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f" ContentType="image/tiff"/>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xml" ContentType="application/vnd.openxmlformats-officedocument.drawingml.chart+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3" r:id="rId1"/>
  </p:sldMasterIdLst>
  <p:notesMasterIdLst>
    <p:notesMasterId r:id="rId53"/>
  </p:notesMasterIdLst>
  <p:sldIdLst>
    <p:sldId id="256" r:id="rId2"/>
    <p:sldId id="674" r:id="rId3"/>
    <p:sldId id="675" r:id="rId4"/>
    <p:sldId id="661" r:id="rId5"/>
    <p:sldId id="271" r:id="rId6"/>
    <p:sldId id="272" r:id="rId7"/>
    <p:sldId id="648" r:id="rId8"/>
    <p:sldId id="659" r:id="rId9"/>
    <p:sldId id="259" r:id="rId10"/>
    <p:sldId id="260" r:id="rId11"/>
    <p:sldId id="262" r:id="rId12"/>
    <p:sldId id="263" r:id="rId13"/>
    <p:sldId id="672" r:id="rId14"/>
    <p:sldId id="264" r:id="rId15"/>
    <p:sldId id="265" r:id="rId16"/>
    <p:sldId id="266" r:id="rId17"/>
    <p:sldId id="267" r:id="rId18"/>
    <p:sldId id="335" r:id="rId19"/>
    <p:sldId id="371" r:id="rId20"/>
    <p:sldId id="372" r:id="rId21"/>
    <p:sldId id="344" r:id="rId22"/>
    <p:sldId id="340" r:id="rId23"/>
    <p:sldId id="341" r:id="rId24"/>
    <p:sldId id="377" r:id="rId25"/>
    <p:sldId id="645" r:id="rId26"/>
    <p:sldId id="380" r:id="rId27"/>
    <p:sldId id="388" r:id="rId28"/>
    <p:sldId id="353" r:id="rId29"/>
    <p:sldId id="393" r:id="rId30"/>
    <p:sldId id="646" r:id="rId31"/>
    <p:sldId id="294" r:id="rId32"/>
    <p:sldId id="275" r:id="rId33"/>
    <p:sldId id="314" r:id="rId34"/>
    <p:sldId id="319" r:id="rId35"/>
    <p:sldId id="663" r:id="rId36"/>
    <p:sldId id="664" r:id="rId37"/>
    <p:sldId id="653" r:id="rId38"/>
    <p:sldId id="654" r:id="rId39"/>
    <p:sldId id="657" r:id="rId40"/>
    <p:sldId id="658" r:id="rId41"/>
    <p:sldId id="655" r:id="rId42"/>
    <p:sldId id="656" r:id="rId43"/>
    <p:sldId id="665" r:id="rId44"/>
    <p:sldId id="673" r:id="rId45"/>
    <p:sldId id="373" r:id="rId46"/>
    <p:sldId id="374" r:id="rId47"/>
    <p:sldId id="666" r:id="rId48"/>
    <p:sldId id="376" r:id="rId49"/>
    <p:sldId id="359" r:id="rId50"/>
    <p:sldId id="671" r:id="rId51"/>
    <p:sldId id="652" r:id="rId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ta Bajko" initials="MB" lastIdx="1" clrIdx="0">
    <p:extLst>
      <p:ext uri="{19B8F6BF-5375-455C-9EA6-DF929625EA0E}">
        <p15:presenceInfo xmlns:p15="http://schemas.microsoft.com/office/powerpoint/2012/main" userId="S::marta.bajko@cern.ch::b34ed40b-3462-4588-ad0e-49be5e461cb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0CEF9"/>
    <a:srgbClr val="C1C1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54" autoAdjust="0"/>
    <p:restoredTop sz="94660"/>
  </p:normalViewPr>
  <p:slideViewPr>
    <p:cSldViewPr snapToGrid="0">
      <p:cViewPr varScale="1">
        <p:scale>
          <a:sx n="110" d="100"/>
          <a:sy n="110" d="100"/>
        </p:scale>
        <p:origin x="1192" y="1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mbajko:Downloads:registrations.xlsx" TargetMode="External"/></Relationships>
</file>

<file path=ppt/charts/_rels/chart2.xml.rels><?xml version="1.0" encoding="UTF-8" standalone="yes"?>
<Relationships xmlns="http://schemas.openxmlformats.org/package/2006/relationships"><Relationship Id="rId3" Type="http://schemas.openxmlformats.org/officeDocument/2006/relationships/oleObject" Target="file:////Users\mbajko\Documents\Planning%20Estrella%202019\Cryo_Daily_Consumption_SM18_V1%2020181213.xlsm" TargetMode="External"/><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oleObject" Target="file:////Users\mbajko\Documents\Planning%20Estrella%202019\Cryo_Daily_Consumption_SM18_V1%2020181213.xlsm" TargetMode="External"/><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oleObject" Target="file:////var\folders\kp\2cz7dg_x5nbfqcrfvs_ydtkr0000gn\T\com.microsoft.Outlook\Outlook%20Temp\test%20runs%20per%20year%5b1%5d.xlsx" TargetMode="External"/><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3" Type="http://schemas.openxmlformats.org/officeDocument/2006/relationships/oleObject" Target="file:////var\folders\kp\2cz7dg_x5nbfqcrfvs_ydtkr0000gn\T\com.microsoft.Outlook\Outlook%20Temp\test%20runs%20per%20year%5b1%5d.xlsx" TargetMode="External"/><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oleObject" Target="file:////Users\mbajko\Downloads\PersonnelList.xls" TargetMode="External"/><Relationship Id="rId2" Type="http://schemas.microsoft.com/office/2011/relationships/chartColorStyle" Target="colors5.xml"/><Relationship Id="rId1" Type="http://schemas.microsoft.com/office/2011/relationships/chartStyle" Target="style5.xml"/></Relationships>
</file>

<file path=ppt/charts/_rels/chart7.xml.rels><?xml version="1.0" encoding="UTF-8" standalone="yes"?>
<Relationships xmlns="http://schemas.openxmlformats.org/package/2006/relationships"><Relationship Id="rId3" Type="http://schemas.openxmlformats.org/officeDocument/2006/relationships/oleObject" Target="file:////Users\mbajko\Downloads\PersonnelList.xls"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42"/>
    </mc:Choice>
    <mc:Fallback>
      <c:style val="42"/>
    </mc:Fallback>
  </mc:AlternateContent>
  <c:chart>
    <c:title>
      <c:tx>
        <c:rich>
          <a:bodyPr/>
          <a:lstStyle/>
          <a:p>
            <a:pPr>
              <a:defRPr sz="1200"/>
            </a:pPr>
            <a:r>
              <a:rPr lang="en-US" sz="1200"/>
              <a:t>The 65 registered PARTICIPANTS</a:t>
            </a:r>
          </a:p>
        </c:rich>
      </c:tx>
      <c:layout>
        <c:manualLayout>
          <c:xMode val="edge"/>
          <c:yMode val="edge"/>
          <c:x val="9.4964292254165902E-2"/>
          <c:y val="3.4334627854776097E-2"/>
        </c:manualLayout>
      </c:layout>
      <c:overlay val="0"/>
    </c:title>
    <c:autoTitleDeleted val="0"/>
    <c:plotArea>
      <c:layout/>
      <c:pieChart>
        <c:varyColors val="1"/>
        <c:ser>
          <c:idx val="0"/>
          <c:order val="0"/>
          <c:explosion val="24"/>
          <c:dPt>
            <c:idx val="0"/>
            <c:bubble3D val="0"/>
            <c:spPr>
              <a:solidFill>
                <a:schemeClr val="tx2">
                  <a:lumMod val="75000"/>
                </a:schemeClr>
              </a:solidFill>
            </c:spPr>
            <c:extLst>
              <c:ext xmlns:c16="http://schemas.microsoft.com/office/drawing/2014/chart" uri="{C3380CC4-5D6E-409C-BE32-E72D297353CC}">
                <c16:uniqueId val="{00000001-EBE3-4E21-91AF-CCFF89CA98B4}"/>
              </c:ext>
            </c:extLst>
          </c:dPt>
          <c:dPt>
            <c:idx val="1"/>
            <c:bubble3D val="0"/>
            <c:spPr>
              <a:solidFill>
                <a:schemeClr val="accent5"/>
              </a:solidFill>
            </c:spPr>
            <c:extLst>
              <c:ext xmlns:c16="http://schemas.microsoft.com/office/drawing/2014/chart" uri="{C3380CC4-5D6E-409C-BE32-E72D297353CC}">
                <c16:uniqueId val="{00000003-EBE3-4E21-91AF-CCFF89CA98B4}"/>
              </c:ext>
            </c:extLst>
          </c:dPt>
          <c:dPt>
            <c:idx val="2"/>
            <c:bubble3D val="0"/>
            <c:spPr>
              <a:solidFill>
                <a:srgbClr val="FF0000"/>
              </a:solidFill>
            </c:spPr>
            <c:extLst>
              <c:ext xmlns:c16="http://schemas.microsoft.com/office/drawing/2014/chart" uri="{C3380CC4-5D6E-409C-BE32-E72D297353CC}">
                <c16:uniqueId val="{00000005-EBE3-4E21-91AF-CCFF89CA98B4}"/>
              </c:ext>
            </c:extLst>
          </c:dPt>
          <c:dPt>
            <c:idx val="3"/>
            <c:bubble3D val="0"/>
            <c:spPr>
              <a:solidFill>
                <a:schemeClr val="bg2">
                  <a:lumMod val="75000"/>
                </a:schemeClr>
              </a:solidFill>
            </c:spPr>
            <c:extLst>
              <c:ext xmlns:c16="http://schemas.microsoft.com/office/drawing/2014/chart" uri="{C3380CC4-5D6E-409C-BE32-E72D297353CC}">
                <c16:uniqueId val="{00000007-EBE3-4E21-91AF-CCFF89CA98B4}"/>
              </c:ext>
            </c:extLst>
          </c:dPt>
          <c:dPt>
            <c:idx val="4"/>
            <c:bubble3D val="0"/>
            <c:spPr>
              <a:solidFill>
                <a:srgbClr val="008000"/>
              </a:solidFill>
            </c:spPr>
            <c:extLst>
              <c:ext xmlns:c16="http://schemas.microsoft.com/office/drawing/2014/chart" uri="{C3380CC4-5D6E-409C-BE32-E72D297353CC}">
                <c16:uniqueId val="{00000009-EBE3-4E21-91AF-CCFF89CA98B4}"/>
              </c:ext>
            </c:extLst>
          </c:dPt>
          <c:dPt>
            <c:idx val="5"/>
            <c:bubble3D val="0"/>
            <c:spPr>
              <a:solidFill>
                <a:schemeClr val="accent4">
                  <a:lumMod val="60000"/>
                  <a:lumOff val="40000"/>
                </a:schemeClr>
              </a:solidFill>
            </c:spPr>
            <c:extLst>
              <c:ext xmlns:c16="http://schemas.microsoft.com/office/drawing/2014/chart" uri="{C3380CC4-5D6E-409C-BE32-E72D297353CC}">
                <c16:uniqueId val="{0000000B-EBE3-4E21-91AF-CCFF89CA98B4}"/>
              </c:ext>
            </c:extLst>
          </c:dPt>
          <c:dPt>
            <c:idx val="6"/>
            <c:bubble3D val="0"/>
            <c:spPr>
              <a:solidFill>
                <a:srgbClr val="FFFF00"/>
              </a:solidFill>
            </c:spPr>
            <c:extLst>
              <c:ext xmlns:c16="http://schemas.microsoft.com/office/drawing/2014/chart" uri="{C3380CC4-5D6E-409C-BE32-E72D297353CC}">
                <c16:uniqueId val="{0000000D-EBE3-4E21-91AF-CCFF89CA98B4}"/>
              </c:ext>
            </c:extLst>
          </c:dPt>
          <c:dPt>
            <c:idx val="7"/>
            <c:bubble3D val="0"/>
            <c:spPr>
              <a:solidFill>
                <a:schemeClr val="accent6">
                  <a:lumMod val="75000"/>
                </a:schemeClr>
              </a:solidFill>
            </c:spPr>
            <c:extLst>
              <c:ext xmlns:c16="http://schemas.microsoft.com/office/drawing/2014/chart" uri="{C3380CC4-5D6E-409C-BE32-E72D297353CC}">
                <c16:uniqueId val="{0000000F-EBE3-4E21-91AF-CCFF89CA98B4}"/>
              </c:ext>
            </c:extLst>
          </c:dPt>
          <c:cat>
            <c:strRef>
              <c:f>Sheet1!$J$12:$J$19</c:f>
              <c:strCache>
                <c:ptCount val="8"/>
                <c:pt idx="0">
                  <c:v>USA</c:v>
                </c:pt>
                <c:pt idx="1">
                  <c:v>J</c:v>
                </c:pt>
                <c:pt idx="2">
                  <c:v>CH</c:v>
                </c:pt>
                <c:pt idx="3">
                  <c:v>PL</c:v>
                </c:pt>
                <c:pt idx="4">
                  <c:v>FR</c:v>
                </c:pt>
                <c:pt idx="5">
                  <c:v>IT</c:v>
                </c:pt>
                <c:pt idx="6">
                  <c:v>S</c:v>
                </c:pt>
                <c:pt idx="7">
                  <c:v>DE</c:v>
                </c:pt>
              </c:strCache>
            </c:strRef>
          </c:cat>
          <c:val>
            <c:numRef>
              <c:f>Sheet1!$K$12:$K$19</c:f>
              <c:numCache>
                <c:formatCode>General</c:formatCode>
                <c:ptCount val="8"/>
                <c:pt idx="0">
                  <c:v>8</c:v>
                </c:pt>
                <c:pt idx="1">
                  <c:v>3</c:v>
                </c:pt>
                <c:pt idx="2">
                  <c:v>37</c:v>
                </c:pt>
                <c:pt idx="3">
                  <c:v>3</c:v>
                </c:pt>
                <c:pt idx="4">
                  <c:v>4</c:v>
                </c:pt>
                <c:pt idx="5">
                  <c:v>2</c:v>
                </c:pt>
                <c:pt idx="6">
                  <c:v>4</c:v>
                </c:pt>
                <c:pt idx="7">
                  <c:v>2</c:v>
                </c:pt>
              </c:numCache>
            </c:numRef>
          </c:val>
          <c:extLst>
            <c:ext xmlns:c16="http://schemas.microsoft.com/office/drawing/2014/chart" uri="{C3380CC4-5D6E-409C-BE32-E72D297353CC}">
              <c16:uniqueId val="{00000010-EBE3-4E21-91AF-CCFF89CA98B4}"/>
            </c:ext>
          </c:extLst>
        </c:ser>
        <c:dLbls>
          <c:showLegendKey val="0"/>
          <c:showVal val="0"/>
          <c:showCatName val="0"/>
          <c:showSerName val="0"/>
          <c:showPercent val="0"/>
          <c:showBubbleSize val="0"/>
          <c:showLeaderLines val="1"/>
        </c:dLbls>
        <c:firstSliceAng val="0"/>
      </c:pieChart>
    </c:plotArea>
    <c:legend>
      <c:legendPos val="r"/>
      <c:layout>
        <c:manualLayout>
          <c:xMode val="edge"/>
          <c:yMode val="edge"/>
          <c:x val="0.836977051635869"/>
          <c:y val="5.8417450850648998E-2"/>
          <c:w val="0.138231389703075"/>
          <c:h val="0.87630455695300502"/>
        </c:manualLayout>
      </c:layout>
      <c:overlay val="0"/>
      <c:txPr>
        <a:bodyPr/>
        <a:lstStyle/>
        <a:p>
          <a:pPr>
            <a:defRPr sz="900"/>
          </a:pPr>
          <a:endParaRPr lang="en-US"/>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none" baseline="0">
                <a:solidFill>
                  <a:schemeClr val="lt1">
                    <a:lumMod val="85000"/>
                  </a:schemeClr>
                </a:solidFill>
                <a:latin typeface="+mn-lt"/>
                <a:ea typeface="+mn-ea"/>
                <a:cs typeface="+mn-cs"/>
              </a:defRPr>
            </a:pPr>
            <a:r>
              <a:rPr lang="en-GB" sz="1600" dirty="0" err="1"/>
              <a:t>LHe</a:t>
            </a:r>
            <a:r>
              <a:rPr lang="en-GB" sz="1600" dirty="0"/>
              <a:t> Consumption: estimates</a:t>
            </a:r>
            <a:r>
              <a:rPr lang="en-GB" sz="1600" baseline="0" dirty="0"/>
              <a:t> based on planning made</a:t>
            </a:r>
          </a:p>
          <a:p>
            <a:pPr>
              <a:defRPr sz="1600"/>
            </a:pPr>
            <a:r>
              <a:rPr lang="en-GB" sz="1600" baseline="0" dirty="0"/>
              <a:t> 5 years ago for the UPG </a:t>
            </a:r>
            <a:endParaRPr lang="en-GB" sz="1600" dirty="0"/>
          </a:p>
        </c:rich>
      </c:tx>
      <c:overlay val="0"/>
      <c:spPr>
        <a:noFill/>
        <a:ln>
          <a:noFill/>
        </a:ln>
        <a:effectLst/>
      </c:spPr>
      <c:txPr>
        <a:bodyPr rot="0" spcFirstLastPara="1" vertOverflow="ellipsis" vert="horz" wrap="square" anchor="ctr" anchorCtr="1"/>
        <a:lstStyle/>
        <a:p>
          <a:pPr>
            <a:defRPr sz="1600" b="1" i="0" u="none" strike="noStrike" kern="1200" cap="none" baseline="0">
              <a:solidFill>
                <a:schemeClr val="lt1">
                  <a:lumMod val="85000"/>
                </a:schemeClr>
              </a:solidFill>
              <a:latin typeface="+mn-lt"/>
              <a:ea typeface="+mn-ea"/>
              <a:cs typeface="+mn-cs"/>
            </a:defRPr>
          </a:pPr>
          <a:endParaRPr lang="en-US"/>
        </a:p>
      </c:txPr>
    </c:title>
    <c:autoTitleDeleted val="0"/>
    <c:plotArea>
      <c:layout/>
      <c:barChart>
        <c:barDir val="col"/>
        <c:grouping val="clustered"/>
        <c:varyColors val="0"/>
        <c:ser>
          <c:idx val="0"/>
          <c:order val="0"/>
          <c:tx>
            <c:v>LHe Consumption</c:v>
          </c:tx>
          <c:spPr>
            <a:noFill/>
            <a:ln w="9525" cap="flat" cmpd="sng" algn="ctr">
              <a:solidFill>
                <a:schemeClr val="accent1"/>
              </a:solidFill>
              <a:miter lim="800000"/>
            </a:ln>
            <a:effectLst>
              <a:glow rad="63500">
                <a:schemeClr val="accent1">
                  <a:satMod val="175000"/>
                  <a:alpha val="25000"/>
                </a:schemeClr>
              </a:glow>
            </a:effectLst>
          </c:spPr>
          <c:invertIfNegative val="0"/>
          <c:cat>
            <c:numRef>
              <c:f>FullCalendar!$APF$5:$ENE$5</c:f>
              <c:numCache>
                <c:formatCode>m/d/yy</c:formatCode>
                <c:ptCount val="2652"/>
                <c:pt idx="0">
                  <c:v>43452</c:v>
                </c:pt>
                <c:pt idx="1">
                  <c:v>43453</c:v>
                </c:pt>
                <c:pt idx="2">
                  <c:v>43454</c:v>
                </c:pt>
                <c:pt idx="3">
                  <c:v>43455</c:v>
                </c:pt>
                <c:pt idx="4">
                  <c:v>43456</c:v>
                </c:pt>
                <c:pt idx="5">
                  <c:v>43457</c:v>
                </c:pt>
                <c:pt idx="6">
                  <c:v>43458</c:v>
                </c:pt>
                <c:pt idx="7">
                  <c:v>43459</c:v>
                </c:pt>
                <c:pt idx="8">
                  <c:v>43460</c:v>
                </c:pt>
                <c:pt idx="9">
                  <c:v>43461</c:v>
                </c:pt>
                <c:pt idx="10">
                  <c:v>43462</c:v>
                </c:pt>
                <c:pt idx="11">
                  <c:v>43463</c:v>
                </c:pt>
                <c:pt idx="12">
                  <c:v>43464</c:v>
                </c:pt>
                <c:pt idx="13">
                  <c:v>43465</c:v>
                </c:pt>
                <c:pt idx="14">
                  <c:v>43466</c:v>
                </c:pt>
                <c:pt idx="15">
                  <c:v>43467</c:v>
                </c:pt>
                <c:pt idx="16">
                  <c:v>43468</c:v>
                </c:pt>
                <c:pt idx="17">
                  <c:v>43469</c:v>
                </c:pt>
                <c:pt idx="18">
                  <c:v>43470</c:v>
                </c:pt>
                <c:pt idx="19">
                  <c:v>43471</c:v>
                </c:pt>
                <c:pt idx="20">
                  <c:v>43472</c:v>
                </c:pt>
                <c:pt idx="21">
                  <c:v>43473</c:v>
                </c:pt>
                <c:pt idx="22">
                  <c:v>43474</c:v>
                </c:pt>
                <c:pt idx="23">
                  <c:v>43475</c:v>
                </c:pt>
                <c:pt idx="24">
                  <c:v>43476</c:v>
                </c:pt>
                <c:pt idx="25">
                  <c:v>43477</c:v>
                </c:pt>
                <c:pt idx="26">
                  <c:v>43478</c:v>
                </c:pt>
                <c:pt idx="27">
                  <c:v>43479</c:v>
                </c:pt>
                <c:pt idx="28">
                  <c:v>43480</c:v>
                </c:pt>
                <c:pt idx="29">
                  <c:v>43481</c:v>
                </c:pt>
                <c:pt idx="30">
                  <c:v>43482</c:v>
                </c:pt>
                <c:pt idx="31">
                  <c:v>43483</c:v>
                </c:pt>
                <c:pt idx="32">
                  <c:v>43484</c:v>
                </c:pt>
                <c:pt idx="33">
                  <c:v>43485</c:v>
                </c:pt>
                <c:pt idx="34">
                  <c:v>43486</c:v>
                </c:pt>
                <c:pt idx="35">
                  <c:v>43487</c:v>
                </c:pt>
                <c:pt idx="36">
                  <c:v>43488</c:v>
                </c:pt>
                <c:pt idx="37">
                  <c:v>43489</c:v>
                </c:pt>
                <c:pt idx="38">
                  <c:v>43490</c:v>
                </c:pt>
                <c:pt idx="39">
                  <c:v>43491</c:v>
                </c:pt>
                <c:pt idx="40">
                  <c:v>43492</c:v>
                </c:pt>
                <c:pt idx="41">
                  <c:v>43493</c:v>
                </c:pt>
                <c:pt idx="42">
                  <c:v>43494</c:v>
                </c:pt>
                <c:pt idx="43">
                  <c:v>43495</c:v>
                </c:pt>
                <c:pt idx="44">
                  <c:v>43496</c:v>
                </c:pt>
                <c:pt idx="45">
                  <c:v>43497</c:v>
                </c:pt>
                <c:pt idx="46">
                  <c:v>43498</c:v>
                </c:pt>
                <c:pt idx="47">
                  <c:v>43499</c:v>
                </c:pt>
                <c:pt idx="48">
                  <c:v>43500</c:v>
                </c:pt>
                <c:pt idx="49">
                  <c:v>43501</c:v>
                </c:pt>
                <c:pt idx="50">
                  <c:v>43502</c:v>
                </c:pt>
                <c:pt idx="51">
                  <c:v>43503</c:v>
                </c:pt>
                <c:pt idx="52">
                  <c:v>43504</c:v>
                </c:pt>
                <c:pt idx="53">
                  <c:v>43505</c:v>
                </c:pt>
                <c:pt idx="54">
                  <c:v>43506</c:v>
                </c:pt>
                <c:pt idx="55">
                  <c:v>43507</c:v>
                </c:pt>
                <c:pt idx="56">
                  <c:v>43508</c:v>
                </c:pt>
                <c:pt idx="57">
                  <c:v>43509</c:v>
                </c:pt>
                <c:pt idx="58">
                  <c:v>43510</c:v>
                </c:pt>
                <c:pt idx="59">
                  <c:v>43511</c:v>
                </c:pt>
                <c:pt idx="60">
                  <c:v>43512</c:v>
                </c:pt>
                <c:pt idx="61">
                  <c:v>43513</c:v>
                </c:pt>
                <c:pt idx="62">
                  <c:v>43514</c:v>
                </c:pt>
                <c:pt idx="63">
                  <c:v>43515</c:v>
                </c:pt>
                <c:pt idx="64">
                  <c:v>43516</c:v>
                </c:pt>
                <c:pt idx="65">
                  <c:v>43517</c:v>
                </c:pt>
                <c:pt idx="66">
                  <c:v>43518</c:v>
                </c:pt>
                <c:pt idx="67">
                  <c:v>43519</c:v>
                </c:pt>
                <c:pt idx="68">
                  <c:v>43520</c:v>
                </c:pt>
                <c:pt idx="69">
                  <c:v>43521</c:v>
                </c:pt>
                <c:pt idx="70">
                  <c:v>43522</c:v>
                </c:pt>
                <c:pt idx="71">
                  <c:v>43523</c:v>
                </c:pt>
                <c:pt idx="72">
                  <c:v>43524</c:v>
                </c:pt>
                <c:pt idx="73">
                  <c:v>43525</c:v>
                </c:pt>
                <c:pt idx="74">
                  <c:v>43526</c:v>
                </c:pt>
                <c:pt idx="75">
                  <c:v>43527</c:v>
                </c:pt>
                <c:pt idx="76">
                  <c:v>43528</c:v>
                </c:pt>
                <c:pt idx="77">
                  <c:v>43529</c:v>
                </c:pt>
                <c:pt idx="78">
                  <c:v>43530</c:v>
                </c:pt>
                <c:pt idx="79">
                  <c:v>43531</c:v>
                </c:pt>
                <c:pt idx="80">
                  <c:v>43532</c:v>
                </c:pt>
                <c:pt idx="81">
                  <c:v>43533</c:v>
                </c:pt>
                <c:pt idx="82">
                  <c:v>43534</c:v>
                </c:pt>
                <c:pt idx="83">
                  <c:v>43535</c:v>
                </c:pt>
                <c:pt idx="84">
                  <c:v>43536</c:v>
                </c:pt>
                <c:pt idx="85">
                  <c:v>43537</c:v>
                </c:pt>
                <c:pt idx="86">
                  <c:v>43538</c:v>
                </c:pt>
                <c:pt idx="87">
                  <c:v>43539</c:v>
                </c:pt>
                <c:pt idx="88">
                  <c:v>43540</c:v>
                </c:pt>
                <c:pt idx="89">
                  <c:v>43541</c:v>
                </c:pt>
                <c:pt idx="90">
                  <c:v>43542</c:v>
                </c:pt>
                <c:pt idx="91">
                  <c:v>43543</c:v>
                </c:pt>
                <c:pt idx="92">
                  <c:v>43544</c:v>
                </c:pt>
                <c:pt idx="93">
                  <c:v>43545</c:v>
                </c:pt>
                <c:pt idx="94">
                  <c:v>43546</c:v>
                </c:pt>
                <c:pt idx="95">
                  <c:v>43547</c:v>
                </c:pt>
                <c:pt idx="96">
                  <c:v>43548</c:v>
                </c:pt>
                <c:pt idx="97">
                  <c:v>43549</c:v>
                </c:pt>
                <c:pt idx="98">
                  <c:v>43550</c:v>
                </c:pt>
                <c:pt idx="99">
                  <c:v>43551</c:v>
                </c:pt>
                <c:pt idx="100">
                  <c:v>43552</c:v>
                </c:pt>
                <c:pt idx="101">
                  <c:v>43553</c:v>
                </c:pt>
                <c:pt idx="102">
                  <c:v>43554</c:v>
                </c:pt>
                <c:pt idx="103">
                  <c:v>43555</c:v>
                </c:pt>
                <c:pt idx="104">
                  <c:v>43556</c:v>
                </c:pt>
                <c:pt idx="105">
                  <c:v>43557</c:v>
                </c:pt>
                <c:pt idx="106">
                  <c:v>43558</c:v>
                </c:pt>
                <c:pt idx="107">
                  <c:v>43559</c:v>
                </c:pt>
                <c:pt idx="108">
                  <c:v>43560</c:v>
                </c:pt>
                <c:pt idx="109">
                  <c:v>43561</c:v>
                </c:pt>
                <c:pt idx="110">
                  <c:v>43562</c:v>
                </c:pt>
                <c:pt idx="111">
                  <c:v>43563</c:v>
                </c:pt>
                <c:pt idx="112">
                  <c:v>43564</c:v>
                </c:pt>
                <c:pt idx="113">
                  <c:v>43565</c:v>
                </c:pt>
                <c:pt idx="114">
                  <c:v>43566</c:v>
                </c:pt>
                <c:pt idx="115">
                  <c:v>43567</c:v>
                </c:pt>
                <c:pt idx="116">
                  <c:v>43568</c:v>
                </c:pt>
                <c:pt idx="117">
                  <c:v>43569</c:v>
                </c:pt>
                <c:pt idx="118">
                  <c:v>43570</c:v>
                </c:pt>
                <c:pt idx="119">
                  <c:v>43571</c:v>
                </c:pt>
                <c:pt idx="120">
                  <c:v>43572</c:v>
                </c:pt>
                <c:pt idx="121">
                  <c:v>43573</c:v>
                </c:pt>
                <c:pt idx="122">
                  <c:v>43574</c:v>
                </c:pt>
                <c:pt idx="123">
                  <c:v>43575</c:v>
                </c:pt>
                <c:pt idx="124">
                  <c:v>43576</c:v>
                </c:pt>
                <c:pt idx="125">
                  <c:v>43577</c:v>
                </c:pt>
                <c:pt idx="126">
                  <c:v>43578</c:v>
                </c:pt>
                <c:pt idx="127">
                  <c:v>43579</c:v>
                </c:pt>
                <c:pt idx="128">
                  <c:v>43580</c:v>
                </c:pt>
                <c:pt idx="129">
                  <c:v>43581</c:v>
                </c:pt>
                <c:pt idx="130">
                  <c:v>43582</c:v>
                </c:pt>
                <c:pt idx="131">
                  <c:v>43583</c:v>
                </c:pt>
                <c:pt idx="132">
                  <c:v>43584</c:v>
                </c:pt>
                <c:pt idx="133">
                  <c:v>43585</c:v>
                </c:pt>
                <c:pt idx="134">
                  <c:v>43586</c:v>
                </c:pt>
                <c:pt idx="135">
                  <c:v>43587</c:v>
                </c:pt>
                <c:pt idx="136">
                  <c:v>43588</c:v>
                </c:pt>
                <c:pt idx="137">
                  <c:v>43589</c:v>
                </c:pt>
                <c:pt idx="138">
                  <c:v>43590</c:v>
                </c:pt>
                <c:pt idx="139">
                  <c:v>43591</c:v>
                </c:pt>
                <c:pt idx="140">
                  <c:v>43592</c:v>
                </c:pt>
                <c:pt idx="141">
                  <c:v>43593</c:v>
                </c:pt>
                <c:pt idx="142">
                  <c:v>43594</c:v>
                </c:pt>
                <c:pt idx="143">
                  <c:v>43595</c:v>
                </c:pt>
                <c:pt idx="144">
                  <c:v>43596</c:v>
                </c:pt>
                <c:pt idx="145">
                  <c:v>43597</c:v>
                </c:pt>
                <c:pt idx="146">
                  <c:v>43598</c:v>
                </c:pt>
                <c:pt idx="147">
                  <c:v>43599</c:v>
                </c:pt>
                <c:pt idx="148">
                  <c:v>43600</c:v>
                </c:pt>
                <c:pt idx="149">
                  <c:v>43601</c:v>
                </c:pt>
                <c:pt idx="150">
                  <c:v>43602</c:v>
                </c:pt>
                <c:pt idx="151">
                  <c:v>43603</c:v>
                </c:pt>
                <c:pt idx="152">
                  <c:v>43604</c:v>
                </c:pt>
                <c:pt idx="153">
                  <c:v>43605</c:v>
                </c:pt>
                <c:pt idx="154">
                  <c:v>43606</c:v>
                </c:pt>
                <c:pt idx="155">
                  <c:v>43607</c:v>
                </c:pt>
                <c:pt idx="156">
                  <c:v>43608</c:v>
                </c:pt>
                <c:pt idx="157">
                  <c:v>43609</c:v>
                </c:pt>
                <c:pt idx="158">
                  <c:v>43610</c:v>
                </c:pt>
                <c:pt idx="159">
                  <c:v>43611</c:v>
                </c:pt>
                <c:pt idx="160">
                  <c:v>43612</c:v>
                </c:pt>
                <c:pt idx="161">
                  <c:v>43613</c:v>
                </c:pt>
                <c:pt idx="162">
                  <c:v>43614</c:v>
                </c:pt>
                <c:pt idx="163">
                  <c:v>43615</c:v>
                </c:pt>
                <c:pt idx="164">
                  <c:v>43616</c:v>
                </c:pt>
                <c:pt idx="165">
                  <c:v>43617</c:v>
                </c:pt>
                <c:pt idx="166">
                  <c:v>43618</c:v>
                </c:pt>
                <c:pt idx="167">
                  <c:v>43619</c:v>
                </c:pt>
                <c:pt idx="168">
                  <c:v>43620</c:v>
                </c:pt>
                <c:pt idx="169">
                  <c:v>43621</c:v>
                </c:pt>
                <c:pt idx="170">
                  <c:v>43622</c:v>
                </c:pt>
                <c:pt idx="171">
                  <c:v>43623</c:v>
                </c:pt>
                <c:pt idx="172">
                  <c:v>43624</c:v>
                </c:pt>
                <c:pt idx="173">
                  <c:v>43625</c:v>
                </c:pt>
                <c:pt idx="174">
                  <c:v>43626</c:v>
                </c:pt>
                <c:pt idx="175">
                  <c:v>43627</c:v>
                </c:pt>
                <c:pt idx="176">
                  <c:v>43628</c:v>
                </c:pt>
                <c:pt idx="177">
                  <c:v>43629</c:v>
                </c:pt>
                <c:pt idx="178">
                  <c:v>43630</c:v>
                </c:pt>
                <c:pt idx="179">
                  <c:v>43631</c:v>
                </c:pt>
                <c:pt idx="180">
                  <c:v>43632</c:v>
                </c:pt>
                <c:pt idx="181">
                  <c:v>43633</c:v>
                </c:pt>
                <c:pt idx="182">
                  <c:v>43634</c:v>
                </c:pt>
                <c:pt idx="183">
                  <c:v>43635</c:v>
                </c:pt>
                <c:pt idx="184">
                  <c:v>43636</c:v>
                </c:pt>
                <c:pt idx="185">
                  <c:v>43637</c:v>
                </c:pt>
                <c:pt idx="186">
                  <c:v>43638</c:v>
                </c:pt>
                <c:pt idx="187">
                  <c:v>43639</c:v>
                </c:pt>
                <c:pt idx="188">
                  <c:v>43640</c:v>
                </c:pt>
                <c:pt idx="189">
                  <c:v>43641</c:v>
                </c:pt>
                <c:pt idx="190">
                  <c:v>43642</c:v>
                </c:pt>
                <c:pt idx="191">
                  <c:v>43643</c:v>
                </c:pt>
                <c:pt idx="192">
                  <c:v>43644</c:v>
                </c:pt>
                <c:pt idx="193">
                  <c:v>43645</c:v>
                </c:pt>
                <c:pt idx="194">
                  <c:v>43646</c:v>
                </c:pt>
                <c:pt idx="195">
                  <c:v>43647</c:v>
                </c:pt>
                <c:pt idx="196">
                  <c:v>43648</c:v>
                </c:pt>
                <c:pt idx="197">
                  <c:v>43649</c:v>
                </c:pt>
                <c:pt idx="198">
                  <c:v>43650</c:v>
                </c:pt>
                <c:pt idx="199">
                  <c:v>43651</c:v>
                </c:pt>
                <c:pt idx="200">
                  <c:v>43652</c:v>
                </c:pt>
                <c:pt idx="201">
                  <c:v>43653</c:v>
                </c:pt>
                <c:pt idx="202">
                  <c:v>43654</c:v>
                </c:pt>
                <c:pt idx="203">
                  <c:v>43655</c:v>
                </c:pt>
                <c:pt idx="204">
                  <c:v>43656</c:v>
                </c:pt>
                <c:pt idx="205">
                  <c:v>43657</c:v>
                </c:pt>
                <c:pt idx="206">
                  <c:v>43658</c:v>
                </c:pt>
                <c:pt idx="207">
                  <c:v>43659</c:v>
                </c:pt>
                <c:pt idx="208">
                  <c:v>43660</c:v>
                </c:pt>
                <c:pt idx="209">
                  <c:v>43661</c:v>
                </c:pt>
                <c:pt idx="210">
                  <c:v>43662</c:v>
                </c:pt>
                <c:pt idx="211">
                  <c:v>43663</c:v>
                </c:pt>
                <c:pt idx="212">
                  <c:v>43664</c:v>
                </c:pt>
                <c:pt idx="213">
                  <c:v>43665</c:v>
                </c:pt>
                <c:pt idx="214">
                  <c:v>43666</c:v>
                </c:pt>
                <c:pt idx="215">
                  <c:v>43667</c:v>
                </c:pt>
                <c:pt idx="216">
                  <c:v>43668</c:v>
                </c:pt>
                <c:pt idx="217">
                  <c:v>43669</c:v>
                </c:pt>
                <c:pt idx="218">
                  <c:v>43670</c:v>
                </c:pt>
                <c:pt idx="219">
                  <c:v>43671</c:v>
                </c:pt>
                <c:pt idx="220">
                  <c:v>43672</c:v>
                </c:pt>
                <c:pt idx="221">
                  <c:v>43673</c:v>
                </c:pt>
                <c:pt idx="222">
                  <c:v>43674</c:v>
                </c:pt>
                <c:pt idx="223">
                  <c:v>43675</c:v>
                </c:pt>
                <c:pt idx="224">
                  <c:v>43676</c:v>
                </c:pt>
                <c:pt idx="225">
                  <c:v>43677</c:v>
                </c:pt>
                <c:pt idx="226">
                  <c:v>43678</c:v>
                </c:pt>
                <c:pt idx="227">
                  <c:v>43679</c:v>
                </c:pt>
                <c:pt idx="228">
                  <c:v>43680</c:v>
                </c:pt>
                <c:pt idx="229">
                  <c:v>43681</c:v>
                </c:pt>
                <c:pt idx="230">
                  <c:v>43682</c:v>
                </c:pt>
                <c:pt idx="231">
                  <c:v>43683</c:v>
                </c:pt>
                <c:pt idx="232">
                  <c:v>43684</c:v>
                </c:pt>
                <c:pt idx="233">
                  <c:v>43685</c:v>
                </c:pt>
                <c:pt idx="234">
                  <c:v>43686</c:v>
                </c:pt>
                <c:pt idx="235">
                  <c:v>43687</c:v>
                </c:pt>
                <c:pt idx="236">
                  <c:v>43688</c:v>
                </c:pt>
                <c:pt idx="237">
                  <c:v>43689</c:v>
                </c:pt>
                <c:pt idx="238">
                  <c:v>43690</c:v>
                </c:pt>
                <c:pt idx="239">
                  <c:v>43691</c:v>
                </c:pt>
                <c:pt idx="240">
                  <c:v>43692</c:v>
                </c:pt>
                <c:pt idx="241">
                  <c:v>43693</c:v>
                </c:pt>
                <c:pt idx="242">
                  <c:v>43694</c:v>
                </c:pt>
                <c:pt idx="243">
                  <c:v>43695</c:v>
                </c:pt>
                <c:pt idx="244">
                  <c:v>43696</c:v>
                </c:pt>
                <c:pt idx="245">
                  <c:v>43697</c:v>
                </c:pt>
                <c:pt idx="246">
                  <c:v>43698</c:v>
                </c:pt>
                <c:pt idx="247">
                  <c:v>43699</c:v>
                </c:pt>
                <c:pt idx="248">
                  <c:v>43700</c:v>
                </c:pt>
                <c:pt idx="249">
                  <c:v>43701</c:v>
                </c:pt>
                <c:pt idx="250">
                  <c:v>43702</c:v>
                </c:pt>
                <c:pt idx="251">
                  <c:v>43703</c:v>
                </c:pt>
                <c:pt idx="252">
                  <c:v>43704</c:v>
                </c:pt>
                <c:pt idx="253">
                  <c:v>43705</c:v>
                </c:pt>
                <c:pt idx="254">
                  <c:v>43706</c:v>
                </c:pt>
                <c:pt idx="255">
                  <c:v>43707</c:v>
                </c:pt>
                <c:pt idx="256">
                  <c:v>43708</c:v>
                </c:pt>
                <c:pt idx="257">
                  <c:v>43709</c:v>
                </c:pt>
                <c:pt idx="258">
                  <c:v>43710</c:v>
                </c:pt>
                <c:pt idx="259">
                  <c:v>43711</c:v>
                </c:pt>
                <c:pt idx="260">
                  <c:v>43712</c:v>
                </c:pt>
                <c:pt idx="261">
                  <c:v>43713</c:v>
                </c:pt>
                <c:pt idx="262">
                  <c:v>43714</c:v>
                </c:pt>
                <c:pt idx="263">
                  <c:v>43715</c:v>
                </c:pt>
                <c:pt idx="264">
                  <c:v>43716</c:v>
                </c:pt>
                <c:pt idx="265">
                  <c:v>43717</c:v>
                </c:pt>
                <c:pt idx="266">
                  <c:v>43718</c:v>
                </c:pt>
                <c:pt idx="267">
                  <c:v>43719</c:v>
                </c:pt>
                <c:pt idx="268">
                  <c:v>43720</c:v>
                </c:pt>
                <c:pt idx="269">
                  <c:v>43721</c:v>
                </c:pt>
                <c:pt idx="270">
                  <c:v>43722</c:v>
                </c:pt>
                <c:pt idx="271">
                  <c:v>43723</c:v>
                </c:pt>
                <c:pt idx="272">
                  <c:v>43724</c:v>
                </c:pt>
                <c:pt idx="273">
                  <c:v>43725</c:v>
                </c:pt>
                <c:pt idx="274">
                  <c:v>43726</c:v>
                </c:pt>
                <c:pt idx="275">
                  <c:v>43727</c:v>
                </c:pt>
                <c:pt idx="276">
                  <c:v>43728</c:v>
                </c:pt>
                <c:pt idx="277">
                  <c:v>43729</c:v>
                </c:pt>
                <c:pt idx="278">
                  <c:v>43730</c:v>
                </c:pt>
                <c:pt idx="279">
                  <c:v>43731</c:v>
                </c:pt>
                <c:pt idx="280">
                  <c:v>43732</c:v>
                </c:pt>
                <c:pt idx="281">
                  <c:v>43733</c:v>
                </c:pt>
                <c:pt idx="282">
                  <c:v>43734</c:v>
                </c:pt>
                <c:pt idx="283">
                  <c:v>43735</c:v>
                </c:pt>
                <c:pt idx="284">
                  <c:v>43736</c:v>
                </c:pt>
                <c:pt idx="285">
                  <c:v>43737</c:v>
                </c:pt>
                <c:pt idx="286">
                  <c:v>43738</c:v>
                </c:pt>
                <c:pt idx="287">
                  <c:v>43739</c:v>
                </c:pt>
                <c:pt idx="288">
                  <c:v>43740</c:v>
                </c:pt>
                <c:pt idx="289">
                  <c:v>43741</c:v>
                </c:pt>
                <c:pt idx="290">
                  <c:v>43742</c:v>
                </c:pt>
                <c:pt idx="291">
                  <c:v>43743</c:v>
                </c:pt>
                <c:pt idx="292">
                  <c:v>43744</c:v>
                </c:pt>
                <c:pt idx="293">
                  <c:v>43745</c:v>
                </c:pt>
                <c:pt idx="294">
                  <c:v>43746</c:v>
                </c:pt>
                <c:pt idx="295">
                  <c:v>43747</c:v>
                </c:pt>
                <c:pt idx="296">
                  <c:v>43748</c:v>
                </c:pt>
                <c:pt idx="297">
                  <c:v>43749</c:v>
                </c:pt>
                <c:pt idx="298">
                  <c:v>43750</c:v>
                </c:pt>
                <c:pt idx="299">
                  <c:v>43751</c:v>
                </c:pt>
                <c:pt idx="300">
                  <c:v>43752</c:v>
                </c:pt>
                <c:pt idx="301">
                  <c:v>43753</c:v>
                </c:pt>
                <c:pt idx="302">
                  <c:v>43754</c:v>
                </c:pt>
                <c:pt idx="303">
                  <c:v>43755</c:v>
                </c:pt>
                <c:pt idx="304">
                  <c:v>43756</c:v>
                </c:pt>
                <c:pt idx="305">
                  <c:v>43757</c:v>
                </c:pt>
                <c:pt idx="306">
                  <c:v>43758</c:v>
                </c:pt>
                <c:pt idx="307">
                  <c:v>43759</c:v>
                </c:pt>
                <c:pt idx="308">
                  <c:v>43760</c:v>
                </c:pt>
                <c:pt idx="309">
                  <c:v>43761</c:v>
                </c:pt>
                <c:pt idx="310">
                  <c:v>43762</c:v>
                </c:pt>
                <c:pt idx="311">
                  <c:v>43763</c:v>
                </c:pt>
                <c:pt idx="312">
                  <c:v>43764</c:v>
                </c:pt>
                <c:pt idx="313">
                  <c:v>43765</c:v>
                </c:pt>
                <c:pt idx="314">
                  <c:v>43766</c:v>
                </c:pt>
                <c:pt idx="315">
                  <c:v>43767</c:v>
                </c:pt>
                <c:pt idx="316">
                  <c:v>43768</c:v>
                </c:pt>
                <c:pt idx="317">
                  <c:v>43769</c:v>
                </c:pt>
                <c:pt idx="318">
                  <c:v>43770</c:v>
                </c:pt>
                <c:pt idx="319">
                  <c:v>43771</c:v>
                </c:pt>
                <c:pt idx="320">
                  <c:v>43772</c:v>
                </c:pt>
                <c:pt idx="321">
                  <c:v>43773</c:v>
                </c:pt>
                <c:pt idx="322">
                  <c:v>43774</c:v>
                </c:pt>
                <c:pt idx="323">
                  <c:v>43775</c:v>
                </c:pt>
                <c:pt idx="324">
                  <c:v>43776</c:v>
                </c:pt>
                <c:pt idx="325">
                  <c:v>43777</c:v>
                </c:pt>
                <c:pt idx="326">
                  <c:v>43778</c:v>
                </c:pt>
                <c:pt idx="327">
                  <c:v>43779</c:v>
                </c:pt>
                <c:pt idx="328">
                  <c:v>43780</c:v>
                </c:pt>
                <c:pt idx="329">
                  <c:v>43781</c:v>
                </c:pt>
                <c:pt idx="330">
                  <c:v>43782</c:v>
                </c:pt>
                <c:pt idx="331">
                  <c:v>43783</c:v>
                </c:pt>
                <c:pt idx="332">
                  <c:v>43784</c:v>
                </c:pt>
                <c:pt idx="333">
                  <c:v>43785</c:v>
                </c:pt>
                <c:pt idx="334">
                  <c:v>43786</c:v>
                </c:pt>
                <c:pt idx="335">
                  <c:v>43787</c:v>
                </c:pt>
                <c:pt idx="336">
                  <c:v>43788</c:v>
                </c:pt>
                <c:pt idx="337">
                  <c:v>43789</c:v>
                </c:pt>
                <c:pt idx="338">
                  <c:v>43790</c:v>
                </c:pt>
                <c:pt idx="339">
                  <c:v>43791</c:v>
                </c:pt>
                <c:pt idx="340">
                  <c:v>43792</c:v>
                </c:pt>
                <c:pt idx="341">
                  <c:v>43793</c:v>
                </c:pt>
                <c:pt idx="342">
                  <c:v>43794</c:v>
                </c:pt>
                <c:pt idx="343">
                  <c:v>43795</c:v>
                </c:pt>
                <c:pt idx="344">
                  <c:v>43796</c:v>
                </c:pt>
                <c:pt idx="345">
                  <c:v>43797</c:v>
                </c:pt>
                <c:pt idx="346">
                  <c:v>43798</c:v>
                </c:pt>
                <c:pt idx="347">
                  <c:v>43799</c:v>
                </c:pt>
                <c:pt idx="348">
                  <c:v>43800</c:v>
                </c:pt>
                <c:pt idx="349">
                  <c:v>43801</c:v>
                </c:pt>
                <c:pt idx="350">
                  <c:v>43802</c:v>
                </c:pt>
                <c:pt idx="351">
                  <c:v>43803</c:v>
                </c:pt>
                <c:pt idx="352">
                  <c:v>43804</c:v>
                </c:pt>
                <c:pt idx="353">
                  <c:v>43805</c:v>
                </c:pt>
                <c:pt idx="354">
                  <c:v>43806</c:v>
                </c:pt>
                <c:pt idx="355">
                  <c:v>43807</c:v>
                </c:pt>
                <c:pt idx="356">
                  <c:v>43808</c:v>
                </c:pt>
                <c:pt idx="357">
                  <c:v>43809</c:v>
                </c:pt>
                <c:pt idx="358">
                  <c:v>43810</c:v>
                </c:pt>
                <c:pt idx="359">
                  <c:v>43811</c:v>
                </c:pt>
                <c:pt idx="360">
                  <c:v>43812</c:v>
                </c:pt>
                <c:pt idx="361">
                  <c:v>43813</c:v>
                </c:pt>
                <c:pt idx="362">
                  <c:v>43814</c:v>
                </c:pt>
                <c:pt idx="363">
                  <c:v>43815</c:v>
                </c:pt>
                <c:pt idx="364">
                  <c:v>43816</c:v>
                </c:pt>
                <c:pt idx="365">
                  <c:v>43817</c:v>
                </c:pt>
                <c:pt idx="366">
                  <c:v>43818</c:v>
                </c:pt>
                <c:pt idx="367">
                  <c:v>43819</c:v>
                </c:pt>
                <c:pt idx="368">
                  <c:v>43820</c:v>
                </c:pt>
                <c:pt idx="369">
                  <c:v>43821</c:v>
                </c:pt>
                <c:pt idx="370">
                  <c:v>43822</c:v>
                </c:pt>
                <c:pt idx="371">
                  <c:v>43823</c:v>
                </c:pt>
                <c:pt idx="372">
                  <c:v>43824</c:v>
                </c:pt>
                <c:pt idx="373">
                  <c:v>43825</c:v>
                </c:pt>
                <c:pt idx="374">
                  <c:v>43826</c:v>
                </c:pt>
                <c:pt idx="375">
                  <c:v>43827</c:v>
                </c:pt>
                <c:pt idx="376">
                  <c:v>43828</c:v>
                </c:pt>
                <c:pt idx="377">
                  <c:v>43829</c:v>
                </c:pt>
                <c:pt idx="378">
                  <c:v>43830</c:v>
                </c:pt>
                <c:pt idx="379">
                  <c:v>43831</c:v>
                </c:pt>
                <c:pt idx="380">
                  <c:v>43832</c:v>
                </c:pt>
                <c:pt idx="381">
                  <c:v>43833</c:v>
                </c:pt>
                <c:pt idx="382">
                  <c:v>43834</c:v>
                </c:pt>
                <c:pt idx="383">
                  <c:v>43835</c:v>
                </c:pt>
                <c:pt idx="384">
                  <c:v>43836</c:v>
                </c:pt>
                <c:pt idx="385">
                  <c:v>43837</c:v>
                </c:pt>
                <c:pt idx="386">
                  <c:v>43838</c:v>
                </c:pt>
                <c:pt idx="387">
                  <c:v>43839</c:v>
                </c:pt>
                <c:pt idx="388">
                  <c:v>43840</c:v>
                </c:pt>
                <c:pt idx="389">
                  <c:v>43841</c:v>
                </c:pt>
                <c:pt idx="390">
                  <c:v>43842</c:v>
                </c:pt>
                <c:pt idx="391">
                  <c:v>43843</c:v>
                </c:pt>
                <c:pt idx="392">
                  <c:v>43844</c:v>
                </c:pt>
                <c:pt idx="393">
                  <c:v>43845</c:v>
                </c:pt>
                <c:pt idx="394">
                  <c:v>43846</c:v>
                </c:pt>
                <c:pt idx="395">
                  <c:v>43847</c:v>
                </c:pt>
                <c:pt idx="396">
                  <c:v>43848</c:v>
                </c:pt>
                <c:pt idx="397">
                  <c:v>43849</c:v>
                </c:pt>
                <c:pt idx="398">
                  <c:v>43850</c:v>
                </c:pt>
                <c:pt idx="399">
                  <c:v>43851</c:v>
                </c:pt>
                <c:pt idx="400">
                  <c:v>43852</c:v>
                </c:pt>
                <c:pt idx="401">
                  <c:v>43853</c:v>
                </c:pt>
                <c:pt idx="402">
                  <c:v>43854</c:v>
                </c:pt>
                <c:pt idx="403">
                  <c:v>43855</c:v>
                </c:pt>
                <c:pt idx="404">
                  <c:v>43856</c:v>
                </c:pt>
                <c:pt idx="405">
                  <c:v>43857</c:v>
                </c:pt>
                <c:pt idx="406">
                  <c:v>43858</c:v>
                </c:pt>
                <c:pt idx="407">
                  <c:v>43859</c:v>
                </c:pt>
                <c:pt idx="408">
                  <c:v>43860</c:v>
                </c:pt>
                <c:pt idx="409">
                  <c:v>43861</c:v>
                </c:pt>
                <c:pt idx="410">
                  <c:v>43862</c:v>
                </c:pt>
                <c:pt idx="411">
                  <c:v>43863</c:v>
                </c:pt>
                <c:pt idx="412">
                  <c:v>43864</c:v>
                </c:pt>
                <c:pt idx="413">
                  <c:v>43865</c:v>
                </c:pt>
                <c:pt idx="414">
                  <c:v>43866</c:v>
                </c:pt>
                <c:pt idx="415">
                  <c:v>43867</c:v>
                </c:pt>
                <c:pt idx="416">
                  <c:v>43868</c:v>
                </c:pt>
                <c:pt idx="417">
                  <c:v>43869</c:v>
                </c:pt>
                <c:pt idx="418">
                  <c:v>43870</c:v>
                </c:pt>
                <c:pt idx="419">
                  <c:v>43871</c:v>
                </c:pt>
                <c:pt idx="420">
                  <c:v>43872</c:v>
                </c:pt>
                <c:pt idx="421">
                  <c:v>43873</c:v>
                </c:pt>
                <c:pt idx="422">
                  <c:v>43874</c:v>
                </c:pt>
                <c:pt idx="423">
                  <c:v>43875</c:v>
                </c:pt>
                <c:pt idx="424">
                  <c:v>43876</c:v>
                </c:pt>
                <c:pt idx="425">
                  <c:v>43877</c:v>
                </c:pt>
                <c:pt idx="426">
                  <c:v>43878</c:v>
                </c:pt>
                <c:pt idx="427">
                  <c:v>43879</c:v>
                </c:pt>
                <c:pt idx="428">
                  <c:v>43880</c:v>
                </c:pt>
                <c:pt idx="429">
                  <c:v>43881</c:v>
                </c:pt>
                <c:pt idx="430">
                  <c:v>43882</c:v>
                </c:pt>
                <c:pt idx="431">
                  <c:v>43883</c:v>
                </c:pt>
                <c:pt idx="432">
                  <c:v>43884</c:v>
                </c:pt>
                <c:pt idx="433">
                  <c:v>43885</c:v>
                </c:pt>
                <c:pt idx="434">
                  <c:v>43886</c:v>
                </c:pt>
                <c:pt idx="435">
                  <c:v>43887</c:v>
                </c:pt>
                <c:pt idx="436">
                  <c:v>43888</c:v>
                </c:pt>
                <c:pt idx="437">
                  <c:v>43889</c:v>
                </c:pt>
                <c:pt idx="438">
                  <c:v>43890</c:v>
                </c:pt>
                <c:pt idx="439">
                  <c:v>43891</c:v>
                </c:pt>
                <c:pt idx="440">
                  <c:v>43892</c:v>
                </c:pt>
                <c:pt idx="441">
                  <c:v>43893</c:v>
                </c:pt>
                <c:pt idx="442">
                  <c:v>43894</c:v>
                </c:pt>
                <c:pt idx="443">
                  <c:v>43895</c:v>
                </c:pt>
                <c:pt idx="444">
                  <c:v>43896</c:v>
                </c:pt>
                <c:pt idx="445">
                  <c:v>43897</c:v>
                </c:pt>
                <c:pt idx="446">
                  <c:v>43898</c:v>
                </c:pt>
                <c:pt idx="447">
                  <c:v>43899</c:v>
                </c:pt>
                <c:pt idx="448">
                  <c:v>43900</c:v>
                </c:pt>
                <c:pt idx="449">
                  <c:v>43901</c:v>
                </c:pt>
                <c:pt idx="450">
                  <c:v>43902</c:v>
                </c:pt>
                <c:pt idx="451">
                  <c:v>43903</c:v>
                </c:pt>
                <c:pt idx="452">
                  <c:v>43904</c:v>
                </c:pt>
                <c:pt idx="453">
                  <c:v>43905</c:v>
                </c:pt>
                <c:pt idx="454">
                  <c:v>43906</c:v>
                </c:pt>
                <c:pt idx="455">
                  <c:v>43907</c:v>
                </c:pt>
                <c:pt idx="456">
                  <c:v>43908</c:v>
                </c:pt>
                <c:pt idx="457">
                  <c:v>43909</c:v>
                </c:pt>
                <c:pt idx="458">
                  <c:v>43910</c:v>
                </c:pt>
                <c:pt idx="459">
                  <c:v>43911</c:v>
                </c:pt>
                <c:pt idx="460">
                  <c:v>43912</c:v>
                </c:pt>
                <c:pt idx="461">
                  <c:v>43913</c:v>
                </c:pt>
                <c:pt idx="462">
                  <c:v>43914</c:v>
                </c:pt>
                <c:pt idx="463">
                  <c:v>43915</c:v>
                </c:pt>
                <c:pt idx="464">
                  <c:v>43916</c:v>
                </c:pt>
                <c:pt idx="465">
                  <c:v>43917</c:v>
                </c:pt>
                <c:pt idx="466">
                  <c:v>43918</c:v>
                </c:pt>
                <c:pt idx="467">
                  <c:v>43919</c:v>
                </c:pt>
                <c:pt idx="468">
                  <c:v>43920</c:v>
                </c:pt>
                <c:pt idx="469">
                  <c:v>43921</c:v>
                </c:pt>
                <c:pt idx="470">
                  <c:v>43922</c:v>
                </c:pt>
                <c:pt idx="471">
                  <c:v>43923</c:v>
                </c:pt>
                <c:pt idx="472">
                  <c:v>43924</c:v>
                </c:pt>
                <c:pt idx="473">
                  <c:v>43925</c:v>
                </c:pt>
                <c:pt idx="474">
                  <c:v>43926</c:v>
                </c:pt>
                <c:pt idx="475">
                  <c:v>43927</c:v>
                </c:pt>
                <c:pt idx="476">
                  <c:v>43928</c:v>
                </c:pt>
                <c:pt idx="477">
                  <c:v>43929</c:v>
                </c:pt>
                <c:pt idx="478">
                  <c:v>43930</c:v>
                </c:pt>
                <c:pt idx="479">
                  <c:v>43931</c:v>
                </c:pt>
                <c:pt idx="480">
                  <c:v>43932</c:v>
                </c:pt>
                <c:pt idx="481">
                  <c:v>43933</c:v>
                </c:pt>
                <c:pt idx="482">
                  <c:v>43934</c:v>
                </c:pt>
                <c:pt idx="483">
                  <c:v>43935</c:v>
                </c:pt>
                <c:pt idx="484">
                  <c:v>43936</c:v>
                </c:pt>
                <c:pt idx="485">
                  <c:v>43937</c:v>
                </c:pt>
                <c:pt idx="486">
                  <c:v>43938</c:v>
                </c:pt>
                <c:pt idx="487">
                  <c:v>43939</c:v>
                </c:pt>
                <c:pt idx="488">
                  <c:v>43940</c:v>
                </c:pt>
                <c:pt idx="489">
                  <c:v>43941</c:v>
                </c:pt>
                <c:pt idx="490">
                  <c:v>43942</c:v>
                </c:pt>
                <c:pt idx="491">
                  <c:v>43943</c:v>
                </c:pt>
                <c:pt idx="492">
                  <c:v>43944</c:v>
                </c:pt>
                <c:pt idx="493">
                  <c:v>43945</c:v>
                </c:pt>
                <c:pt idx="494">
                  <c:v>43946</c:v>
                </c:pt>
                <c:pt idx="495">
                  <c:v>43947</c:v>
                </c:pt>
                <c:pt idx="496">
                  <c:v>43948</c:v>
                </c:pt>
                <c:pt idx="497">
                  <c:v>43949</c:v>
                </c:pt>
                <c:pt idx="498">
                  <c:v>43950</c:v>
                </c:pt>
                <c:pt idx="499">
                  <c:v>43951</c:v>
                </c:pt>
                <c:pt idx="500">
                  <c:v>43952</c:v>
                </c:pt>
                <c:pt idx="501">
                  <c:v>43953</c:v>
                </c:pt>
                <c:pt idx="502">
                  <c:v>43954</c:v>
                </c:pt>
                <c:pt idx="503">
                  <c:v>43955</c:v>
                </c:pt>
                <c:pt idx="504">
                  <c:v>43956</c:v>
                </c:pt>
                <c:pt idx="505">
                  <c:v>43957</c:v>
                </c:pt>
                <c:pt idx="506">
                  <c:v>43958</c:v>
                </c:pt>
                <c:pt idx="507">
                  <c:v>43959</c:v>
                </c:pt>
                <c:pt idx="508">
                  <c:v>43960</c:v>
                </c:pt>
                <c:pt idx="509">
                  <c:v>43961</c:v>
                </c:pt>
                <c:pt idx="510">
                  <c:v>43962</c:v>
                </c:pt>
                <c:pt idx="511">
                  <c:v>43963</c:v>
                </c:pt>
                <c:pt idx="512">
                  <c:v>43964</c:v>
                </c:pt>
                <c:pt idx="513">
                  <c:v>43965</c:v>
                </c:pt>
                <c:pt idx="514">
                  <c:v>43966</c:v>
                </c:pt>
                <c:pt idx="515">
                  <c:v>43967</c:v>
                </c:pt>
                <c:pt idx="516">
                  <c:v>43968</c:v>
                </c:pt>
                <c:pt idx="517">
                  <c:v>43969</c:v>
                </c:pt>
                <c:pt idx="518">
                  <c:v>43970</c:v>
                </c:pt>
                <c:pt idx="519">
                  <c:v>43971</c:v>
                </c:pt>
                <c:pt idx="520">
                  <c:v>43972</c:v>
                </c:pt>
                <c:pt idx="521">
                  <c:v>43973</c:v>
                </c:pt>
                <c:pt idx="522">
                  <c:v>43974</c:v>
                </c:pt>
                <c:pt idx="523">
                  <c:v>43975</c:v>
                </c:pt>
                <c:pt idx="524">
                  <c:v>43976</c:v>
                </c:pt>
                <c:pt idx="525">
                  <c:v>43977</c:v>
                </c:pt>
                <c:pt idx="526">
                  <c:v>43978</c:v>
                </c:pt>
                <c:pt idx="527">
                  <c:v>43979</c:v>
                </c:pt>
                <c:pt idx="528">
                  <c:v>43980</c:v>
                </c:pt>
                <c:pt idx="529">
                  <c:v>43981</c:v>
                </c:pt>
                <c:pt idx="530">
                  <c:v>43982</c:v>
                </c:pt>
                <c:pt idx="531">
                  <c:v>43983</c:v>
                </c:pt>
                <c:pt idx="532">
                  <c:v>43984</c:v>
                </c:pt>
                <c:pt idx="533">
                  <c:v>43985</c:v>
                </c:pt>
                <c:pt idx="534">
                  <c:v>43986</c:v>
                </c:pt>
                <c:pt idx="535">
                  <c:v>43987</c:v>
                </c:pt>
                <c:pt idx="536">
                  <c:v>43988</c:v>
                </c:pt>
                <c:pt idx="537">
                  <c:v>43989</c:v>
                </c:pt>
                <c:pt idx="538">
                  <c:v>43990</c:v>
                </c:pt>
                <c:pt idx="539">
                  <c:v>43991</c:v>
                </c:pt>
                <c:pt idx="540">
                  <c:v>43992</c:v>
                </c:pt>
                <c:pt idx="541">
                  <c:v>43993</c:v>
                </c:pt>
                <c:pt idx="542">
                  <c:v>43994</c:v>
                </c:pt>
                <c:pt idx="543">
                  <c:v>43995</c:v>
                </c:pt>
                <c:pt idx="544">
                  <c:v>43996</c:v>
                </c:pt>
                <c:pt idx="545">
                  <c:v>43997</c:v>
                </c:pt>
                <c:pt idx="546">
                  <c:v>43998</c:v>
                </c:pt>
                <c:pt idx="547">
                  <c:v>43999</c:v>
                </c:pt>
                <c:pt idx="548">
                  <c:v>44000</c:v>
                </c:pt>
                <c:pt idx="549">
                  <c:v>44001</c:v>
                </c:pt>
                <c:pt idx="550">
                  <c:v>44002</c:v>
                </c:pt>
                <c:pt idx="551">
                  <c:v>44003</c:v>
                </c:pt>
                <c:pt idx="552">
                  <c:v>44004</c:v>
                </c:pt>
                <c:pt idx="553">
                  <c:v>44005</c:v>
                </c:pt>
                <c:pt idx="554">
                  <c:v>44006</c:v>
                </c:pt>
                <c:pt idx="555">
                  <c:v>44007</c:v>
                </c:pt>
                <c:pt idx="556">
                  <c:v>44008</c:v>
                </c:pt>
                <c:pt idx="557">
                  <c:v>44009</c:v>
                </c:pt>
                <c:pt idx="558">
                  <c:v>44010</c:v>
                </c:pt>
                <c:pt idx="559">
                  <c:v>44011</c:v>
                </c:pt>
                <c:pt idx="560">
                  <c:v>44012</c:v>
                </c:pt>
                <c:pt idx="561">
                  <c:v>44013</c:v>
                </c:pt>
                <c:pt idx="562">
                  <c:v>44014</c:v>
                </c:pt>
                <c:pt idx="563">
                  <c:v>44015</c:v>
                </c:pt>
                <c:pt idx="564">
                  <c:v>44016</c:v>
                </c:pt>
                <c:pt idx="565">
                  <c:v>44017</c:v>
                </c:pt>
                <c:pt idx="566">
                  <c:v>44018</c:v>
                </c:pt>
                <c:pt idx="567">
                  <c:v>44019</c:v>
                </c:pt>
                <c:pt idx="568">
                  <c:v>44020</c:v>
                </c:pt>
                <c:pt idx="569">
                  <c:v>44021</c:v>
                </c:pt>
                <c:pt idx="570">
                  <c:v>44022</c:v>
                </c:pt>
                <c:pt idx="571">
                  <c:v>44023</c:v>
                </c:pt>
                <c:pt idx="572">
                  <c:v>44024</c:v>
                </c:pt>
                <c:pt idx="573">
                  <c:v>44025</c:v>
                </c:pt>
                <c:pt idx="574">
                  <c:v>44026</c:v>
                </c:pt>
                <c:pt idx="575">
                  <c:v>44027</c:v>
                </c:pt>
                <c:pt idx="576">
                  <c:v>44028</c:v>
                </c:pt>
                <c:pt idx="577">
                  <c:v>44029</c:v>
                </c:pt>
                <c:pt idx="578">
                  <c:v>44030</c:v>
                </c:pt>
                <c:pt idx="579">
                  <c:v>44031</c:v>
                </c:pt>
                <c:pt idx="580">
                  <c:v>44032</c:v>
                </c:pt>
                <c:pt idx="581">
                  <c:v>44033</c:v>
                </c:pt>
                <c:pt idx="582">
                  <c:v>44034</c:v>
                </c:pt>
                <c:pt idx="583">
                  <c:v>44035</c:v>
                </c:pt>
                <c:pt idx="584">
                  <c:v>44036</c:v>
                </c:pt>
                <c:pt idx="585">
                  <c:v>44037</c:v>
                </c:pt>
                <c:pt idx="586">
                  <c:v>44038</c:v>
                </c:pt>
                <c:pt idx="587">
                  <c:v>44039</c:v>
                </c:pt>
                <c:pt idx="588">
                  <c:v>44040</c:v>
                </c:pt>
                <c:pt idx="589">
                  <c:v>44041</c:v>
                </c:pt>
                <c:pt idx="590">
                  <c:v>44042</c:v>
                </c:pt>
                <c:pt idx="591">
                  <c:v>44043</c:v>
                </c:pt>
                <c:pt idx="592">
                  <c:v>44044</c:v>
                </c:pt>
                <c:pt idx="593">
                  <c:v>44045</c:v>
                </c:pt>
                <c:pt idx="594">
                  <c:v>44046</c:v>
                </c:pt>
                <c:pt idx="595">
                  <c:v>44047</c:v>
                </c:pt>
                <c:pt idx="596">
                  <c:v>44048</c:v>
                </c:pt>
                <c:pt idx="597">
                  <c:v>44049</c:v>
                </c:pt>
                <c:pt idx="598">
                  <c:v>44050</c:v>
                </c:pt>
                <c:pt idx="599">
                  <c:v>44051</c:v>
                </c:pt>
                <c:pt idx="600">
                  <c:v>44052</c:v>
                </c:pt>
                <c:pt idx="601">
                  <c:v>44053</c:v>
                </c:pt>
                <c:pt idx="602">
                  <c:v>44054</c:v>
                </c:pt>
                <c:pt idx="603">
                  <c:v>44055</c:v>
                </c:pt>
                <c:pt idx="604">
                  <c:v>44056</c:v>
                </c:pt>
                <c:pt idx="605">
                  <c:v>44057</c:v>
                </c:pt>
                <c:pt idx="606">
                  <c:v>44058</c:v>
                </c:pt>
                <c:pt idx="607">
                  <c:v>44059</c:v>
                </c:pt>
                <c:pt idx="608">
                  <c:v>44060</c:v>
                </c:pt>
                <c:pt idx="609">
                  <c:v>44061</c:v>
                </c:pt>
                <c:pt idx="610">
                  <c:v>44062</c:v>
                </c:pt>
                <c:pt idx="611">
                  <c:v>44063</c:v>
                </c:pt>
                <c:pt idx="612">
                  <c:v>44064</c:v>
                </c:pt>
                <c:pt idx="613">
                  <c:v>44065</c:v>
                </c:pt>
                <c:pt idx="614">
                  <c:v>44066</c:v>
                </c:pt>
                <c:pt idx="615">
                  <c:v>44067</c:v>
                </c:pt>
                <c:pt idx="616">
                  <c:v>44068</c:v>
                </c:pt>
                <c:pt idx="617">
                  <c:v>44069</c:v>
                </c:pt>
                <c:pt idx="618">
                  <c:v>44070</c:v>
                </c:pt>
                <c:pt idx="619">
                  <c:v>44071</c:v>
                </c:pt>
                <c:pt idx="620">
                  <c:v>44072</c:v>
                </c:pt>
                <c:pt idx="621">
                  <c:v>44073</c:v>
                </c:pt>
                <c:pt idx="622">
                  <c:v>44074</c:v>
                </c:pt>
                <c:pt idx="623">
                  <c:v>44075</c:v>
                </c:pt>
                <c:pt idx="624">
                  <c:v>44076</c:v>
                </c:pt>
                <c:pt idx="625">
                  <c:v>44077</c:v>
                </c:pt>
                <c:pt idx="626">
                  <c:v>44078</c:v>
                </c:pt>
                <c:pt idx="627">
                  <c:v>44079</c:v>
                </c:pt>
                <c:pt idx="628">
                  <c:v>44080</c:v>
                </c:pt>
                <c:pt idx="629">
                  <c:v>44081</c:v>
                </c:pt>
                <c:pt idx="630">
                  <c:v>44082</c:v>
                </c:pt>
                <c:pt idx="631">
                  <c:v>44083</c:v>
                </c:pt>
                <c:pt idx="632">
                  <c:v>44084</c:v>
                </c:pt>
                <c:pt idx="633">
                  <c:v>44085</c:v>
                </c:pt>
                <c:pt idx="634">
                  <c:v>44086</c:v>
                </c:pt>
                <c:pt idx="635">
                  <c:v>44087</c:v>
                </c:pt>
                <c:pt idx="636">
                  <c:v>44088</c:v>
                </c:pt>
                <c:pt idx="637">
                  <c:v>44089</c:v>
                </c:pt>
                <c:pt idx="638">
                  <c:v>44090</c:v>
                </c:pt>
                <c:pt idx="639">
                  <c:v>44091</c:v>
                </c:pt>
                <c:pt idx="640">
                  <c:v>44092</c:v>
                </c:pt>
                <c:pt idx="641">
                  <c:v>44093</c:v>
                </c:pt>
                <c:pt idx="642">
                  <c:v>44094</c:v>
                </c:pt>
                <c:pt idx="643">
                  <c:v>44095</c:v>
                </c:pt>
                <c:pt idx="644">
                  <c:v>44096</c:v>
                </c:pt>
                <c:pt idx="645">
                  <c:v>44097</c:v>
                </c:pt>
                <c:pt idx="646">
                  <c:v>44098</c:v>
                </c:pt>
                <c:pt idx="647">
                  <c:v>44099</c:v>
                </c:pt>
                <c:pt idx="648">
                  <c:v>44100</c:v>
                </c:pt>
                <c:pt idx="649">
                  <c:v>44101</c:v>
                </c:pt>
                <c:pt idx="650">
                  <c:v>44102</c:v>
                </c:pt>
                <c:pt idx="651">
                  <c:v>44103</c:v>
                </c:pt>
                <c:pt idx="652">
                  <c:v>44104</c:v>
                </c:pt>
                <c:pt idx="653">
                  <c:v>44105</c:v>
                </c:pt>
                <c:pt idx="654">
                  <c:v>44106</c:v>
                </c:pt>
                <c:pt idx="655">
                  <c:v>44107</c:v>
                </c:pt>
                <c:pt idx="656">
                  <c:v>44108</c:v>
                </c:pt>
                <c:pt idx="657">
                  <c:v>44109</c:v>
                </c:pt>
                <c:pt idx="658">
                  <c:v>44110</c:v>
                </c:pt>
                <c:pt idx="659">
                  <c:v>44111</c:v>
                </c:pt>
                <c:pt idx="660">
                  <c:v>44112</c:v>
                </c:pt>
                <c:pt idx="661">
                  <c:v>44113</c:v>
                </c:pt>
                <c:pt idx="662">
                  <c:v>44114</c:v>
                </c:pt>
                <c:pt idx="663">
                  <c:v>44115</c:v>
                </c:pt>
                <c:pt idx="664">
                  <c:v>44116</c:v>
                </c:pt>
                <c:pt idx="665">
                  <c:v>44117</c:v>
                </c:pt>
                <c:pt idx="666">
                  <c:v>44118</c:v>
                </c:pt>
                <c:pt idx="667">
                  <c:v>44119</c:v>
                </c:pt>
                <c:pt idx="668">
                  <c:v>44120</c:v>
                </c:pt>
                <c:pt idx="669">
                  <c:v>44121</c:v>
                </c:pt>
                <c:pt idx="670">
                  <c:v>44122</c:v>
                </c:pt>
                <c:pt idx="671">
                  <c:v>44123</c:v>
                </c:pt>
                <c:pt idx="672">
                  <c:v>44124</c:v>
                </c:pt>
                <c:pt idx="673">
                  <c:v>44125</c:v>
                </c:pt>
                <c:pt idx="674">
                  <c:v>44126</c:v>
                </c:pt>
                <c:pt idx="675">
                  <c:v>44127</c:v>
                </c:pt>
                <c:pt idx="676">
                  <c:v>44128</c:v>
                </c:pt>
                <c:pt idx="677">
                  <c:v>44129</c:v>
                </c:pt>
                <c:pt idx="678">
                  <c:v>44130</c:v>
                </c:pt>
                <c:pt idx="679">
                  <c:v>44131</c:v>
                </c:pt>
                <c:pt idx="680">
                  <c:v>44132</c:v>
                </c:pt>
                <c:pt idx="681">
                  <c:v>44133</c:v>
                </c:pt>
                <c:pt idx="682">
                  <c:v>44134</c:v>
                </c:pt>
                <c:pt idx="683">
                  <c:v>44135</c:v>
                </c:pt>
                <c:pt idx="684">
                  <c:v>44136</c:v>
                </c:pt>
                <c:pt idx="685">
                  <c:v>44137</c:v>
                </c:pt>
                <c:pt idx="686">
                  <c:v>44138</c:v>
                </c:pt>
                <c:pt idx="687">
                  <c:v>44139</c:v>
                </c:pt>
                <c:pt idx="688">
                  <c:v>44140</c:v>
                </c:pt>
                <c:pt idx="689">
                  <c:v>44141</c:v>
                </c:pt>
                <c:pt idx="690">
                  <c:v>44142</c:v>
                </c:pt>
                <c:pt idx="691">
                  <c:v>44143</c:v>
                </c:pt>
                <c:pt idx="692">
                  <c:v>44144</c:v>
                </c:pt>
                <c:pt idx="693">
                  <c:v>44145</c:v>
                </c:pt>
                <c:pt idx="694">
                  <c:v>44146</c:v>
                </c:pt>
                <c:pt idx="695">
                  <c:v>44147</c:v>
                </c:pt>
                <c:pt idx="696">
                  <c:v>44148</c:v>
                </c:pt>
                <c:pt idx="697">
                  <c:v>44149</c:v>
                </c:pt>
                <c:pt idx="698">
                  <c:v>44150</c:v>
                </c:pt>
                <c:pt idx="699">
                  <c:v>44151</c:v>
                </c:pt>
                <c:pt idx="700">
                  <c:v>44152</c:v>
                </c:pt>
                <c:pt idx="701">
                  <c:v>44153</c:v>
                </c:pt>
                <c:pt idx="702">
                  <c:v>44154</c:v>
                </c:pt>
                <c:pt idx="703">
                  <c:v>44155</c:v>
                </c:pt>
                <c:pt idx="704">
                  <c:v>44156</c:v>
                </c:pt>
                <c:pt idx="705">
                  <c:v>44157</c:v>
                </c:pt>
                <c:pt idx="706">
                  <c:v>44158</c:v>
                </c:pt>
                <c:pt idx="707">
                  <c:v>44159</c:v>
                </c:pt>
                <c:pt idx="708">
                  <c:v>44160</c:v>
                </c:pt>
                <c:pt idx="709">
                  <c:v>44161</c:v>
                </c:pt>
                <c:pt idx="710">
                  <c:v>44162</c:v>
                </c:pt>
                <c:pt idx="711">
                  <c:v>44163</c:v>
                </c:pt>
                <c:pt idx="712">
                  <c:v>44164</c:v>
                </c:pt>
                <c:pt idx="713">
                  <c:v>44165</c:v>
                </c:pt>
                <c:pt idx="714">
                  <c:v>44166</c:v>
                </c:pt>
                <c:pt idx="715">
                  <c:v>44167</c:v>
                </c:pt>
                <c:pt idx="716">
                  <c:v>44168</c:v>
                </c:pt>
                <c:pt idx="717">
                  <c:v>44169</c:v>
                </c:pt>
                <c:pt idx="718">
                  <c:v>44170</c:v>
                </c:pt>
                <c:pt idx="719">
                  <c:v>44171</c:v>
                </c:pt>
                <c:pt idx="720">
                  <c:v>44172</c:v>
                </c:pt>
                <c:pt idx="721">
                  <c:v>44173</c:v>
                </c:pt>
                <c:pt idx="722">
                  <c:v>44174</c:v>
                </c:pt>
                <c:pt idx="723">
                  <c:v>44175</c:v>
                </c:pt>
                <c:pt idx="724">
                  <c:v>44176</c:v>
                </c:pt>
                <c:pt idx="725">
                  <c:v>44177</c:v>
                </c:pt>
                <c:pt idx="726">
                  <c:v>44178</c:v>
                </c:pt>
                <c:pt idx="727">
                  <c:v>44179</c:v>
                </c:pt>
                <c:pt idx="728">
                  <c:v>44180</c:v>
                </c:pt>
                <c:pt idx="729">
                  <c:v>44181</c:v>
                </c:pt>
                <c:pt idx="730">
                  <c:v>44182</c:v>
                </c:pt>
                <c:pt idx="731">
                  <c:v>44183</c:v>
                </c:pt>
                <c:pt idx="732">
                  <c:v>44184</c:v>
                </c:pt>
                <c:pt idx="733">
                  <c:v>44185</c:v>
                </c:pt>
                <c:pt idx="734">
                  <c:v>44186</c:v>
                </c:pt>
                <c:pt idx="735">
                  <c:v>44187</c:v>
                </c:pt>
                <c:pt idx="736">
                  <c:v>44188</c:v>
                </c:pt>
                <c:pt idx="737">
                  <c:v>44189</c:v>
                </c:pt>
                <c:pt idx="738">
                  <c:v>44190</c:v>
                </c:pt>
                <c:pt idx="739">
                  <c:v>44191</c:v>
                </c:pt>
                <c:pt idx="740">
                  <c:v>44192</c:v>
                </c:pt>
                <c:pt idx="741">
                  <c:v>44193</c:v>
                </c:pt>
                <c:pt idx="742">
                  <c:v>44194</c:v>
                </c:pt>
                <c:pt idx="743">
                  <c:v>44195</c:v>
                </c:pt>
                <c:pt idx="744">
                  <c:v>44196</c:v>
                </c:pt>
                <c:pt idx="745">
                  <c:v>44197</c:v>
                </c:pt>
                <c:pt idx="746">
                  <c:v>44198</c:v>
                </c:pt>
                <c:pt idx="747">
                  <c:v>44199</c:v>
                </c:pt>
                <c:pt idx="748">
                  <c:v>44200</c:v>
                </c:pt>
                <c:pt idx="749">
                  <c:v>44201</c:v>
                </c:pt>
                <c:pt idx="750">
                  <c:v>44202</c:v>
                </c:pt>
                <c:pt idx="751">
                  <c:v>44203</c:v>
                </c:pt>
                <c:pt idx="752">
                  <c:v>44204</c:v>
                </c:pt>
                <c:pt idx="753">
                  <c:v>44205</c:v>
                </c:pt>
                <c:pt idx="754">
                  <c:v>44206</c:v>
                </c:pt>
                <c:pt idx="755">
                  <c:v>44207</c:v>
                </c:pt>
                <c:pt idx="756">
                  <c:v>44208</c:v>
                </c:pt>
                <c:pt idx="757">
                  <c:v>44209</c:v>
                </c:pt>
                <c:pt idx="758">
                  <c:v>44210</c:v>
                </c:pt>
                <c:pt idx="759">
                  <c:v>44211</c:v>
                </c:pt>
                <c:pt idx="760">
                  <c:v>44212</c:v>
                </c:pt>
                <c:pt idx="761">
                  <c:v>44213</c:v>
                </c:pt>
                <c:pt idx="762">
                  <c:v>44214</c:v>
                </c:pt>
                <c:pt idx="763">
                  <c:v>44215</c:v>
                </c:pt>
                <c:pt idx="764">
                  <c:v>44216</c:v>
                </c:pt>
                <c:pt idx="765">
                  <c:v>44217</c:v>
                </c:pt>
                <c:pt idx="766">
                  <c:v>44218</c:v>
                </c:pt>
                <c:pt idx="767">
                  <c:v>44219</c:v>
                </c:pt>
                <c:pt idx="768">
                  <c:v>44220</c:v>
                </c:pt>
                <c:pt idx="769">
                  <c:v>44221</c:v>
                </c:pt>
                <c:pt idx="770">
                  <c:v>44222</c:v>
                </c:pt>
                <c:pt idx="771">
                  <c:v>44223</c:v>
                </c:pt>
                <c:pt idx="772">
                  <c:v>44224</c:v>
                </c:pt>
                <c:pt idx="773">
                  <c:v>44225</c:v>
                </c:pt>
                <c:pt idx="774">
                  <c:v>44226</c:v>
                </c:pt>
                <c:pt idx="775">
                  <c:v>44227</c:v>
                </c:pt>
                <c:pt idx="776">
                  <c:v>44228</c:v>
                </c:pt>
                <c:pt idx="777">
                  <c:v>44229</c:v>
                </c:pt>
                <c:pt idx="778">
                  <c:v>44230</c:v>
                </c:pt>
                <c:pt idx="779">
                  <c:v>44231</c:v>
                </c:pt>
                <c:pt idx="780">
                  <c:v>44232</c:v>
                </c:pt>
                <c:pt idx="781">
                  <c:v>44233</c:v>
                </c:pt>
                <c:pt idx="782">
                  <c:v>44234</c:v>
                </c:pt>
                <c:pt idx="783">
                  <c:v>44235</c:v>
                </c:pt>
                <c:pt idx="784">
                  <c:v>44236</c:v>
                </c:pt>
                <c:pt idx="785">
                  <c:v>44237</c:v>
                </c:pt>
                <c:pt idx="786">
                  <c:v>44238</c:v>
                </c:pt>
                <c:pt idx="787">
                  <c:v>44239</c:v>
                </c:pt>
                <c:pt idx="788">
                  <c:v>44240</c:v>
                </c:pt>
                <c:pt idx="789">
                  <c:v>44241</c:v>
                </c:pt>
                <c:pt idx="790">
                  <c:v>44242</c:v>
                </c:pt>
                <c:pt idx="791">
                  <c:v>44243</c:v>
                </c:pt>
                <c:pt idx="792">
                  <c:v>44244</c:v>
                </c:pt>
                <c:pt idx="793">
                  <c:v>44245</c:v>
                </c:pt>
                <c:pt idx="794">
                  <c:v>44246</c:v>
                </c:pt>
                <c:pt idx="795">
                  <c:v>44247</c:v>
                </c:pt>
                <c:pt idx="796">
                  <c:v>44248</c:v>
                </c:pt>
                <c:pt idx="797">
                  <c:v>44249</c:v>
                </c:pt>
                <c:pt idx="798">
                  <c:v>44250</c:v>
                </c:pt>
                <c:pt idx="799">
                  <c:v>44251</c:v>
                </c:pt>
                <c:pt idx="800">
                  <c:v>44252</c:v>
                </c:pt>
                <c:pt idx="801">
                  <c:v>44253</c:v>
                </c:pt>
                <c:pt idx="802">
                  <c:v>44254</c:v>
                </c:pt>
                <c:pt idx="803">
                  <c:v>44255</c:v>
                </c:pt>
                <c:pt idx="804">
                  <c:v>44256</c:v>
                </c:pt>
                <c:pt idx="805">
                  <c:v>44257</c:v>
                </c:pt>
                <c:pt idx="806">
                  <c:v>44258</c:v>
                </c:pt>
                <c:pt idx="807">
                  <c:v>44259</c:v>
                </c:pt>
                <c:pt idx="808">
                  <c:v>44260</c:v>
                </c:pt>
                <c:pt idx="809">
                  <c:v>44261</c:v>
                </c:pt>
                <c:pt idx="810">
                  <c:v>44262</c:v>
                </c:pt>
                <c:pt idx="811">
                  <c:v>44263</c:v>
                </c:pt>
                <c:pt idx="812">
                  <c:v>44264</c:v>
                </c:pt>
                <c:pt idx="813">
                  <c:v>44265</c:v>
                </c:pt>
                <c:pt idx="814">
                  <c:v>44266</c:v>
                </c:pt>
                <c:pt idx="815">
                  <c:v>44267</c:v>
                </c:pt>
                <c:pt idx="816">
                  <c:v>44268</c:v>
                </c:pt>
                <c:pt idx="817">
                  <c:v>44269</c:v>
                </c:pt>
                <c:pt idx="818">
                  <c:v>44270</c:v>
                </c:pt>
                <c:pt idx="819">
                  <c:v>44271</c:v>
                </c:pt>
                <c:pt idx="820">
                  <c:v>44272</c:v>
                </c:pt>
                <c:pt idx="821">
                  <c:v>44273</c:v>
                </c:pt>
                <c:pt idx="822">
                  <c:v>44274</c:v>
                </c:pt>
                <c:pt idx="823">
                  <c:v>44275</c:v>
                </c:pt>
                <c:pt idx="824">
                  <c:v>44276</c:v>
                </c:pt>
                <c:pt idx="825">
                  <c:v>44277</c:v>
                </c:pt>
                <c:pt idx="826">
                  <c:v>44278</c:v>
                </c:pt>
                <c:pt idx="827">
                  <c:v>44279</c:v>
                </c:pt>
                <c:pt idx="828">
                  <c:v>44280</c:v>
                </c:pt>
                <c:pt idx="829">
                  <c:v>44281</c:v>
                </c:pt>
                <c:pt idx="830">
                  <c:v>44282</c:v>
                </c:pt>
                <c:pt idx="831">
                  <c:v>44283</c:v>
                </c:pt>
                <c:pt idx="832">
                  <c:v>44284</c:v>
                </c:pt>
                <c:pt idx="833">
                  <c:v>44285</c:v>
                </c:pt>
                <c:pt idx="834">
                  <c:v>44286</c:v>
                </c:pt>
                <c:pt idx="835">
                  <c:v>44287</c:v>
                </c:pt>
                <c:pt idx="836">
                  <c:v>44288</c:v>
                </c:pt>
                <c:pt idx="837">
                  <c:v>44289</c:v>
                </c:pt>
                <c:pt idx="838">
                  <c:v>44290</c:v>
                </c:pt>
                <c:pt idx="839">
                  <c:v>44291</c:v>
                </c:pt>
                <c:pt idx="840">
                  <c:v>44292</c:v>
                </c:pt>
                <c:pt idx="841">
                  <c:v>44293</c:v>
                </c:pt>
                <c:pt idx="842">
                  <c:v>44294</c:v>
                </c:pt>
                <c:pt idx="843">
                  <c:v>44295</c:v>
                </c:pt>
                <c:pt idx="844">
                  <c:v>44296</c:v>
                </c:pt>
                <c:pt idx="845">
                  <c:v>44297</c:v>
                </c:pt>
                <c:pt idx="846">
                  <c:v>44298</c:v>
                </c:pt>
                <c:pt idx="847">
                  <c:v>44299</c:v>
                </c:pt>
                <c:pt idx="848">
                  <c:v>44300</c:v>
                </c:pt>
                <c:pt idx="849">
                  <c:v>44301</c:v>
                </c:pt>
                <c:pt idx="850">
                  <c:v>44302</c:v>
                </c:pt>
                <c:pt idx="851">
                  <c:v>44303</c:v>
                </c:pt>
                <c:pt idx="852">
                  <c:v>44304</c:v>
                </c:pt>
                <c:pt idx="853">
                  <c:v>44305</c:v>
                </c:pt>
                <c:pt idx="854">
                  <c:v>44306</c:v>
                </c:pt>
                <c:pt idx="855">
                  <c:v>44307</c:v>
                </c:pt>
                <c:pt idx="856">
                  <c:v>44308</c:v>
                </c:pt>
                <c:pt idx="857">
                  <c:v>44309</c:v>
                </c:pt>
                <c:pt idx="858">
                  <c:v>44310</c:v>
                </c:pt>
                <c:pt idx="859">
                  <c:v>44311</c:v>
                </c:pt>
                <c:pt idx="860">
                  <c:v>44312</c:v>
                </c:pt>
                <c:pt idx="861">
                  <c:v>44313</c:v>
                </c:pt>
                <c:pt idx="862">
                  <c:v>44314</c:v>
                </c:pt>
                <c:pt idx="863">
                  <c:v>44315</c:v>
                </c:pt>
                <c:pt idx="864">
                  <c:v>44316</c:v>
                </c:pt>
                <c:pt idx="865">
                  <c:v>44317</c:v>
                </c:pt>
                <c:pt idx="866">
                  <c:v>44318</c:v>
                </c:pt>
                <c:pt idx="867">
                  <c:v>44319</c:v>
                </c:pt>
                <c:pt idx="868">
                  <c:v>44320</c:v>
                </c:pt>
                <c:pt idx="869">
                  <c:v>44321</c:v>
                </c:pt>
                <c:pt idx="870">
                  <c:v>44322</c:v>
                </c:pt>
                <c:pt idx="871">
                  <c:v>44323</c:v>
                </c:pt>
                <c:pt idx="872">
                  <c:v>44324</c:v>
                </c:pt>
                <c:pt idx="873">
                  <c:v>44325</c:v>
                </c:pt>
                <c:pt idx="874">
                  <c:v>44326</c:v>
                </c:pt>
                <c:pt idx="875">
                  <c:v>44327</c:v>
                </c:pt>
                <c:pt idx="876">
                  <c:v>44328</c:v>
                </c:pt>
                <c:pt idx="877">
                  <c:v>44329</c:v>
                </c:pt>
                <c:pt idx="878">
                  <c:v>44330</c:v>
                </c:pt>
                <c:pt idx="879">
                  <c:v>44331</c:v>
                </c:pt>
                <c:pt idx="880">
                  <c:v>44332</c:v>
                </c:pt>
                <c:pt idx="881">
                  <c:v>44333</c:v>
                </c:pt>
                <c:pt idx="882">
                  <c:v>44334</c:v>
                </c:pt>
                <c:pt idx="883">
                  <c:v>44335</c:v>
                </c:pt>
                <c:pt idx="884">
                  <c:v>44336</c:v>
                </c:pt>
                <c:pt idx="885">
                  <c:v>44337</c:v>
                </c:pt>
                <c:pt idx="886">
                  <c:v>44338</c:v>
                </c:pt>
                <c:pt idx="887">
                  <c:v>44339</c:v>
                </c:pt>
                <c:pt idx="888">
                  <c:v>44340</c:v>
                </c:pt>
                <c:pt idx="889">
                  <c:v>44341</c:v>
                </c:pt>
                <c:pt idx="890">
                  <c:v>44342</c:v>
                </c:pt>
                <c:pt idx="891">
                  <c:v>44343</c:v>
                </c:pt>
                <c:pt idx="892">
                  <c:v>44344</c:v>
                </c:pt>
                <c:pt idx="893">
                  <c:v>44345</c:v>
                </c:pt>
                <c:pt idx="894">
                  <c:v>44346</c:v>
                </c:pt>
                <c:pt idx="895">
                  <c:v>44347</c:v>
                </c:pt>
                <c:pt idx="896">
                  <c:v>44348</c:v>
                </c:pt>
                <c:pt idx="897">
                  <c:v>44349</c:v>
                </c:pt>
                <c:pt idx="898">
                  <c:v>44350</c:v>
                </c:pt>
                <c:pt idx="899">
                  <c:v>44351</c:v>
                </c:pt>
                <c:pt idx="900">
                  <c:v>44352</c:v>
                </c:pt>
                <c:pt idx="901">
                  <c:v>44353</c:v>
                </c:pt>
                <c:pt idx="902">
                  <c:v>44354</c:v>
                </c:pt>
                <c:pt idx="903">
                  <c:v>44355</c:v>
                </c:pt>
                <c:pt idx="904">
                  <c:v>44356</c:v>
                </c:pt>
                <c:pt idx="905">
                  <c:v>44357</c:v>
                </c:pt>
                <c:pt idx="906">
                  <c:v>44358</c:v>
                </c:pt>
                <c:pt idx="907">
                  <c:v>44359</c:v>
                </c:pt>
                <c:pt idx="908">
                  <c:v>44360</c:v>
                </c:pt>
                <c:pt idx="909">
                  <c:v>44361</c:v>
                </c:pt>
                <c:pt idx="910">
                  <c:v>44362</c:v>
                </c:pt>
                <c:pt idx="911">
                  <c:v>44363</c:v>
                </c:pt>
                <c:pt idx="912">
                  <c:v>44364</c:v>
                </c:pt>
                <c:pt idx="913">
                  <c:v>44365</c:v>
                </c:pt>
                <c:pt idx="914">
                  <c:v>44366</c:v>
                </c:pt>
                <c:pt idx="915">
                  <c:v>44367</c:v>
                </c:pt>
                <c:pt idx="916">
                  <c:v>44368</c:v>
                </c:pt>
                <c:pt idx="917">
                  <c:v>44369</c:v>
                </c:pt>
                <c:pt idx="918">
                  <c:v>44370</c:v>
                </c:pt>
                <c:pt idx="919">
                  <c:v>44371</c:v>
                </c:pt>
                <c:pt idx="920">
                  <c:v>44372</c:v>
                </c:pt>
                <c:pt idx="921">
                  <c:v>44373</c:v>
                </c:pt>
                <c:pt idx="922">
                  <c:v>44374</c:v>
                </c:pt>
                <c:pt idx="923">
                  <c:v>44375</c:v>
                </c:pt>
                <c:pt idx="924">
                  <c:v>44376</c:v>
                </c:pt>
                <c:pt idx="925">
                  <c:v>44377</c:v>
                </c:pt>
                <c:pt idx="926">
                  <c:v>44378</c:v>
                </c:pt>
                <c:pt idx="927">
                  <c:v>44379</c:v>
                </c:pt>
                <c:pt idx="928">
                  <c:v>44380</c:v>
                </c:pt>
                <c:pt idx="929">
                  <c:v>44381</c:v>
                </c:pt>
                <c:pt idx="930">
                  <c:v>44382</c:v>
                </c:pt>
                <c:pt idx="931">
                  <c:v>44383</c:v>
                </c:pt>
                <c:pt idx="932">
                  <c:v>44384</c:v>
                </c:pt>
                <c:pt idx="933">
                  <c:v>44385</c:v>
                </c:pt>
                <c:pt idx="934">
                  <c:v>44386</c:v>
                </c:pt>
                <c:pt idx="935">
                  <c:v>44387</c:v>
                </c:pt>
                <c:pt idx="936">
                  <c:v>44388</c:v>
                </c:pt>
                <c:pt idx="937">
                  <c:v>44389</c:v>
                </c:pt>
                <c:pt idx="938">
                  <c:v>44390</c:v>
                </c:pt>
                <c:pt idx="939">
                  <c:v>44391</c:v>
                </c:pt>
                <c:pt idx="940">
                  <c:v>44392</c:v>
                </c:pt>
                <c:pt idx="941">
                  <c:v>44393</c:v>
                </c:pt>
                <c:pt idx="942">
                  <c:v>44394</c:v>
                </c:pt>
                <c:pt idx="943">
                  <c:v>44395</c:v>
                </c:pt>
                <c:pt idx="944">
                  <c:v>44396</c:v>
                </c:pt>
                <c:pt idx="945">
                  <c:v>44397</c:v>
                </c:pt>
                <c:pt idx="946">
                  <c:v>44398</c:v>
                </c:pt>
                <c:pt idx="947">
                  <c:v>44399</c:v>
                </c:pt>
                <c:pt idx="948">
                  <c:v>44400</c:v>
                </c:pt>
                <c:pt idx="949">
                  <c:v>44401</c:v>
                </c:pt>
                <c:pt idx="950">
                  <c:v>44402</c:v>
                </c:pt>
                <c:pt idx="951">
                  <c:v>44403</c:v>
                </c:pt>
                <c:pt idx="952">
                  <c:v>44404</c:v>
                </c:pt>
                <c:pt idx="953">
                  <c:v>44405</c:v>
                </c:pt>
                <c:pt idx="954">
                  <c:v>44406</c:v>
                </c:pt>
                <c:pt idx="955">
                  <c:v>44407</c:v>
                </c:pt>
                <c:pt idx="956">
                  <c:v>44408</c:v>
                </c:pt>
                <c:pt idx="957">
                  <c:v>44409</c:v>
                </c:pt>
                <c:pt idx="958">
                  <c:v>44410</c:v>
                </c:pt>
                <c:pt idx="959">
                  <c:v>44411</c:v>
                </c:pt>
                <c:pt idx="960">
                  <c:v>44412</c:v>
                </c:pt>
                <c:pt idx="961">
                  <c:v>44413</c:v>
                </c:pt>
                <c:pt idx="962">
                  <c:v>44414</c:v>
                </c:pt>
                <c:pt idx="963">
                  <c:v>44415</c:v>
                </c:pt>
                <c:pt idx="964">
                  <c:v>44416</c:v>
                </c:pt>
                <c:pt idx="965">
                  <c:v>44417</c:v>
                </c:pt>
                <c:pt idx="966">
                  <c:v>44418</c:v>
                </c:pt>
                <c:pt idx="967">
                  <c:v>44419</c:v>
                </c:pt>
                <c:pt idx="968">
                  <c:v>44420</c:v>
                </c:pt>
                <c:pt idx="969">
                  <c:v>44421</c:v>
                </c:pt>
                <c:pt idx="970">
                  <c:v>44422</c:v>
                </c:pt>
                <c:pt idx="971">
                  <c:v>44423</c:v>
                </c:pt>
                <c:pt idx="972">
                  <c:v>44424</c:v>
                </c:pt>
                <c:pt idx="973">
                  <c:v>44425</c:v>
                </c:pt>
                <c:pt idx="974">
                  <c:v>44426</c:v>
                </c:pt>
                <c:pt idx="975">
                  <c:v>44427</c:v>
                </c:pt>
                <c:pt idx="976">
                  <c:v>44428</c:v>
                </c:pt>
                <c:pt idx="977">
                  <c:v>44429</c:v>
                </c:pt>
                <c:pt idx="978">
                  <c:v>44430</c:v>
                </c:pt>
                <c:pt idx="979">
                  <c:v>44431</c:v>
                </c:pt>
                <c:pt idx="980">
                  <c:v>44432</c:v>
                </c:pt>
                <c:pt idx="981">
                  <c:v>44433</c:v>
                </c:pt>
                <c:pt idx="982">
                  <c:v>44434</c:v>
                </c:pt>
                <c:pt idx="983">
                  <c:v>44435</c:v>
                </c:pt>
                <c:pt idx="984">
                  <c:v>44436</c:v>
                </c:pt>
                <c:pt idx="985">
                  <c:v>44437</c:v>
                </c:pt>
                <c:pt idx="986">
                  <c:v>44438</c:v>
                </c:pt>
                <c:pt idx="987">
                  <c:v>44439</c:v>
                </c:pt>
                <c:pt idx="988">
                  <c:v>44440</c:v>
                </c:pt>
                <c:pt idx="989">
                  <c:v>44441</c:v>
                </c:pt>
                <c:pt idx="990">
                  <c:v>44442</c:v>
                </c:pt>
                <c:pt idx="991">
                  <c:v>44443</c:v>
                </c:pt>
                <c:pt idx="992">
                  <c:v>44444</c:v>
                </c:pt>
                <c:pt idx="993">
                  <c:v>44445</c:v>
                </c:pt>
                <c:pt idx="994">
                  <c:v>44446</c:v>
                </c:pt>
                <c:pt idx="995">
                  <c:v>44447</c:v>
                </c:pt>
                <c:pt idx="996">
                  <c:v>44448</c:v>
                </c:pt>
                <c:pt idx="997">
                  <c:v>44449</c:v>
                </c:pt>
                <c:pt idx="998">
                  <c:v>44450</c:v>
                </c:pt>
                <c:pt idx="999">
                  <c:v>44451</c:v>
                </c:pt>
                <c:pt idx="1000">
                  <c:v>44452</c:v>
                </c:pt>
                <c:pt idx="1001">
                  <c:v>44453</c:v>
                </c:pt>
                <c:pt idx="1002">
                  <c:v>44454</c:v>
                </c:pt>
                <c:pt idx="1003">
                  <c:v>44455</c:v>
                </c:pt>
                <c:pt idx="1004">
                  <c:v>44456</c:v>
                </c:pt>
                <c:pt idx="1005">
                  <c:v>44457</c:v>
                </c:pt>
                <c:pt idx="1006">
                  <c:v>44458</c:v>
                </c:pt>
                <c:pt idx="1007">
                  <c:v>44459</c:v>
                </c:pt>
                <c:pt idx="1008">
                  <c:v>44460</c:v>
                </c:pt>
                <c:pt idx="1009">
                  <c:v>44461</c:v>
                </c:pt>
                <c:pt idx="1010">
                  <c:v>44462</c:v>
                </c:pt>
                <c:pt idx="1011">
                  <c:v>44463</c:v>
                </c:pt>
                <c:pt idx="1012">
                  <c:v>44464</c:v>
                </c:pt>
                <c:pt idx="1013">
                  <c:v>44465</c:v>
                </c:pt>
                <c:pt idx="1014">
                  <c:v>44466</c:v>
                </c:pt>
                <c:pt idx="1015">
                  <c:v>44467</c:v>
                </c:pt>
                <c:pt idx="1016">
                  <c:v>44468</c:v>
                </c:pt>
                <c:pt idx="1017">
                  <c:v>44469</c:v>
                </c:pt>
                <c:pt idx="1018">
                  <c:v>44470</c:v>
                </c:pt>
                <c:pt idx="1019">
                  <c:v>44471</c:v>
                </c:pt>
                <c:pt idx="1020">
                  <c:v>44472</c:v>
                </c:pt>
                <c:pt idx="1021">
                  <c:v>44473</c:v>
                </c:pt>
                <c:pt idx="1022">
                  <c:v>44474</c:v>
                </c:pt>
                <c:pt idx="1023">
                  <c:v>44475</c:v>
                </c:pt>
                <c:pt idx="1024">
                  <c:v>44476</c:v>
                </c:pt>
                <c:pt idx="1025">
                  <c:v>44477</c:v>
                </c:pt>
                <c:pt idx="1026">
                  <c:v>44478</c:v>
                </c:pt>
                <c:pt idx="1027">
                  <c:v>44479</c:v>
                </c:pt>
                <c:pt idx="1028">
                  <c:v>44480</c:v>
                </c:pt>
                <c:pt idx="1029">
                  <c:v>44481</c:v>
                </c:pt>
                <c:pt idx="1030">
                  <c:v>44482</c:v>
                </c:pt>
                <c:pt idx="1031">
                  <c:v>44483</c:v>
                </c:pt>
                <c:pt idx="1032">
                  <c:v>44484</c:v>
                </c:pt>
                <c:pt idx="1033">
                  <c:v>44485</c:v>
                </c:pt>
                <c:pt idx="1034">
                  <c:v>44486</c:v>
                </c:pt>
                <c:pt idx="1035">
                  <c:v>44487</c:v>
                </c:pt>
                <c:pt idx="1036">
                  <c:v>44488</c:v>
                </c:pt>
                <c:pt idx="1037">
                  <c:v>44489</c:v>
                </c:pt>
                <c:pt idx="1038">
                  <c:v>44490</c:v>
                </c:pt>
                <c:pt idx="1039">
                  <c:v>44491</c:v>
                </c:pt>
                <c:pt idx="1040">
                  <c:v>44492</c:v>
                </c:pt>
                <c:pt idx="1041">
                  <c:v>44493</c:v>
                </c:pt>
                <c:pt idx="1042">
                  <c:v>44494</c:v>
                </c:pt>
                <c:pt idx="1043">
                  <c:v>44495</c:v>
                </c:pt>
                <c:pt idx="1044">
                  <c:v>44496</c:v>
                </c:pt>
                <c:pt idx="1045">
                  <c:v>44497</c:v>
                </c:pt>
                <c:pt idx="1046">
                  <c:v>44498</c:v>
                </c:pt>
                <c:pt idx="1047">
                  <c:v>44499</c:v>
                </c:pt>
                <c:pt idx="1048">
                  <c:v>44500</c:v>
                </c:pt>
                <c:pt idx="1049">
                  <c:v>44501</c:v>
                </c:pt>
                <c:pt idx="1050">
                  <c:v>44502</c:v>
                </c:pt>
                <c:pt idx="1051">
                  <c:v>44503</c:v>
                </c:pt>
                <c:pt idx="1052">
                  <c:v>44504</c:v>
                </c:pt>
                <c:pt idx="1053">
                  <c:v>44505</c:v>
                </c:pt>
                <c:pt idx="1054">
                  <c:v>44506</c:v>
                </c:pt>
                <c:pt idx="1055">
                  <c:v>44507</c:v>
                </c:pt>
                <c:pt idx="1056">
                  <c:v>44508</c:v>
                </c:pt>
                <c:pt idx="1057">
                  <c:v>44509</c:v>
                </c:pt>
                <c:pt idx="1058">
                  <c:v>44510</c:v>
                </c:pt>
                <c:pt idx="1059">
                  <c:v>44511</c:v>
                </c:pt>
                <c:pt idx="1060">
                  <c:v>44512</c:v>
                </c:pt>
                <c:pt idx="1061">
                  <c:v>44513</c:v>
                </c:pt>
                <c:pt idx="1062">
                  <c:v>44514</c:v>
                </c:pt>
                <c:pt idx="1063">
                  <c:v>44515</c:v>
                </c:pt>
                <c:pt idx="1064">
                  <c:v>44516</c:v>
                </c:pt>
                <c:pt idx="1065">
                  <c:v>44517</c:v>
                </c:pt>
                <c:pt idx="1066">
                  <c:v>44518</c:v>
                </c:pt>
                <c:pt idx="1067">
                  <c:v>44519</c:v>
                </c:pt>
                <c:pt idx="1068">
                  <c:v>44520</c:v>
                </c:pt>
                <c:pt idx="1069">
                  <c:v>44521</c:v>
                </c:pt>
                <c:pt idx="1070">
                  <c:v>44522</c:v>
                </c:pt>
                <c:pt idx="1071">
                  <c:v>44523</c:v>
                </c:pt>
                <c:pt idx="1072">
                  <c:v>44524</c:v>
                </c:pt>
                <c:pt idx="1073">
                  <c:v>44525</c:v>
                </c:pt>
                <c:pt idx="1074">
                  <c:v>44526</c:v>
                </c:pt>
                <c:pt idx="1075">
                  <c:v>44527</c:v>
                </c:pt>
                <c:pt idx="1076">
                  <c:v>44528</c:v>
                </c:pt>
                <c:pt idx="1077">
                  <c:v>44529</c:v>
                </c:pt>
                <c:pt idx="1078">
                  <c:v>44530</c:v>
                </c:pt>
                <c:pt idx="1079">
                  <c:v>44531</c:v>
                </c:pt>
                <c:pt idx="1080">
                  <c:v>44532</c:v>
                </c:pt>
                <c:pt idx="1081">
                  <c:v>44533</c:v>
                </c:pt>
                <c:pt idx="1082">
                  <c:v>44534</c:v>
                </c:pt>
                <c:pt idx="1083">
                  <c:v>44535</c:v>
                </c:pt>
                <c:pt idx="1084">
                  <c:v>44536</c:v>
                </c:pt>
                <c:pt idx="1085">
                  <c:v>44537</c:v>
                </c:pt>
                <c:pt idx="1086">
                  <c:v>44538</c:v>
                </c:pt>
                <c:pt idx="1087">
                  <c:v>44539</c:v>
                </c:pt>
                <c:pt idx="1088">
                  <c:v>44540</c:v>
                </c:pt>
                <c:pt idx="1089">
                  <c:v>44541</c:v>
                </c:pt>
                <c:pt idx="1090">
                  <c:v>44542</c:v>
                </c:pt>
                <c:pt idx="1091">
                  <c:v>44543</c:v>
                </c:pt>
                <c:pt idx="1092">
                  <c:v>44544</c:v>
                </c:pt>
                <c:pt idx="1093">
                  <c:v>44545</c:v>
                </c:pt>
                <c:pt idx="1094">
                  <c:v>44546</c:v>
                </c:pt>
                <c:pt idx="1095">
                  <c:v>44547</c:v>
                </c:pt>
                <c:pt idx="1096">
                  <c:v>44548</c:v>
                </c:pt>
                <c:pt idx="1097">
                  <c:v>44549</c:v>
                </c:pt>
                <c:pt idx="1098">
                  <c:v>44550</c:v>
                </c:pt>
                <c:pt idx="1099">
                  <c:v>44551</c:v>
                </c:pt>
                <c:pt idx="1100">
                  <c:v>44552</c:v>
                </c:pt>
                <c:pt idx="1101">
                  <c:v>44553</c:v>
                </c:pt>
                <c:pt idx="1102">
                  <c:v>44554</c:v>
                </c:pt>
                <c:pt idx="1103">
                  <c:v>44555</c:v>
                </c:pt>
                <c:pt idx="1104">
                  <c:v>44556</c:v>
                </c:pt>
                <c:pt idx="1105">
                  <c:v>44557</c:v>
                </c:pt>
                <c:pt idx="1106">
                  <c:v>44558</c:v>
                </c:pt>
                <c:pt idx="1107">
                  <c:v>44559</c:v>
                </c:pt>
                <c:pt idx="1108">
                  <c:v>44560</c:v>
                </c:pt>
                <c:pt idx="1109">
                  <c:v>44561</c:v>
                </c:pt>
                <c:pt idx="1110">
                  <c:v>44562</c:v>
                </c:pt>
                <c:pt idx="1111">
                  <c:v>44563</c:v>
                </c:pt>
                <c:pt idx="1112">
                  <c:v>44564</c:v>
                </c:pt>
                <c:pt idx="1113">
                  <c:v>44565</c:v>
                </c:pt>
                <c:pt idx="1114">
                  <c:v>44566</c:v>
                </c:pt>
                <c:pt idx="1115">
                  <c:v>44567</c:v>
                </c:pt>
                <c:pt idx="1116">
                  <c:v>44568</c:v>
                </c:pt>
                <c:pt idx="1117">
                  <c:v>44569</c:v>
                </c:pt>
                <c:pt idx="1118">
                  <c:v>44570</c:v>
                </c:pt>
                <c:pt idx="1119">
                  <c:v>44571</c:v>
                </c:pt>
                <c:pt idx="1120">
                  <c:v>44572</c:v>
                </c:pt>
                <c:pt idx="1121">
                  <c:v>44573</c:v>
                </c:pt>
                <c:pt idx="1122">
                  <c:v>44574</c:v>
                </c:pt>
                <c:pt idx="1123">
                  <c:v>44575</c:v>
                </c:pt>
                <c:pt idx="1124">
                  <c:v>44576</c:v>
                </c:pt>
                <c:pt idx="1125">
                  <c:v>44577</c:v>
                </c:pt>
                <c:pt idx="1126">
                  <c:v>44578</c:v>
                </c:pt>
                <c:pt idx="1127">
                  <c:v>44579</c:v>
                </c:pt>
                <c:pt idx="1128">
                  <c:v>44580</c:v>
                </c:pt>
                <c:pt idx="1129">
                  <c:v>44581</c:v>
                </c:pt>
                <c:pt idx="1130">
                  <c:v>44582</c:v>
                </c:pt>
                <c:pt idx="1131">
                  <c:v>44583</c:v>
                </c:pt>
                <c:pt idx="1132">
                  <c:v>44584</c:v>
                </c:pt>
                <c:pt idx="1133">
                  <c:v>44585</c:v>
                </c:pt>
                <c:pt idx="1134">
                  <c:v>44586</c:v>
                </c:pt>
                <c:pt idx="1135">
                  <c:v>44587</c:v>
                </c:pt>
                <c:pt idx="1136">
                  <c:v>44588</c:v>
                </c:pt>
                <c:pt idx="1137">
                  <c:v>44589</c:v>
                </c:pt>
                <c:pt idx="1138">
                  <c:v>44590</c:v>
                </c:pt>
                <c:pt idx="1139">
                  <c:v>44591</c:v>
                </c:pt>
                <c:pt idx="1140">
                  <c:v>44592</c:v>
                </c:pt>
                <c:pt idx="1141">
                  <c:v>44593</c:v>
                </c:pt>
                <c:pt idx="1142">
                  <c:v>44594</c:v>
                </c:pt>
                <c:pt idx="1143">
                  <c:v>44595</c:v>
                </c:pt>
                <c:pt idx="1144">
                  <c:v>44596</c:v>
                </c:pt>
                <c:pt idx="1145">
                  <c:v>44597</c:v>
                </c:pt>
                <c:pt idx="1146">
                  <c:v>44598</c:v>
                </c:pt>
                <c:pt idx="1147">
                  <c:v>44599</c:v>
                </c:pt>
                <c:pt idx="1148">
                  <c:v>44600</c:v>
                </c:pt>
                <c:pt idx="1149">
                  <c:v>44601</c:v>
                </c:pt>
                <c:pt idx="1150">
                  <c:v>44602</c:v>
                </c:pt>
                <c:pt idx="1151">
                  <c:v>44603</c:v>
                </c:pt>
                <c:pt idx="1152">
                  <c:v>44604</c:v>
                </c:pt>
                <c:pt idx="1153">
                  <c:v>44605</c:v>
                </c:pt>
                <c:pt idx="1154">
                  <c:v>44606</c:v>
                </c:pt>
                <c:pt idx="1155">
                  <c:v>44607</c:v>
                </c:pt>
                <c:pt idx="1156">
                  <c:v>44608</c:v>
                </c:pt>
                <c:pt idx="1157">
                  <c:v>44609</c:v>
                </c:pt>
                <c:pt idx="1158">
                  <c:v>44610</c:v>
                </c:pt>
                <c:pt idx="1159">
                  <c:v>44611</c:v>
                </c:pt>
                <c:pt idx="1160">
                  <c:v>44612</c:v>
                </c:pt>
                <c:pt idx="1161">
                  <c:v>44613</c:v>
                </c:pt>
                <c:pt idx="1162">
                  <c:v>44614</c:v>
                </c:pt>
                <c:pt idx="1163">
                  <c:v>44615</c:v>
                </c:pt>
                <c:pt idx="1164">
                  <c:v>44616</c:v>
                </c:pt>
                <c:pt idx="1165">
                  <c:v>44617</c:v>
                </c:pt>
                <c:pt idx="1166">
                  <c:v>44618</c:v>
                </c:pt>
                <c:pt idx="1167">
                  <c:v>44619</c:v>
                </c:pt>
                <c:pt idx="1168">
                  <c:v>44620</c:v>
                </c:pt>
                <c:pt idx="1169">
                  <c:v>44621</c:v>
                </c:pt>
                <c:pt idx="1170">
                  <c:v>44622</c:v>
                </c:pt>
                <c:pt idx="1171">
                  <c:v>44623</c:v>
                </c:pt>
                <c:pt idx="1172">
                  <c:v>44624</c:v>
                </c:pt>
                <c:pt idx="1173">
                  <c:v>44625</c:v>
                </c:pt>
                <c:pt idx="1174">
                  <c:v>44626</c:v>
                </c:pt>
                <c:pt idx="1175">
                  <c:v>44627</c:v>
                </c:pt>
                <c:pt idx="1176">
                  <c:v>44628</c:v>
                </c:pt>
                <c:pt idx="1177">
                  <c:v>44629</c:v>
                </c:pt>
                <c:pt idx="1178">
                  <c:v>44630</c:v>
                </c:pt>
                <c:pt idx="1179">
                  <c:v>44631</c:v>
                </c:pt>
                <c:pt idx="1180">
                  <c:v>44632</c:v>
                </c:pt>
                <c:pt idx="1181">
                  <c:v>44633</c:v>
                </c:pt>
                <c:pt idx="1182">
                  <c:v>44634</c:v>
                </c:pt>
                <c:pt idx="1183">
                  <c:v>44635</c:v>
                </c:pt>
                <c:pt idx="1184">
                  <c:v>44636</c:v>
                </c:pt>
                <c:pt idx="1185">
                  <c:v>44637</c:v>
                </c:pt>
                <c:pt idx="1186">
                  <c:v>44638</c:v>
                </c:pt>
                <c:pt idx="1187">
                  <c:v>44639</c:v>
                </c:pt>
                <c:pt idx="1188">
                  <c:v>44640</c:v>
                </c:pt>
                <c:pt idx="1189">
                  <c:v>44641</c:v>
                </c:pt>
                <c:pt idx="1190">
                  <c:v>44642</c:v>
                </c:pt>
                <c:pt idx="1191">
                  <c:v>44643</c:v>
                </c:pt>
                <c:pt idx="1192">
                  <c:v>44644</c:v>
                </c:pt>
                <c:pt idx="1193">
                  <c:v>44645</c:v>
                </c:pt>
                <c:pt idx="1194">
                  <c:v>44646</c:v>
                </c:pt>
                <c:pt idx="1195">
                  <c:v>44647</c:v>
                </c:pt>
                <c:pt idx="1196">
                  <c:v>44648</c:v>
                </c:pt>
                <c:pt idx="1197">
                  <c:v>44649</c:v>
                </c:pt>
                <c:pt idx="1198">
                  <c:v>44650</c:v>
                </c:pt>
                <c:pt idx="1199">
                  <c:v>44651</c:v>
                </c:pt>
                <c:pt idx="1200">
                  <c:v>44652</c:v>
                </c:pt>
                <c:pt idx="1201">
                  <c:v>44653</c:v>
                </c:pt>
                <c:pt idx="1202">
                  <c:v>44654</c:v>
                </c:pt>
                <c:pt idx="1203">
                  <c:v>44655</c:v>
                </c:pt>
                <c:pt idx="1204">
                  <c:v>44656</c:v>
                </c:pt>
                <c:pt idx="1205">
                  <c:v>44657</c:v>
                </c:pt>
                <c:pt idx="1206">
                  <c:v>44658</c:v>
                </c:pt>
                <c:pt idx="1207">
                  <c:v>44659</c:v>
                </c:pt>
                <c:pt idx="1208">
                  <c:v>44660</c:v>
                </c:pt>
                <c:pt idx="1209">
                  <c:v>44661</c:v>
                </c:pt>
                <c:pt idx="1210">
                  <c:v>44662</c:v>
                </c:pt>
                <c:pt idx="1211">
                  <c:v>44663</c:v>
                </c:pt>
                <c:pt idx="1212">
                  <c:v>44664</c:v>
                </c:pt>
                <c:pt idx="1213">
                  <c:v>44665</c:v>
                </c:pt>
                <c:pt idx="1214">
                  <c:v>44666</c:v>
                </c:pt>
                <c:pt idx="1215">
                  <c:v>44667</c:v>
                </c:pt>
                <c:pt idx="1216">
                  <c:v>44668</c:v>
                </c:pt>
                <c:pt idx="1217">
                  <c:v>44669</c:v>
                </c:pt>
                <c:pt idx="1218">
                  <c:v>44670</c:v>
                </c:pt>
                <c:pt idx="1219">
                  <c:v>44671</c:v>
                </c:pt>
                <c:pt idx="1220">
                  <c:v>44672</c:v>
                </c:pt>
                <c:pt idx="1221">
                  <c:v>44673</c:v>
                </c:pt>
                <c:pt idx="1222">
                  <c:v>44674</c:v>
                </c:pt>
                <c:pt idx="1223">
                  <c:v>44675</c:v>
                </c:pt>
                <c:pt idx="1224">
                  <c:v>44676</c:v>
                </c:pt>
                <c:pt idx="1225">
                  <c:v>44677</c:v>
                </c:pt>
                <c:pt idx="1226">
                  <c:v>44678</c:v>
                </c:pt>
                <c:pt idx="1227">
                  <c:v>44679</c:v>
                </c:pt>
                <c:pt idx="1228">
                  <c:v>44680</c:v>
                </c:pt>
                <c:pt idx="1229">
                  <c:v>44681</c:v>
                </c:pt>
                <c:pt idx="1230">
                  <c:v>44682</c:v>
                </c:pt>
                <c:pt idx="1231">
                  <c:v>44683</c:v>
                </c:pt>
                <c:pt idx="1232">
                  <c:v>44684</c:v>
                </c:pt>
                <c:pt idx="1233">
                  <c:v>44685</c:v>
                </c:pt>
                <c:pt idx="1234">
                  <c:v>44686</c:v>
                </c:pt>
                <c:pt idx="1235">
                  <c:v>44687</c:v>
                </c:pt>
                <c:pt idx="1236">
                  <c:v>44688</c:v>
                </c:pt>
                <c:pt idx="1237">
                  <c:v>44689</c:v>
                </c:pt>
                <c:pt idx="1238">
                  <c:v>44690</c:v>
                </c:pt>
                <c:pt idx="1239">
                  <c:v>44691</c:v>
                </c:pt>
                <c:pt idx="1240">
                  <c:v>44692</c:v>
                </c:pt>
                <c:pt idx="1241">
                  <c:v>44693</c:v>
                </c:pt>
                <c:pt idx="1242">
                  <c:v>44694</c:v>
                </c:pt>
                <c:pt idx="1243">
                  <c:v>44695</c:v>
                </c:pt>
                <c:pt idx="1244">
                  <c:v>44696</c:v>
                </c:pt>
                <c:pt idx="1245">
                  <c:v>44697</c:v>
                </c:pt>
                <c:pt idx="1246">
                  <c:v>44698</c:v>
                </c:pt>
                <c:pt idx="1247">
                  <c:v>44699</c:v>
                </c:pt>
                <c:pt idx="1248">
                  <c:v>44700</c:v>
                </c:pt>
                <c:pt idx="1249">
                  <c:v>44701</c:v>
                </c:pt>
                <c:pt idx="1250">
                  <c:v>44702</c:v>
                </c:pt>
                <c:pt idx="1251">
                  <c:v>44703</c:v>
                </c:pt>
                <c:pt idx="1252">
                  <c:v>44704</c:v>
                </c:pt>
                <c:pt idx="1253">
                  <c:v>44705</c:v>
                </c:pt>
                <c:pt idx="1254">
                  <c:v>44706</c:v>
                </c:pt>
                <c:pt idx="1255">
                  <c:v>44707</c:v>
                </c:pt>
                <c:pt idx="1256">
                  <c:v>44708</c:v>
                </c:pt>
                <c:pt idx="1257">
                  <c:v>44709</c:v>
                </c:pt>
                <c:pt idx="1258">
                  <c:v>44710</c:v>
                </c:pt>
                <c:pt idx="1259">
                  <c:v>44711</c:v>
                </c:pt>
                <c:pt idx="1260">
                  <c:v>44712</c:v>
                </c:pt>
                <c:pt idx="1261">
                  <c:v>44713</c:v>
                </c:pt>
                <c:pt idx="1262">
                  <c:v>44714</c:v>
                </c:pt>
                <c:pt idx="1263">
                  <c:v>44715</c:v>
                </c:pt>
                <c:pt idx="1264">
                  <c:v>44716</c:v>
                </c:pt>
                <c:pt idx="1265">
                  <c:v>44717</c:v>
                </c:pt>
                <c:pt idx="1266">
                  <c:v>44718</c:v>
                </c:pt>
                <c:pt idx="1267">
                  <c:v>44719</c:v>
                </c:pt>
                <c:pt idx="1268">
                  <c:v>44720</c:v>
                </c:pt>
                <c:pt idx="1269">
                  <c:v>44721</c:v>
                </c:pt>
                <c:pt idx="1270">
                  <c:v>44722</c:v>
                </c:pt>
                <c:pt idx="1271">
                  <c:v>44723</c:v>
                </c:pt>
                <c:pt idx="1272">
                  <c:v>44724</c:v>
                </c:pt>
                <c:pt idx="1273">
                  <c:v>44725</c:v>
                </c:pt>
                <c:pt idx="1274">
                  <c:v>44726</c:v>
                </c:pt>
                <c:pt idx="1275">
                  <c:v>44727</c:v>
                </c:pt>
                <c:pt idx="1276">
                  <c:v>44728</c:v>
                </c:pt>
                <c:pt idx="1277">
                  <c:v>44729</c:v>
                </c:pt>
                <c:pt idx="1278">
                  <c:v>44730</c:v>
                </c:pt>
                <c:pt idx="1279">
                  <c:v>44731</c:v>
                </c:pt>
                <c:pt idx="1280">
                  <c:v>44732</c:v>
                </c:pt>
                <c:pt idx="1281">
                  <c:v>44733</c:v>
                </c:pt>
                <c:pt idx="1282">
                  <c:v>44734</c:v>
                </c:pt>
                <c:pt idx="1283">
                  <c:v>44735</c:v>
                </c:pt>
                <c:pt idx="1284">
                  <c:v>44736</c:v>
                </c:pt>
                <c:pt idx="1285">
                  <c:v>44737</c:v>
                </c:pt>
                <c:pt idx="1286">
                  <c:v>44738</c:v>
                </c:pt>
                <c:pt idx="1287">
                  <c:v>44739</c:v>
                </c:pt>
                <c:pt idx="1288">
                  <c:v>44740</c:v>
                </c:pt>
                <c:pt idx="1289">
                  <c:v>44741</c:v>
                </c:pt>
                <c:pt idx="1290">
                  <c:v>44742</c:v>
                </c:pt>
                <c:pt idx="1291">
                  <c:v>44743</c:v>
                </c:pt>
                <c:pt idx="1292">
                  <c:v>44744</c:v>
                </c:pt>
                <c:pt idx="1293">
                  <c:v>44745</c:v>
                </c:pt>
                <c:pt idx="1294">
                  <c:v>44746</c:v>
                </c:pt>
                <c:pt idx="1295">
                  <c:v>44747</c:v>
                </c:pt>
                <c:pt idx="1296">
                  <c:v>44748</c:v>
                </c:pt>
                <c:pt idx="1297">
                  <c:v>44749</c:v>
                </c:pt>
                <c:pt idx="1298">
                  <c:v>44750</c:v>
                </c:pt>
                <c:pt idx="1299">
                  <c:v>44751</c:v>
                </c:pt>
                <c:pt idx="1300">
                  <c:v>44752</c:v>
                </c:pt>
                <c:pt idx="1301">
                  <c:v>44753</c:v>
                </c:pt>
                <c:pt idx="1302">
                  <c:v>44754</c:v>
                </c:pt>
                <c:pt idx="1303">
                  <c:v>44755</c:v>
                </c:pt>
                <c:pt idx="1304">
                  <c:v>44756</c:v>
                </c:pt>
                <c:pt idx="1305">
                  <c:v>44757</c:v>
                </c:pt>
                <c:pt idx="1306">
                  <c:v>44758</c:v>
                </c:pt>
                <c:pt idx="1307">
                  <c:v>44759</c:v>
                </c:pt>
                <c:pt idx="1308">
                  <c:v>44760</c:v>
                </c:pt>
                <c:pt idx="1309">
                  <c:v>44761</c:v>
                </c:pt>
                <c:pt idx="1310">
                  <c:v>44762</c:v>
                </c:pt>
                <c:pt idx="1311">
                  <c:v>44763</c:v>
                </c:pt>
                <c:pt idx="1312">
                  <c:v>44764</c:v>
                </c:pt>
                <c:pt idx="1313">
                  <c:v>44765</c:v>
                </c:pt>
                <c:pt idx="1314">
                  <c:v>44766</c:v>
                </c:pt>
                <c:pt idx="1315">
                  <c:v>44767</c:v>
                </c:pt>
                <c:pt idx="1316">
                  <c:v>44768</c:v>
                </c:pt>
                <c:pt idx="1317">
                  <c:v>44769</c:v>
                </c:pt>
                <c:pt idx="1318">
                  <c:v>44770</c:v>
                </c:pt>
                <c:pt idx="1319">
                  <c:v>44771</c:v>
                </c:pt>
                <c:pt idx="1320">
                  <c:v>44772</c:v>
                </c:pt>
                <c:pt idx="1321">
                  <c:v>44773</c:v>
                </c:pt>
                <c:pt idx="1322">
                  <c:v>44774</c:v>
                </c:pt>
                <c:pt idx="1323">
                  <c:v>44775</c:v>
                </c:pt>
                <c:pt idx="1324">
                  <c:v>44776</c:v>
                </c:pt>
                <c:pt idx="1325">
                  <c:v>44777</c:v>
                </c:pt>
                <c:pt idx="1326">
                  <c:v>44778</c:v>
                </c:pt>
                <c:pt idx="1327">
                  <c:v>44779</c:v>
                </c:pt>
                <c:pt idx="1328">
                  <c:v>44780</c:v>
                </c:pt>
                <c:pt idx="1329">
                  <c:v>44781</c:v>
                </c:pt>
                <c:pt idx="1330">
                  <c:v>44782</c:v>
                </c:pt>
                <c:pt idx="1331">
                  <c:v>44783</c:v>
                </c:pt>
                <c:pt idx="1332">
                  <c:v>44784</c:v>
                </c:pt>
                <c:pt idx="1333">
                  <c:v>44785</c:v>
                </c:pt>
                <c:pt idx="1334">
                  <c:v>44786</c:v>
                </c:pt>
                <c:pt idx="1335">
                  <c:v>44787</c:v>
                </c:pt>
                <c:pt idx="1336">
                  <c:v>44788</c:v>
                </c:pt>
                <c:pt idx="1337">
                  <c:v>44789</c:v>
                </c:pt>
                <c:pt idx="1338">
                  <c:v>44790</c:v>
                </c:pt>
                <c:pt idx="1339">
                  <c:v>44791</c:v>
                </c:pt>
                <c:pt idx="1340">
                  <c:v>44792</c:v>
                </c:pt>
                <c:pt idx="1341">
                  <c:v>44793</c:v>
                </c:pt>
                <c:pt idx="1342">
                  <c:v>44794</c:v>
                </c:pt>
                <c:pt idx="1343">
                  <c:v>44795</c:v>
                </c:pt>
                <c:pt idx="1344">
                  <c:v>44796</c:v>
                </c:pt>
                <c:pt idx="1345">
                  <c:v>44797</c:v>
                </c:pt>
                <c:pt idx="1346">
                  <c:v>44798</c:v>
                </c:pt>
                <c:pt idx="1347">
                  <c:v>44799</c:v>
                </c:pt>
                <c:pt idx="1348">
                  <c:v>44800</c:v>
                </c:pt>
                <c:pt idx="1349">
                  <c:v>44801</c:v>
                </c:pt>
                <c:pt idx="1350">
                  <c:v>44802</c:v>
                </c:pt>
                <c:pt idx="1351">
                  <c:v>44803</c:v>
                </c:pt>
                <c:pt idx="1352">
                  <c:v>44804</c:v>
                </c:pt>
                <c:pt idx="1353">
                  <c:v>44805</c:v>
                </c:pt>
                <c:pt idx="1354">
                  <c:v>44806</c:v>
                </c:pt>
                <c:pt idx="1355">
                  <c:v>44807</c:v>
                </c:pt>
                <c:pt idx="1356">
                  <c:v>44808</c:v>
                </c:pt>
                <c:pt idx="1357">
                  <c:v>44809</c:v>
                </c:pt>
                <c:pt idx="1358">
                  <c:v>44810</c:v>
                </c:pt>
                <c:pt idx="1359">
                  <c:v>44811</c:v>
                </c:pt>
                <c:pt idx="1360">
                  <c:v>44812</c:v>
                </c:pt>
                <c:pt idx="1361">
                  <c:v>44813</c:v>
                </c:pt>
                <c:pt idx="1362">
                  <c:v>44814</c:v>
                </c:pt>
                <c:pt idx="1363">
                  <c:v>44815</c:v>
                </c:pt>
                <c:pt idx="1364">
                  <c:v>44816</c:v>
                </c:pt>
                <c:pt idx="1365">
                  <c:v>44817</c:v>
                </c:pt>
                <c:pt idx="1366">
                  <c:v>44818</c:v>
                </c:pt>
                <c:pt idx="1367">
                  <c:v>44819</c:v>
                </c:pt>
                <c:pt idx="1368">
                  <c:v>44820</c:v>
                </c:pt>
                <c:pt idx="1369">
                  <c:v>44821</c:v>
                </c:pt>
                <c:pt idx="1370">
                  <c:v>44822</c:v>
                </c:pt>
                <c:pt idx="1371">
                  <c:v>44823</c:v>
                </c:pt>
                <c:pt idx="1372">
                  <c:v>44824</c:v>
                </c:pt>
                <c:pt idx="1373">
                  <c:v>44825</c:v>
                </c:pt>
                <c:pt idx="1374">
                  <c:v>44826</c:v>
                </c:pt>
                <c:pt idx="1375">
                  <c:v>44827</c:v>
                </c:pt>
                <c:pt idx="1376">
                  <c:v>44828</c:v>
                </c:pt>
                <c:pt idx="1377">
                  <c:v>44829</c:v>
                </c:pt>
                <c:pt idx="1378">
                  <c:v>44830</c:v>
                </c:pt>
                <c:pt idx="1379">
                  <c:v>44831</c:v>
                </c:pt>
                <c:pt idx="1380">
                  <c:v>44832</c:v>
                </c:pt>
                <c:pt idx="1381">
                  <c:v>44833</c:v>
                </c:pt>
                <c:pt idx="1382">
                  <c:v>44834</c:v>
                </c:pt>
                <c:pt idx="1383">
                  <c:v>44835</c:v>
                </c:pt>
                <c:pt idx="1384">
                  <c:v>44836</c:v>
                </c:pt>
                <c:pt idx="1385">
                  <c:v>44837</c:v>
                </c:pt>
                <c:pt idx="1386">
                  <c:v>44838</c:v>
                </c:pt>
                <c:pt idx="1387">
                  <c:v>44839</c:v>
                </c:pt>
                <c:pt idx="1388">
                  <c:v>44840</c:v>
                </c:pt>
                <c:pt idx="1389">
                  <c:v>44841</c:v>
                </c:pt>
                <c:pt idx="1390">
                  <c:v>44842</c:v>
                </c:pt>
                <c:pt idx="1391">
                  <c:v>44843</c:v>
                </c:pt>
                <c:pt idx="1392">
                  <c:v>44844</c:v>
                </c:pt>
                <c:pt idx="1393">
                  <c:v>44845</c:v>
                </c:pt>
                <c:pt idx="1394">
                  <c:v>44846</c:v>
                </c:pt>
                <c:pt idx="1395">
                  <c:v>44847</c:v>
                </c:pt>
                <c:pt idx="1396">
                  <c:v>44848</c:v>
                </c:pt>
                <c:pt idx="1397">
                  <c:v>44849</c:v>
                </c:pt>
                <c:pt idx="1398">
                  <c:v>44850</c:v>
                </c:pt>
                <c:pt idx="1399">
                  <c:v>44851</c:v>
                </c:pt>
                <c:pt idx="1400">
                  <c:v>44852</c:v>
                </c:pt>
                <c:pt idx="1401">
                  <c:v>44853</c:v>
                </c:pt>
                <c:pt idx="1402">
                  <c:v>44854</c:v>
                </c:pt>
                <c:pt idx="1403">
                  <c:v>44855</c:v>
                </c:pt>
                <c:pt idx="1404">
                  <c:v>44856</c:v>
                </c:pt>
                <c:pt idx="1405">
                  <c:v>44857</c:v>
                </c:pt>
                <c:pt idx="1406">
                  <c:v>44858</c:v>
                </c:pt>
                <c:pt idx="1407">
                  <c:v>44859</c:v>
                </c:pt>
                <c:pt idx="1408">
                  <c:v>44860</c:v>
                </c:pt>
                <c:pt idx="1409">
                  <c:v>44861</c:v>
                </c:pt>
                <c:pt idx="1410">
                  <c:v>44862</c:v>
                </c:pt>
                <c:pt idx="1411">
                  <c:v>44863</c:v>
                </c:pt>
                <c:pt idx="1412">
                  <c:v>44864</c:v>
                </c:pt>
                <c:pt idx="1413">
                  <c:v>44865</c:v>
                </c:pt>
                <c:pt idx="1414">
                  <c:v>44866</c:v>
                </c:pt>
                <c:pt idx="1415">
                  <c:v>44867</c:v>
                </c:pt>
                <c:pt idx="1416">
                  <c:v>44868</c:v>
                </c:pt>
                <c:pt idx="1417">
                  <c:v>44869</c:v>
                </c:pt>
                <c:pt idx="1418">
                  <c:v>44870</c:v>
                </c:pt>
                <c:pt idx="1419">
                  <c:v>44871</c:v>
                </c:pt>
                <c:pt idx="1420">
                  <c:v>44872</c:v>
                </c:pt>
                <c:pt idx="1421">
                  <c:v>44873</c:v>
                </c:pt>
                <c:pt idx="1422">
                  <c:v>44874</c:v>
                </c:pt>
                <c:pt idx="1423">
                  <c:v>44875</c:v>
                </c:pt>
                <c:pt idx="1424">
                  <c:v>44876</c:v>
                </c:pt>
                <c:pt idx="1425">
                  <c:v>44877</c:v>
                </c:pt>
                <c:pt idx="1426">
                  <c:v>44878</c:v>
                </c:pt>
                <c:pt idx="1427">
                  <c:v>44879</c:v>
                </c:pt>
                <c:pt idx="1428">
                  <c:v>44880</c:v>
                </c:pt>
                <c:pt idx="1429">
                  <c:v>44881</c:v>
                </c:pt>
                <c:pt idx="1430">
                  <c:v>44882</c:v>
                </c:pt>
                <c:pt idx="1431">
                  <c:v>44883</c:v>
                </c:pt>
                <c:pt idx="1432">
                  <c:v>44884</c:v>
                </c:pt>
                <c:pt idx="1433">
                  <c:v>44885</c:v>
                </c:pt>
                <c:pt idx="1434">
                  <c:v>44886</c:v>
                </c:pt>
                <c:pt idx="1435">
                  <c:v>44887</c:v>
                </c:pt>
                <c:pt idx="1436">
                  <c:v>44888</c:v>
                </c:pt>
                <c:pt idx="1437">
                  <c:v>44889</c:v>
                </c:pt>
                <c:pt idx="1438">
                  <c:v>44890</c:v>
                </c:pt>
                <c:pt idx="1439">
                  <c:v>44891</c:v>
                </c:pt>
                <c:pt idx="1440">
                  <c:v>44892</c:v>
                </c:pt>
                <c:pt idx="1441">
                  <c:v>44893</c:v>
                </c:pt>
                <c:pt idx="1442">
                  <c:v>44894</c:v>
                </c:pt>
                <c:pt idx="1443">
                  <c:v>44895</c:v>
                </c:pt>
                <c:pt idx="1444">
                  <c:v>44896</c:v>
                </c:pt>
                <c:pt idx="1445">
                  <c:v>44897</c:v>
                </c:pt>
                <c:pt idx="1446">
                  <c:v>44898</c:v>
                </c:pt>
                <c:pt idx="1447">
                  <c:v>44899</c:v>
                </c:pt>
                <c:pt idx="1448">
                  <c:v>44900</c:v>
                </c:pt>
                <c:pt idx="1449">
                  <c:v>44901</c:v>
                </c:pt>
                <c:pt idx="1450">
                  <c:v>44902</c:v>
                </c:pt>
                <c:pt idx="1451">
                  <c:v>44903</c:v>
                </c:pt>
                <c:pt idx="1452">
                  <c:v>44904</c:v>
                </c:pt>
                <c:pt idx="1453">
                  <c:v>44905</c:v>
                </c:pt>
                <c:pt idx="1454">
                  <c:v>44906</c:v>
                </c:pt>
                <c:pt idx="1455">
                  <c:v>44907</c:v>
                </c:pt>
                <c:pt idx="1456">
                  <c:v>44908</c:v>
                </c:pt>
                <c:pt idx="1457">
                  <c:v>44909</c:v>
                </c:pt>
                <c:pt idx="1458">
                  <c:v>44910</c:v>
                </c:pt>
                <c:pt idx="1459">
                  <c:v>44911</c:v>
                </c:pt>
                <c:pt idx="1460">
                  <c:v>44912</c:v>
                </c:pt>
                <c:pt idx="1461">
                  <c:v>44913</c:v>
                </c:pt>
                <c:pt idx="1462">
                  <c:v>44914</c:v>
                </c:pt>
                <c:pt idx="1463">
                  <c:v>44915</c:v>
                </c:pt>
                <c:pt idx="1464">
                  <c:v>44916</c:v>
                </c:pt>
                <c:pt idx="1465">
                  <c:v>44917</c:v>
                </c:pt>
                <c:pt idx="1466">
                  <c:v>44918</c:v>
                </c:pt>
                <c:pt idx="1467">
                  <c:v>44919</c:v>
                </c:pt>
                <c:pt idx="1468">
                  <c:v>44920</c:v>
                </c:pt>
                <c:pt idx="1469">
                  <c:v>44921</c:v>
                </c:pt>
                <c:pt idx="1470">
                  <c:v>44922</c:v>
                </c:pt>
                <c:pt idx="1471">
                  <c:v>44923</c:v>
                </c:pt>
                <c:pt idx="1472">
                  <c:v>44924</c:v>
                </c:pt>
                <c:pt idx="1473">
                  <c:v>44925</c:v>
                </c:pt>
                <c:pt idx="1474">
                  <c:v>44926</c:v>
                </c:pt>
                <c:pt idx="1475">
                  <c:v>44927</c:v>
                </c:pt>
                <c:pt idx="1476">
                  <c:v>44928</c:v>
                </c:pt>
                <c:pt idx="1477">
                  <c:v>44929</c:v>
                </c:pt>
                <c:pt idx="1478">
                  <c:v>44930</c:v>
                </c:pt>
                <c:pt idx="1479">
                  <c:v>44931</c:v>
                </c:pt>
                <c:pt idx="1480">
                  <c:v>44932</c:v>
                </c:pt>
                <c:pt idx="1481">
                  <c:v>44933</c:v>
                </c:pt>
                <c:pt idx="1482">
                  <c:v>44934</c:v>
                </c:pt>
                <c:pt idx="1483">
                  <c:v>44935</c:v>
                </c:pt>
                <c:pt idx="1484">
                  <c:v>44936</c:v>
                </c:pt>
                <c:pt idx="1485">
                  <c:v>44937</c:v>
                </c:pt>
                <c:pt idx="1486">
                  <c:v>44938</c:v>
                </c:pt>
                <c:pt idx="1487">
                  <c:v>44939</c:v>
                </c:pt>
                <c:pt idx="1488">
                  <c:v>44940</c:v>
                </c:pt>
                <c:pt idx="1489">
                  <c:v>44941</c:v>
                </c:pt>
                <c:pt idx="1490">
                  <c:v>44942</c:v>
                </c:pt>
                <c:pt idx="1491">
                  <c:v>44943</c:v>
                </c:pt>
                <c:pt idx="1492">
                  <c:v>44944</c:v>
                </c:pt>
                <c:pt idx="1493">
                  <c:v>44945</c:v>
                </c:pt>
                <c:pt idx="1494">
                  <c:v>44946</c:v>
                </c:pt>
                <c:pt idx="1495">
                  <c:v>44947</c:v>
                </c:pt>
                <c:pt idx="1496">
                  <c:v>44948</c:v>
                </c:pt>
                <c:pt idx="1497">
                  <c:v>44949</c:v>
                </c:pt>
                <c:pt idx="1498">
                  <c:v>44950</c:v>
                </c:pt>
                <c:pt idx="1499">
                  <c:v>44951</c:v>
                </c:pt>
                <c:pt idx="1500">
                  <c:v>44952</c:v>
                </c:pt>
                <c:pt idx="1501">
                  <c:v>44953</c:v>
                </c:pt>
                <c:pt idx="1502">
                  <c:v>44954</c:v>
                </c:pt>
                <c:pt idx="1503">
                  <c:v>44955</c:v>
                </c:pt>
                <c:pt idx="1504">
                  <c:v>44956</c:v>
                </c:pt>
                <c:pt idx="1505">
                  <c:v>44957</c:v>
                </c:pt>
                <c:pt idx="1506">
                  <c:v>44958</c:v>
                </c:pt>
                <c:pt idx="1507">
                  <c:v>44959</c:v>
                </c:pt>
                <c:pt idx="1508">
                  <c:v>44960</c:v>
                </c:pt>
                <c:pt idx="1509">
                  <c:v>44961</c:v>
                </c:pt>
                <c:pt idx="1510">
                  <c:v>44962</c:v>
                </c:pt>
                <c:pt idx="1511">
                  <c:v>44963</c:v>
                </c:pt>
                <c:pt idx="1512">
                  <c:v>44964</c:v>
                </c:pt>
                <c:pt idx="1513">
                  <c:v>44965</c:v>
                </c:pt>
                <c:pt idx="1514">
                  <c:v>44966</c:v>
                </c:pt>
                <c:pt idx="1515">
                  <c:v>44967</c:v>
                </c:pt>
                <c:pt idx="1516">
                  <c:v>44968</c:v>
                </c:pt>
                <c:pt idx="1517">
                  <c:v>44969</c:v>
                </c:pt>
                <c:pt idx="1518">
                  <c:v>44970</c:v>
                </c:pt>
                <c:pt idx="1519">
                  <c:v>44971</c:v>
                </c:pt>
                <c:pt idx="1520">
                  <c:v>44972</c:v>
                </c:pt>
                <c:pt idx="1521">
                  <c:v>44973</c:v>
                </c:pt>
                <c:pt idx="1522">
                  <c:v>44974</c:v>
                </c:pt>
                <c:pt idx="1523">
                  <c:v>44975</c:v>
                </c:pt>
                <c:pt idx="1524">
                  <c:v>44976</c:v>
                </c:pt>
                <c:pt idx="1525">
                  <c:v>44977</c:v>
                </c:pt>
                <c:pt idx="1526">
                  <c:v>44978</c:v>
                </c:pt>
                <c:pt idx="1527">
                  <c:v>44979</c:v>
                </c:pt>
                <c:pt idx="1528">
                  <c:v>44980</c:v>
                </c:pt>
                <c:pt idx="1529">
                  <c:v>44981</c:v>
                </c:pt>
                <c:pt idx="1530">
                  <c:v>44982</c:v>
                </c:pt>
                <c:pt idx="1531">
                  <c:v>44983</c:v>
                </c:pt>
                <c:pt idx="1532">
                  <c:v>44984</c:v>
                </c:pt>
                <c:pt idx="1533">
                  <c:v>44985</c:v>
                </c:pt>
                <c:pt idx="1534">
                  <c:v>44986</c:v>
                </c:pt>
                <c:pt idx="1535">
                  <c:v>44987</c:v>
                </c:pt>
                <c:pt idx="1536">
                  <c:v>44988</c:v>
                </c:pt>
                <c:pt idx="1537">
                  <c:v>44989</c:v>
                </c:pt>
                <c:pt idx="1538">
                  <c:v>44990</c:v>
                </c:pt>
                <c:pt idx="1539">
                  <c:v>44991</c:v>
                </c:pt>
                <c:pt idx="1540">
                  <c:v>44992</c:v>
                </c:pt>
                <c:pt idx="1541">
                  <c:v>44993</c:v>
                </c:pt>
                <c:pt idx="1542">
                  <c:v>44994</c:v>
                </c:pt>
                <c:pt idx="1543">
                  <c:v>44995</c:v>
                </c:pt>
                <c:pt idx="1544">
                  <c:v>44996</c:v>
                </c:pt>
                <c:pt idx="1545">
                  <c:v>44997</c:v>
                </c:pt>
                <c:pt idx="1546">
                  <c:v>44998</c:v>
                </c:pt>
                <c:pt idx="1547">
                  <c:v>44999</c:v>
                </c:pt>
                <c:pt idx="1548">
                  <c:v>45000</c:v>
                </c:pt>
                <c:pt idx="1549">
                  <c:v>45001</c:v>
                </c:pt>
                <c:pt idx="1550">
                  <c:v>45002</c:v>
                </c:pt>
                <c:pt idx="1551">
                  <c:v>45003</c:v>
                </c:pt>
                <c:pt idx="1552">
                  <c:v>45004</c:v>
                </c:pt>
                <c:pt idx="1553">
                  <c:v>45005</c:v>
                </c:pt>
                <c:pt idx="1554">
                  <c:v>45006</c:v>
                </c:pt>
                <c:pt idx="1555">
                  <c:v>45007</c:v>
                </c:pt>
                <c:pt idx="1556">
                  <c:v>45008</c:v>
                </c:pt>
                <c:pt idx="1557">
                  <c:v>45009</c:v>
                </c:pt>
                <c:pt idx="1558">
                  <c:v>45010</c:v>
                </c:pt>
                <c:pt idx="1559">
                  <c:v>45011</c:v>
                </c:pt>
                <c:pt idx="1560">
                  <c:v>45012</c:v>
                </c:pt>
                <c:pt idx="1561">
                  <c:v>45013</c:v>
                </c:pt>
                <c:pt idx="1562">
                  <c:v>45014</c:v>
                </c:pt>
                <c:pt idx="1563">
                  <c:v>45015</c:v>
                </c:pt>
                <c:pt idx="1564">
                  <c:v>45016</c:v>
                </c:pt>
                <c:pt idx="1565">
                  <c:v>45017</c:v>
                </c:pt>
                <c:pt idx="1566">
                  <c:v>45018</c:v>
                </c:pt>
                <c:pt idx="1567">
                  <c:v>45019</c:v>
                </c:pt>
                <c:pt idx="1568">
                  <c:v>45020</c:v>
                </c:pt>
                <c:pt idx="1569">
                  <c:v>45021</c:v>
                </c:pt>
                <c:pt idx="1570">
                  <c:v>45022</c:v>
                </c:pt>
                <c:pt idx="1571">
                  <c:v>45023</c:v>
                </c:pt>
                <c:pt idx="1572">
                  <c:v>45024</c:v>
                </c:pt>
                <c:pt idx="1573">
                  <c:v>45025</c:v>
                </c:pt>
                <c:pt idx="1574">
                  <c:v>45026</c:v>
                </c:pt>
                <c:pt idx="1575">
                  <c:v>45027</c:v>
                </c:pt>
                <c:pt idx="1576">
                  <c:v>45028</c:v>
                </c:pt>
                <c:pt idx="1577">
                  <c:v>45029</c:v>
                </c:pt>
                <c:pt idx="1578">
                  <c:v>45030</c:v>
                </c:pt>
                <c:pt idx="1579">
                  <c:v>45031</c:v>
                </c:pt>
                <c:pt idx="1580">
                  <c:v>45032</c:v>
                </c:pt>
                <c:pt idx="1581">
                  <c:v>45033</c:v>
                </c:pt>
                <c:pt idx="1582">
                  <c:v>45034</c:v>
                </c:pt>
                <c:pt idx="1583">
                  <c:v>45035</c:v>
                </c:pt>
                <c:pt idx="1584">
                  <c:v>45036</c:v>
                </c:pt>
                <c:pt idx="1585">
                  <c:v>45037</c:v>
                </c:pt>
                <c:pt idx="1586">
                  <c:v>45038</c:v>
                </c:pt>
                <c:pt idx="1587">
                  <c:v>45039</c:v>
                </c:pt>
                <c:pt idx="1588">
                  <c:v>45040</c:v>
                </c:pt>
                <c:pt idx="1589">
                  <c:v>45041</c:v>
                </c:pt>
                <c:pt idx="1590">
                  <c:v>45042</c:v>
                </c:pt>
                <c:pt idx="1591">
                  <c:v>45043</c:v>
                </c:pt>
                <c:pt idx="1592">
                  <c:v>45044</c:v>
                </c:pt>
                <c:pt idx="1593">
                  <c:v>45045</c:v>
                </c:pt>
                <c:pt idx="1594">
                  <c:v>45046</c:v>
                </c:pt>
                <c:pt idx="1595">
                  <c:v>45047</c:v>
                </c:pt>
                <c:pt idx="1596">
                  <c:v>45048</c:v>
                </c:pt>
                <c:pt idx="1597">
                  <c:v>45049</c:v>
                </c:pt>
                <c:pt idx="1598">
                  <c:v>45050</c:v>
                </c:pt>
                <c:pt idx="1599">
                  <c:v>45051</c:v>
                </c:pt>
                <c:pt idx="1600">
                  <c:v>45052</c:v>
                </c:pt>
                <c:pt idx="1601">
                  <c:v>45053</c:v>
                </c:pt>
                <c:pt idx="1602">
                  <c:v>45054</c:v>
                </c:pt>
                <c:pt idx="1603">
                  <c:v>45055</c:v>
                </c:pt>
                <c:pt idx="1604">
                  <c:v>45056</c:v>
                </c:pt>
                <c:pt idx="1605">
                  <c:v>45057</c:v>
                </c:pt>
                <c:pt idx="1606">
                  <c:v>45058</c:v>
                </c:pt>
                <c:pt idx="1607">
                  <c:v>45059</c:v>
                </c:pt>
                <c:pt idx="1608">
                  <c:v>45060</c:v>
                </c:pt>
                <c:pt idx="1609">
                  <c:v>45061</c:v>
                </c:pt>
                <c:pt idx="1610">
                  <c:v>45062</c:v>
                </c:pt>
                <c:pt idx="1611">
                  <c:v>45063</c:v>
                </c:pt>
                <c:pt idx="1612">
                  <c:v>45064</c:v>
                </c:pt>
                <c:pt idx="1613">
                  <c:v>45065</c:v>
                </c:pt>
                <c:pt idx="1614">
                  <c:v>45066</c:v>
                </c:pt>
                <c:pt idx="1615">
                  <c:v>45067</c:v>
                </c:pt>
                <c:pt idx="1616">
                  <c:v>45068</c:v>
                </c:pt>
                <c:pt idx="1617">
                  <c:v>45069</c:v>
                </c:pt>
                <c:pt idx="1618">
                  <c:v>45070</c:v>
                </c:pt>
                <c:pt idx="1619">
                  <c:v>45071</c:v>
                </c:pt>
                <c:pt idx="1620">
                  <c:v>45072</c:v>
                </c:pt>
                <c:pt idx="1621">
                  <c:v>45073</c:v>
                </c:pt>
                <c:pt idx="1622">
                  <c:v>45074</c:v>
                </c:pt>
                <c:pt idx="1623">
                  <c:v>45075</c:v>
                </c:pt>
                <c:pt idx="1624">
                  <c:v>45076</c:v>
                </c:pt>
                <c:pt idx="1625">
                  <c:v>45077</c:v>
                </c:pt>
                <c:pt idx="1626">
                  <c:v>45078</c:v>
                </c:pt>
                <c:pt idx="1627">
                  <c:v>45079</c:v>
                </c:pt>
                <c:pt idx="1628">
                  <c:v>45080</c:v>
                </c:pt>
                <c:pt idx="1629">
                  <c:v>45081</c:v>
                </c:pt>
                <c:pt idx="1630">
                  <c:v>45082</c:v>
                </c:pt>
                <c:pt idx="1631">
                  <c:v>45083</c:v>
                </c:pt>
                <c:pt idx="1632">
                  <c:v>45084</c:v>
                </c:pt>
                <c:pt idx="1633">
                  <c:v>45085</c:v>
                </c:pt>
                <c:pt idx="1634">
                  <c:v>45086</c:v>
                </c:pt>
                <c:pt idx="1635">
                  <c:v>45087</c:v>
                </c:pt>
                <c:pt idx="1636">
                  <c:v>45088</c:v>
                </c:pt>
                <c:pt idx="1637">
                  <c:v>45089</c:v>
                </c:pt>
                <c:pt idx="1638">
                  <c:v>45090</c:v>
                </c:pt>
                <c:pt idx="1639">
                  <c:v>45091</c:v>
                </c:pt>
                <c:pt idx="1640">
                  <c:v>45092</c:v>
                </c:pt>
                <c:pt idx="1641">
                  <c:v>45093</c:v>
                </c:pt>
                <c:pt idx="1642">
                  <c:v>45094</c:v>
                </c:pt>
                <c:pt idx="1643">
                  <c:v>45095</c:v>
                </c:pt>
                <c:pt idx="1644">
                  <c:v>45096</c:v>
                </c:pt>
                <c:pt idx="1645">
                  <c:v>45097</c:v>
                </c:pt>
                <c:pt idx="1646">
                  <c:v>45098</c:v>
                </c:pt>
                <c:pt idx="1647">
                  <c:v>45099</c:v>
                </c:pt>
                <c:pt idx="1648">
                  <c:v>45100</c:v>
                </c:pt>
                <c:pt idx="1649">
                  <c:v>45101</c:v>
                </c:pt>
                <c:pt idx="1650">
                  <c:v>45102</c:v>
                </c:pt>
                <c:pt idx="1651">
                  <c:v>45103</c:v>
                </c:pt>
                <c:pt idx="1652">
                  <c:v>45104</c:v>
                </c:pt>
                <c:pt idx="1653">
                  <c:v>45105</c:v>
                </c:pt>
                <c:pt idx="1654">
                  <c:v>45106</c:v>
                </c:pt>
                <c:pt idx="1655">
                  <c:v>45107</c:v>
                </c:pt>
                <c:pt idx="1656">
                  <c:v>45108</c:v>
                </c:pt>
                <c:pt idx="1657">
                  <c:v>45109</c:v>
                </c:pt>
                <c:pt idx="1658">
                  <c:v>45110</c:v>
                </c:pt>
                <c:pt idx="1659">
                  <c:v>45111</c:v>
                </c:pt>
                <c:pt idx="1660">
                  <c:v>45112</c:v>
                </c:pt>
                <c:pt idx="1661">
                  <c:v>45113</c:v>
                </c:pt>
                <c:pt idx="1662">
                  <c:v>45114</c:v>
                </c:pt>
                <c:pt idx="1663">
                  <c:v>45115</c:v>
                </c:pt>
                <c:pt idx="1664">
                  <c:v>45116</c:v>
                </c:pt>
                <c:pt idx="1665">
                  <c:v>45117</c:v>
                </c:pt>
                <c:pt idx="1666">
                  <c:v>45118</c:v>
                </c:pt>
                <c:pt idx="1667">
                  <c:v>45119</c:v>
                </c:pt>
                <c:pt idx="1668">
                  <c:v>45120</c:v>
                </c:pt>
                <c:pt idx="1669">
                  <c:v>45121</c:v>
                </c:pt>
                <c:pt idx="1670">
                  <c:v>45122</c:v>
                </c:pt>
                <c:pt idx="1671">
                  <c:v>45123</c:v>
                </c:pt>
                <c:pt idx="1672">
                  <c:v>45124</c:v>
                </c:pt>
                <c:pt idx="1673">
                  <c:v>45125</c:v>
                </c:pt>
                <c:pt idx="1674">
                  <c:v>45126</c:v>
                </c:pt>
                <c:pt idx="1675">
                  <c:v>45127</c:v>
                </c:pt>
                <c:pt idx="1676">
                  <c:v>45128</c:v>
                </c:pt>
                <c:pt idx="1677">
                  <c:v>45129</c:v>
                </c:pt>
                <c:pt idx="1678">
                  <c:v>45130</c:v>
                </c:pt>
                <c:pt idx="1679">
                  <c:v>45131</c:v>
                </c:pt>
                <c:pt idx="1680">
                  <c:v>45132</c:v>
                </c:pt>
                <c:pt idx="1681">
                  <c:v>45133</c:v>
                </c:pt>
                <c:pt idx="1682">
                  <c:v>45134</c:v>
                </c:pt>
                <c:pt idx="1683">
                  <c:v>45135</c:v>
                </c:pt>
                <c:pt idx="1684">
                  <c:v>45136</c:v>
                </c:pt>
                <c:pt idx="1685">
                  <c:v>45137</c:v>
                </c:pt>
                <c:pt idx="1686">
                  <c:v>45138</c:v>
                </c:pt>
                <c:pt idx="1687">
                  <c:v>45139</c:v>
                </c:pt>
                <c:pt idx="1688">
                  <c:v>45140</c:v>
                </c:pt>
                <c:pt idx="1689">
                  <c:v>45141</c:v>
                </c:pt>
                <c:pt idx="1690">
                  <c:v>45142</c:v>
                </c:pt>
                <c:pt idx="1691">
                  <c:v>45143</c:v>
                </c:pt>
                <c:pt idx="1692">
                  <c:v>45144</c:v>
                </c:pt>
                <c:pt idx="1693">
                  <c:v>45145</c:v>
                </c:pt>
                <c:pt idx="1694">
                  <c:v>45146</c:v>
                </c:pt>
                <c:pt idx="1695">
                  <c:v>45147</c:v>
                </c:pt>
                <c:pt idx="1696">
                  <c:v>45148</c:v>
                </c:pt>
                <c:pt idx="1697">
                  <c:v>45149</c:v>
                </c:pt>
                <c:pt idx="1698">
                  <c:v>45150</c:v>
                </c:pt>
                <c:pt idx="1699">
                  <c:v>45151</c:v>
                </c:pt>
                <c:pt idx="1700">
                  <c:v>45152</c:v>
                </c:pt>
                <c:pt idx="1701">
                  <c:v>45153</c:v>
                </c:pt>
                <c:pt idx="1702">
                  <c:v>45154</c:v>
                </c:pt>
                <c:pt idx="1703">
                  <c:v>45155</c:v>
                </c:pt>
                <c:pt idx="1704">
                  <c:v>45156</c:v>
                </c:pt>
                <c:pt idx="1705">
                  <c:v>45157</c:v>
                </c:pt>
                <c:pt idx="1706">
                  <c:v>45158</c:v>
                </c:pt>
                <c:pt idx="1707">
                  <c:v>45159</c:v>
                </c:pt>
                <c:pt idx="1708">
                  <c:v>45160</c:v>
                </c:pt>
                <c:pt idx="1709">
                  <c:v>45161</c:v>
                </c:pt>
                <c:pt idx="1710">
                  <c:v>45162</c:v>
                </c:pt>
                <c:pt idx="1711">
                  <c:v>45163</c:v>
                </c:pt>
                <c:pt idx="1712">
                  <c:v>45164</c:v>
                </c:pt>
                <c:pt idx="1713">
                  <c:v>45165</c:v>
                </c:pt>
                <c:pt idx="1714">
                  <c:v>45166</c:v>
                </c:pt>
                <c:pt idx="1715">
                  <c:v>45167</c:v>
                </c:pt>
                <c:pt idx="1716">
                  <c:v>45168</c:v>
                </c:pt>
                <c:pt idx="1717">
                  <c:v>45169</c:v>
                </c:pt>
                <c:pt idx="1718">
                  <c:v>45170</c:v>
                </c:pt>
                <c:pt idx="1719">
                  <c:v>45171</c:v>
                </c:pt>
                <c:pt idx="1720">
                  <c:v>45172</c:v>
                </c:pt>
                <c:pt idx="1721">
                  <c:v>45173</c:v>
                </c:pt>
                <c:pt idx="1722">
                  <c:v>45174</c:v>
                </c:pt>
                <c:pt idx="1723">
                  <c:v>45175</c:v>
                </c:pt>
                <c:pt idx="1724">
                  <c:v>45176</c:v>
                </c:pt>
                <c:pt idx="1725">
                  <c:v>45177</c:v>
                </c:pt>
                <c:pt idx="1726">
                  <c:v>45178</c:v>
                </c:pt>
                <c:pt idx="1727">
                  <c:v>45179</c:v>
                </c:pt>
                <c:pt idx="1728">
                  <c:v>45180</c:v>
                </c:pt>
                <c:pt idx="1729">
                  <c:v>45181</c:v>
                </c:pt>
                <c:pt idx="1730">
                  <c:v>45182</c:v>
                </c:pt>
                <c:pt idx="1731">
                  <c:v>45183</c:v>
                </c:pt>
                <c:pt idx="1732">
                  <c:v>45184</c:v>
                </c:pt>
                <c:pt idx="1733">
                  <c:v>45185</c:v>
                </c:pt>
                <c:pt idx="1734">
                  <c:v>45186</c:v>
                </c:pt>
                <c:pt idx="1735">
                  <c:v>45187</c:v>
                </c:pt>
                <c:pt idx="1736">
                  <c:v>45188</c:v>
                </c:pt>
                <c:pt idx="1737">
                  <c:v>45189</c:v>
                </c:pt>
                <c:pt idx="1738">
                  <c:v>45190</c:v>
                </c:pt>
                <c:pt idx="1739">
                  <c:v>45191</c:v>
                </c:pt>
                <c:pt idx="1740">
                  <c:v>45192</c:v>
                </c:pt>
                <c:pt idx="1741">
                  <c:v>45193</c:v>
                </c:pt>
                <c:pt idx="1742">
                  <c:v>45194</c:v>
                </c:pt>
                <c:pt idx="1743">
                  <c:v>45195</c:v>
                </c:pt>
                <c:pt idx="1744">
                  <c:v>45196</c:v>
                </c:pt>
                <c:pt idx="1745">
                  <c:v>45197</c:v>
                </c:pt>
                <c:pt idx="1746">
                  <c:v>45198</c:v>
                </c:pt>
                <c:pt idx="1747">
                  <c:v>45199</c:v>
                </c:pt>
                <c:pt idx="1748">
                  <c:v>45200</c:v>
                </c:pt>
                <c:pt idx="1749">
                  <c:v>45201</c:v>
                </c:pt>
                <c:pt idx="1750">
                  <c:v>45202</c:v>
                </c:pt>
                <c:pt idx="1751">
                  <c:v>45203</c:v>
                </c:pt>
                <c:pt idx="1752">
                  <c:v>45204</c:v>
                </c:pt>
                <c:pt idx="1753">
                  <c:v>45205</c:v>
                </c:pt>
                <c:pt idx="1754">
                  <c:v>45206</c:v>
                </c:pt>
                <c:pt idx="1755">
                  <c:v>45207</c:v>
                </c:pt>
                <c:pt idx="1756">
                  <c:v>45208</c:v>
                </c:pt>
                <c:pt idx="1757">
                  <c:v>45209</c:v>
                </c:pt>
                <c:pt idx="1758">
                  <c:v>45210</c:v>
                </c:pt>
                <c:pt idx="1759">
                  <c:v>45211</c:v>
                </c:pt>
                <c:pt idx="1760">
                  <c:v>45212</c:v>
                </c:pt>
                <c:pt idx="1761">
                  <c:v>45213</c:v>
                </c:pt>
                <c:pt idx="1762">
                  <c:v>45214</c:v>
                </c:pt>
                <c:pt idx="1763">
                  <c:v>45215</c:v>
                </c:pt>
                <c:pt idx="1764">
                  <c:v>45216</c:v>
                </c:pt>
                <c:pt idx="1765">
                  <c:v>45217</c:v>
                </c:pt>
                <c:pt idx="1766">
                  <c:v>45218</c:v>
                </c:pt>
                <c:pt idx="1767">
                  <c:v>45219</c:v>
                </c:pt>
                <c:pt idx="1768">
                  <c:v>45220</c:v>
                </c:pt>
                <c:pt idx="1769">
                  <c:v>45221</c:v>
                </c:pt>
                <c:pt idx="1770">
                  <c:v>45222</c:v>
                </c:pt>
                <c:pt idx="1771">
                  <c:v>45223</c:v>
                </c:pt>
                <c:pt idx="1772">
                  <c:v>45224</c:v>
                </c:pt>
                <c:pt idx="1773">
                  <c:v>45225</c:v>
                </c:pt>
                <c:pt idx="1774">
                  <c:v>45226</c:v>
                </c:pt>
                <c:pt idx="1775">
                  <c:v>45227</c:v>
                </c:pt>
                <c:pt idx="1776">
                  <c:v>45228</c:v>
                </c:pt>
                <c:pt idx="1777">
                  <c:v>45229</c:v>
                </c:pt>
                <c:pt idx="1778">
                  <c:v>45230</c:v>
                </c:pt>
                <c:pt idx="1779">
                  <c:v>45231</c:v>
                </c:pt>
                <c:pt idx="1780">
                  <c:v>45232</c:v>
                </c:pt>
                <c:pt idx="1781">
                  <c:v>45233</c:v>
                </c:pt>
                <c:pt idx="1782">
                  <c:v>45234</c:v>
                </c:pt>
                <c:pt idx="1783">
                  <c:v>45235</c:v>
                </c:pt>
                <c:pt idx="1784">
                  <c:v>45236</c:v>
                </c:pt>
                <c:pt idx="1785">
                  <c:v>45237</c:v>
                </c:pt>
                <c:pt idx="1786">
                  <c:v>45238</c:v>
                </c:pt>
                <c:pt idx="1787">
                  <c:v>45239</c:v>
                </c:pt>
                <c:pt idx="1788">
                  <c:v>45240</c:v>
                </c:pt>
                <c:pt idx="1789">
                  <c:v>45241</c:v>
                </c:pt>
                <c:pt idx="1790">
                  <c:v>45242</c:v>
                </c:pt>
                <c:pt idx="1791">
                  <c:v>45243</c:v>
                </c:pt>
                <c:pt idx="1792">
                  <c:v>45244</c:v>
                </c:pt>
                <c:pt idx="1793">
                  <c:v>45245</c:v>
                </c:pt>
                <c:pt idx="1794">
                  <c:v>45246</c:v>
                </c:pt>
                <c:pt idx="1795">
                  <c:v>45247</c:v>
                </c:pt>
                <c:pt idx="1796">
                  <c:v>45248</c:v>
                </c:pt>
                <c:pt idx="1797">
                  <c:v>45249</c:v>
                </c:pt>
                <c:pt idx="1798">
                  <c:v>45250</c:v>
                </c:pt>
                <c:pt idx="1799">
                  <c:v>45251</c:v>
                </c:pt>
                <c:pt idx="1800">
                  <c:v>45252</c:v>
                </c:pt>
                <c:pt idx="1801">
                  <c:v>45253</c:v>
                </c:pt>
                <c:pt idx="1802">
                  <c:v>45254</c:v>
                </c:pt>
                <c:pt idx="1803">
                  <c:v>45255</c:v>
                </c:pt>
                <c:pt idx="1804">
                  <c:v>45256</c:v>
                </c:pt>
                <c:pt idx="1805">
                  <c:v>45257</c:v>
                </c:pt>
                <c:pt idx="1806">
                  <c:v>45258</c:v>
                </c:pt>
                <c:pt idx="1807">
                  <c:v>45259</c:v>
                </c:pt>
                <c:pt idx="1808">
                  <c:v>45260</c:v>
                </c:pt>
                <c:pt idx="1809">
                  <c:v>45261</c:v>
                </c:pt>
                <c:pt idx="1810">
                  <c:v>45262</c:v>
                </c:pt>
                <c:pt idx="1811">
                  <c:v>45263</c:v>
                </c:pt>
                <c:pt idx="1812">
                  <c:v>45264</c:v>
                </c:pt>
                <c:pt idx="1813">
                  <c:v>45265</c:v>
                </c:pt>
                <c:pt idx="1814">
                  <c:v>45266</c:v>
                </c:pt>
                <c:pt idx="1815">
                  <c:v>45267</c:v>
                </c:pt>
                <c:pt idx="1816">
                  <c:v>45268</c:v>
                </c:pt>
                <c:pt idx="1817">
                  <c:v>45269</c:v>
                </c:pt>
                <c:pt idx="1818">
                  <c:v>45270</c:v>
                </c:pt>
                <c:pt idx="1819">
                  <c:v>45271</c:v>
                </c:pt>
                <c:pt idx="1820">
                  <c:v>45272</c:v>
                </c:pt>
                <c:pt idx="1821">
                  <c:v>45273</c:v>
                </c:pt>
                <c:pt idx="1822">
                  <c:v>45274</c:v>
                </c:pt>
                <c:pt idx="1823">
                  <c:v>45275</c:v>
                </c:pt>
                <c:pt idx="1824">
                  <c:v>45276</c:v>
                </c:pt>
                <c:pt idx="1825">
                  <c:v>45277</c:v>
                </c:pt>
                <c:pt idx="1826">
                  <c:v>45278</c:v>
                </c:pt>
                <c:pt idx="1827">
                  <c:v>45279</c:v>
                </c:pt>
                <c:pt idx="1828">
                  <c:v>45280</c:v>
                </c:pt>
                <c:pt idx="1829">
                  <c:v>45281</c:v>
                </c:pt>
                <c:pt idx="1830">
                  <c:v>45282</c:v>
                </c:pt>
                <c:pt idx="1831">
                  <c:v>45283</c:v>
                </c:pt>
                <c:pt idx="1832">
                  <c:v>45284</c:v>
                </c:pt>
                <c:pt idx="1833">
                  <c:v>45285</c:v>
                </c:pt>
                <c:pt idx="1834">
                  <c:v>45286</c:v>
                </c:pt>
                <c:pt idx="1835">
                  <c:v>45287</c:v>
                </c:pt>
                <c:pt idx="1836">
                  <c:v>45288</c:v>
                </c:pt>
                <c:pt idx="1837">
                  <c:v>45289</c:v>
                </c:pt>
                <c:pt idx="1838">
                  <c:v>45290</c:v>
                </c:pt>
                <c:pt idx="1839">
                  <c:v>45291</c:v>
                </c:pt>
                <c:pt idx="1840">
                  <c:v>45292</c:v>
                </c:pt>
                <c:pt idx="1841">
                  <c:v>45293</c:v>
                </c:pt>
                <c:pt idx="1842">
                  <c:v>45294</c:v>
                </c:pt>
                <c:pt idx="1843">
                  <c:v>45295</c:v>
                </c:pt>
                <c:pt idx="1844">
                  <c:v>45296</c:v>
                </c:pt>
                <c:pt idx="1845">
                  <c:v>45297</c:v>
                </c:pt>
                <c:pt idx="1846">
                  <c:v>45298</c:v>
                </c:pt>
                <c:pt idx="1847">
                  <c:v>45299</c:v>
                </c:pt>
                <c:pt idx="1848">
                  <c:v>45300</c:v>
                </c:pt>
                <c:pt idx="1849">
                  <c:v>45301</c:v>
                </c:pt>
                <c:pt idx="1850">
                  <c:v>45302</c:v>
                </c:pt>
                <c:pt idx="1851">
                  <c:v>45303</c:v>
                </c:pt>
                <c:pt idx="1852">
                  <c:v>45304</c:v>
                </c:pt>
                <c:pt idx="1853">
                  <c:v>45305</c:v>
                </c:pt>
                <c:pt idx="1854">
                  <c:v>45306</c:v>
                </c:pt>
                <c:pt idx="1855">
                  <c:v>45307</c:v>
                </c:pt>
                <c:pt idx="1856">
                  <c:v>45308</c:v>
                </c:pt>
                <c:pt idx="1857">
                  <c:v>45309</c:v>
                </c:pt>
                <c:pt idx="1858">
                  <c:v>45310</c:v>
                </c:pt>
                <c:pt idx="1859">
                  <c:v>45311</c:v>
                </c:pt>
                <c:pt idx="1860">
                  <c:v>45312</c:v>
                </c:pt>
                <c:pt idx="1861">
                  <c:v>45313</c:v>
                </c:pt>
                <c:pt idx="1862">
                  <c:v>45314</c:v>
                </c:pt>
                <c:pt idx="1863">
                  <c:v>45315</c:v>
                </c:pt>
                <c:pt idx="1864">
                  <c:v>45316</c:v>
                </c:pt>
                <c:pt idx="1865">
                  <c:v>45317</c:v>
                </c:pt>
                <c:pt idx="1866">
                  <c:v>45318</c:v>
                </c:pt>
                <c:pt idx="1867">
                  <c:v>45319</c:v>
                </c:pt>
                <c:pt idx="1868">
                  <c:v>45320</c:v>
                </c:pt>
                <c:pt idx="1869">
                  <c:v>45321</c:v>
                </c:pt>
                <c:pt idx="1870">
                  <c:v>45322</c:v>
                </c:pt>
                <c:pt idx="1871">
                  <c:v>45323</c:v>
                </c:pt>
                <c:pt idx="1872">
                  <c:v>45324</c:v>
                </c:pt>
                <c:pt idx="1873">
                  <c:v>45325</c:v>
                </c:pt>
                <c:pt idx="1874">
                  <c:v>45326</c:v>
                </c:pt>
                <c:pt idx="1875">
                  <c:v>45327</c:v>
                </c:pt>
                <c:pt idx="1876">
                  <c:v>45328</c:v>
                </c:pt>
                <c:pt idx="1877">
                  <c:v>45329</c:v>
                </c:pt>
                <c:pt idx="1878">
                  <c:v>45330</c:v>
                </c:pt>
                <c:pt idx="1879">
                  <c:v>45331</c:v>
                </c:pt>
                <c:pt idx="1880">
                  <c:v>45332</c:v>
                </c:pt>
                <c:pt idx="1881">
                  <c:v>45333</c:v>
                </c:pt>
                <c:pt idx="1882">
                  <c:v>45334</c:v>
                </c:pt>
                <c:pt idx="1883">
                  <c:v>45335</c:v>
                </c:pt>
                <c:pt idx="1884">
                  <c:v>45336</c:v>
                </c:pt>
                <c:pt idx="1885">
                  <c:v>45337</c:v>
                </c:pt>
                <c:pt idx="1886">
                  <c:v>45338</c:v>
                </c:pt>
                <c:pt idx="1887">
                  <c:v>45339</c:v>
                </c:pt>
                <c:pt idx="1888">
                  <c:v>45340</c:v>
                </c:pt>
                <c:pt idx="1889">
                  <c:v>45341</c:v>
                </c:pt>
                <c:pt idx="1890">
                  <c:v>45342</c:v>
                </c:pt>
                <c:pt idx="1891">
                  <c:v>45343</c:v>
                </c:pt>
                <c:pt idx="1892">
                  <c:v>45344</c:v>
                </c:pt>
                <c:pt idx="1893">
                  <c:v>45345</c:v>
                </c:pt>
                <c:pt idx="1894">
                  <c:v>45346</c:v>
                </c:pt>
                <c:pt idx="1895">
                  <c:v>45347</c:v>
                </c:pt>
                <c:pt idx="1896">
                  <c:v>45348</c:v>
                </c:pt>
                <c:pt idx="1897">
                  <c:v>45349</c:v>
                </c:pt>
                <c:pt idx="1898">
                  <c:v>45350</c:v>
                </c:pt>
                <c:pt idx="1899">
                  <c:v>45351</c:v>
                </c:pt>
                <c:pt idx="1900">
                  <c:v>45352</c:v>
                </c:pt>
                <c:pt idx="1901">
                  <c:v>45353</c:v>
                </c:pt>
                <c:pt idx="1902">
                  <c:v>45354</c:v>
                </c:pt>
                <c:pt idx="1903">
                  <c:v>45355</c:v>
                </c:pt>
                <c:pt idx="1904">
                  <c:v>45356</c:v>
                </c:pt>
                <c:pt idx="1905">
                  <c:v>45357</c:v>
                </c:pt>
                <c:pt idx="1906">
                  <c:v>45358</c:v>
                </c:pt>
                <c:pt idx="1907">
                  <c:v>45359</c:v>
                </c:pt>
                <c:pt idx="1908">
                  <c:v>45360</c:v>
                </c:pt>
                <c:pt idx="1909">
                  <c:v>45361</c:v>
                </c:pt>
                <c:pt idx="1910">
                  <c:v>45362</c:v>
                </c:pt>
                <c:pt idx="1911">
                  <c:v>45363</c:v>
                </c:pt>
                <c:pt idx="1912">
                  <c:v>45364</c:v>
                </c:pt>
                <c:pt idx="1913">
                  <c:v>45365</c:v>
                </c:pt>
                <c:pt idx="1914">
                  <c:v>45366</c:v>
                </c:pt>
                <c:pt idx="1915">
                  <c:v>45367</c:v>
                </c:pt>
                <c:pt idx="1916">
                  <c:v>45368</c:v>
                </c:pt>
                <c:pt idx="1917">
                  <c:v>45369</c:v>
                </c:pt>
                <c:pt idx="1918">
                  <c:v>45370</c:v>
                </c:pt>
                <c:pt idx="1919">
                  <c:v>45371</c:v>
                </c:pt>
                <c:pt idx="1920">
                  <c:v>45372</c:v>
                </c:pt>
                <c:pt idx="1921">
                  <c:v>45373</c:v>
                </c:pt>
                <c:pt idx="1922">
                  <c:v>45374</c:v>
                </c:pt>
                <c:pt idx="1923">
                  <c:v>45375</c:v>
                </c:pt>
                <c:pt idx="1924">
                  <c:v>45376</c:v>
                </c:pt>
                <c:pt idx="1925">
                  <c:v>45377</c:v>
                </c:pt>
                <c:pt idx="1926">
                  <c:v>45378</c:v>
                </c:pt>
                <c:pt idx="1927">
                  <c:v>45379</c:v>
                </c:pt>
                <c:pt idx="1928">
                  <c:v>45380</c:v>
                </c:pt>
                <c:pt idx="1929">
                  <c:v>45381</c:v>
                </c:pt>
                <c:pt idx="1930">
                  <c:v>45382</c:v>
                </c:pt>
                <c:pt idx="1931">
                  <c:v>45383</c:v>
                </c:pt>
                <c:pt idx="1932">
                  <c:v>45384</c:v>
                </c:pt>
                <c:pt idx="1933">
                  <c:v>45385</c:v>
                </c:pt>
                <c:pt idx="1934">
                  <c:v>45386</c:v>
                </c:pt>
                <c:pt idx="1935">
                  <c:v>45387</c:v>
                </c:pt>
                <c:pt idx="1936">
                  <c:v>45388</c:v>
                </c:pt>
                <c:pt idx="1937">
                  <c:v>45389</c:v>
                </c:pt>
                <c:pt idx="1938">
                  <c:v>45390</c:v>
                </c:pt>
                <c:pt idx="1939">
                  <c:v>45391</c:v>
                </c:pt>
                <c:pt idx="1940">
                  <c:v>45392</c:v>
                </c:pt>
                <c:pt idx="1941">
                  <c:v>45393</c:v>
                </c:pt>
                <c:pt idx="1942">
                  <c:v>45394</c:v>
                </c:pt>
                <c:pt idx="1943">
                  <c:v>45395</c:v>
                </c:pt>
                <c:pt idx="1944">
                  <c:v>45396</c:v>
                </c:pt>
                <c:pt idx="1945">
                  <c:v>45397</c:v>
                </c:pt>
                <c:pt idx="1946">
                  <c:v>45398</c:v>
                </c:pt>
                <c:pt idx="1947">
                  <c:v>45399</c:v>
                </c:pt>
                <c:pt idx="1948">
                  <c:v>45400</c:v>
                </c:pt>
                <c:pt idx="1949">
                  <c:v>45401</c:v>
                </c:pt>
                <c:pt idx="1950">
                  <c:v>45402</c:v>
                </c:pt>
                <c:pt idx="1951">
                  <c:v>45403</c:v>
                </c:pt>
                <c:pt idx="1952">
                  <c:v>45404</c:v>
                </c:pt>
                <c:pt idx="1953">
                  <c:v>45405</c:v>
                </c:pt>
                <c:pt idx="1954">
                  <c:v>45406</c:v>
                </c:pt>
                <c:pt idx="1955">
                  <c:v>45407</c:v>
                </c:pt>
                <c:pt idx="1956">
                  <c:v>45408</c:v>
                </c:pt>
                <c:pt idx="1957">
                  <c:v>45409</c:v>
                </c:pt>
                <c:pt idx="1958">
                  <c:v>45410</c:v>
                </c:pt>
                <c:pt idx="1959">
                  <c:v>45411</c:v>
                </c:pt>
                <c:pt idx="1960">
                  <c:v>45412</c:v>
                </c:pt>
                <c:pt idx="1961">
                  <c:v>45413</c:v>
                </c:pt>
                <c:pt idx="1962">
                  <c:v>45414</c:v>
                </c:pt>
                <c:pt idx="1963">
                  <c:v>45415</c:v>
                </c:pt>
                <c:pt idx="1964">
                  <c:v>45416</c:v>
                </c:pt>
                <c:pt idx="1965">
                  <c:v>45417</c:v>
                </c:pt>
                <c:pt idx="1966">
                  <c:v>45418</c:v>
                </c:pt>
                <c:pt idx="1967">
                  <c:v>45419</c:v>
                </c:pt>
                <c:pt idx="1968">
                  <c:v>45420</c:v>
                </c:pt>
                <c:pt idx="1969">
                  <c:v>45421</c:v>
                </c:pt>
                <c:pt idx="1970">
                  <c:v>45422</c:v>
                </c:pt>
                <c:pt idx="1971">
                  <c:v>45423</c:v>
                </c:pt>
                <c:pt idx="1972">
                  <c:v>45424</c:v>
                </c:pt>
                <c:pt idx="1973">
                  <c:v>45425</c:v>
                </c:pt>
                <c:pt idx="1974">
                  <c:v>45426</c:v>
                </c:pt>
                <c:pt idx="1975">
                  <c:v>45427</c:v>
                </c:pt>
                <c:pt idx="1976">
                  <c:v>45428</c:v>
                </c:pt>
                <c:pt idx="1977">
                  <c:v>45429</c:v>
                </c:pt>
                <c:pt idx="1978">
                  <c:v>45430</c:v>
                </c:pt>
                <c:pt idx="1979">
                  <c:v>45431</c:v>
                </c:pt>
                <c:pt idx="1980">
                  <c:v>45432</c:v>
                </c:pt>
                <c:pt idx="1981">
                  <c:v>45433</c:v>
                </c:pt>
                <c:pt idx="1982">
                  <c:v>45434</c:v>
                </c:pt>
                <c:pt idx="1983">
                  <c:v>45435</c:v>
                </c:pt>
                <c:pt idx="1984">
                  <c:v>45436</c:v>
                </c:pt>
                <c:pt idx="1985">
                  <c:v>45437</c:v>
                </c:pt>
                <c:pt idx="1986">
                  <c:v>45438</c:v>
                </c:pt>
                <c:pt idx="1987">
                  <c:v>45439</c:v>
                </c:pt>
                <c:pt idx="1988">
                  <c:v>45440</c:v>
                </c:pt>
                <c:pt idx="1989">
                  <c:v>45441</c:v>
                </c:pt>
                <c:pt idx="1990">
                  <c:v>45442</c:v>
                </c:pt>
                <c:pt idx="1991">
                  <c:v>45443</c:v>
                </c:pt>
                <c:pt idx="1992">
                  <c:v>45444</c:v>
                </c:pt>
                <c:pt idx="1993">
                  <c:v>45445</c:v>
                </c:pt>
                <c:pt idx="1994">
                  <c:v>45446</c:v>
                </c:pt>
                <c:pt idx="1995">
                  <c:v>45447</c:v>
                </c:pt>
                <c:pt idx="1996">
                  <c:v>45448</c:v>
                </c:pt>
                <c:pt idx="1997">
                  <c:v>45449</c:v>
                </c:pt>
                <c:pt idx="1998">
                  <c:v>45450</c:v>
                </c:pt>
                <c:pt idx="1999">
                  <c:v>45451</c:v>
                </c:pt>
                <c:pt idx="2000">
                  <c:v>45452</c:v>
                </c:pt>
                <c:pt idx="2001">
                  <c:v>45453</c:v>
                </c:pt>
                <c:pt idx="2002">
                  <c:v>45454</c:v>
                </c:pt>
                <c:pt idx="2003">
                  <c:v>45455</c:v>
                </c:pt>
                <c:pt idx="2004">
                  <c:v>45456</c:v>
                </c:pt>
                <c:pt idx="2005">
                  <c:v>45457</c:v>
                </c:pt>
                <c:pt idx="2006">
                  <c:v>45458</c:v>
                </c:pt>
                <c:pt idx="2007">
                  <c:v>45459</c:v>
                </c:pt>
                <c:pt idx="2008">
                  <c:v>45460</c:v>
                </c:pt>
                <c:pt idx="2009">
                  <c:v>45461</c:v>
                </c:pt>
                <c:pt idx="2010">
                  <c:v>45462</c:v>
                </c:pt>
                <c:pt idx="2011">
                  <c:v>45463</c:v>
                </c:pt>
                <c:pt idx="2012">
                  <c:v>45464</c:v>
                </c:pt>
                <c:pt idx="2013">
                  <c:v>45465</c:v>
                </c:pt>
                <c:pt idx="2014">
                  <c:v>45466</c:v>
                </c:pt>
                <c:pt idx="2015">
                  <c:v>45467</c:v>
                </c:pt>
                <c:pt idx="2016">
                  <c:v>45468</c:v>
                </c:pt>
                <c:pt idx="2017">
                  <c:v>45469</c:v>
                </c:pt>
                <c:pt idx="2018">
                  <c:v>45470</c:v>
                </c:pt>
                <c:pt idx="2019">
                  <c:v>45471</c:v>
                </c:pt>
                <c:pt idx="2020">
                  <c:v>45472</c:v>
                </c:pt>
                <c:pt idx="2021">
                  <c:v>45473</c:v>
                </c:pt>
                <c:pt idx="2022">
                  <c:v>45474</c:v>
                </c:pt>
                <c:pt idx="2023">
                  <c:v>45475</c:v>
                </c:pt>
                <c:pt idx="2024">
                  <c:v>45476</c:v>
                </c:pt>
                <c:pt idx="2025">
                  <c:v>45477</c:v>
                </c:pt>
                <c:pt idx="2026">
                  <c:v>45478</c:v>
                </c:pt>
                <c:pt idx="2027">
                  <c:v>45479</c:v>
                </c:pt>
                <c:pt idx="2028">
                  <c:v>45480</c:v>
                </c:pt>
                <c:pt idx="2029">
                  <c:v>45481</c:v>
                </c:pt>
                <c:pt idx="2030">
                  <c:v>45482</c:v>
                </c:pt>
                <c:pt idx="2031">
                  <c:v>45483</c:v>
                </c:pt>
                <c:pt idx="2032">
                  <c:v>45484</c:v>
                </c:pt>
                <c:pt idx="2033">
                  <c:v>45485</c:v>
                </c:pt>
                <c:pt idx="2034">
                  <c:v>45486</c:v>
                </c:pt>
                <c:pt idx="2035">
                  <c:v>45487</c:v>
                </c:pt>
                <c:pt idx="2036">
                  <c:v>45488</c:v>
                </c:pt>
                <c:pt idx="2037">
                  <c:v>45489</c:v>
                </c:pt>
                <c:pt idx="2038">
                  <c:v>45490</c:v>
                </c:pt>
                <c:pt idx="2039">
                  <c:v>45491</c:v>
                </c:pt>
                <c:pt idx="2040">
                  <c:v>45492</c:v>
                </c:pt>
                <c:pt idx="2041">
                  <c:v>45493</c:v>
                </c:pt>
                <c:pt idx="2042">
                  <c:v>45494</c:v>
                </c:pt>
                <c:pt idx="2043">
                  <c:v>45495</c:v>
                </c:pt>
                <c:pt idx="2044">
                  <c:v>45496</c:v>
                </c:pt>
                <c:pt idx="2045">
                  <c:v>45497</c:v>
                </c:pt>
                <c:pt idx="2046">
                  <c:v>45498</c:v>
                </c:pt>
                <c:pt idx="2047">
                  <c:v>45499</c:v>
                </c:pt>
                <c:pt idx="2048">
                  <c:v>45500</c:v>
                </c:pt>
                <c:pt idx="2049">
                  <c:v>45501</c:v>
                </c:pt>
                <c:pt idx="2050">
                  <c:v>45502</c:v>
                </c:pt>
                <c:pt idx="2051">
                  <c:v>45503</c:v>
                </c:pt>
                <c:pt idx="2052">
                  <c:v>45504</c:v>
                </c:pt>
                <c:pt idx="2053">
                  <c:v>45505</c:v>
                </c:pt>
                <c:pt idx="2054">
                  <c:v>45506</c:v>
                </c:pt>
                <c:pt idx="2055">
                  <c:v>45507</c:v>
                </c:pt>
                <c:pt idx="2056">
                  <c:v>45508</c:v>
                </c:pt>
                <c:pt idx="2057">
                  <c:v>45509</c:v>
                </c:pt>
                <c:pt idx="2058">
                  <c:v>45510</c:v>
                </c:pt>
                <c:pt idx="2059">
                  <c:v>45511</c:v>
                </c:pt>
                <c:pt idx="2060">
                  <c:v>45512</c:v>
                </c:pt>
                <c:pt idx="2061">
                  <c:v>45513</c:v>
                </c:pt>
                <c:pt idx="2062">
                  <c:v>45514</c:v>
                </c:pt>
                <c:pt idx="2063">
                  <c:v>45515</c:v>
                </c:pt>
                <c:pt idx="2064">
                  <c:v>45516</c:v>
                </c:pt>
                <c:pt idx="2065">
                  <c:v>45517</c:v>
                </c:pt>
                <c:pt idx="2066">
                  <c:v>45518</c:v>
                </c:pt>
                <c:pt idx="2067">
                  <c:v>45519</c:v>
                </c:pt>
                <c:pt idx="2068">
                  <c:v>45520</c:v>
                </c:pt>
                <c:pt idx="2069">
                  <c:v>45521</c:v>
                </c:pt>
                <c:pt idx="2070">
                  <c:v>45522</c:v>
                </c:pt>
                <c:pt idx="2071">
                  <c:v>45523</c:v>
                </c:pt>
                <c:pt idx="2072">
                  <c:v>45524</c:v>
                </c:pt>
                <c:pt idx="2073">
                  <c:v>45525</c:v>
                </c:pt>
                <c:pt idx="2074">
                  <c:v>45526</c:v>
                </c:pt>
                <c:pt idx="2075">
                  <c:v>45527</c:v>
                </c:pt>
                <c:pt idx="2076">
                  <c:v>45528</c:v>
                </c:pt>
                <c:pt idx="2077">
                  <c:v>45529</c:v>
                </c:pt>
                <c:pt idx="2078">
                  <c:v>45530</c:v>
                </c:pt>
                <c:pt idx="2079">
                  <c:v>45531</c:v>
                </c:pt>
                <c:pt idx="2080">
                  <c:v>45532</c:v>
                </c:pt>
                <c:pt idx="2081">
                  <c:v>45533</c:v>
                </c:pt>
                <c:pt idx="2082">
                  <c:v>45534</c:v>
                </c:pt>
                <c:pt idx="2083">
                  <c:v>45535</c:v>
                </c:pt>
                <c:pt idx="2084">
                  <c:v>45536</c:v>
                </c:pt>
                <c:pt idx="2085">
                  <c:v>45537</c:v>
                </c:pt>
                <c:pt idx="2086">
                  <c:v>45538</c:v>
                </c:pt>
                <c:pt idx="2087">
                  <c:v>45539</c:v>
                </c:pt>
                <c:pt idx="2088">
                  <c:v>45540</c:v>
                </c:pt>
                <c:pt idx="2089">
                  <c:v>45541</c:v>
                </c:pt>
                <c:pt idx="2090">
                  <c:v>45542</c:v>
                </c:pt>
                <c:pt idx="2091">
                  <c:v>45543</c:v>
                </c:pt>
                <c:pt idx="2092">
                  <c:v>45544</c:v>
                </c:pt>
                <c:pt idx="2093">
                  <c:v>45545</c:v>
                </c:pt>
                <c:pt idx="2094">
                  <c:v>45546</c:v>
                </c:pt>
                <c:pt idx="2095">
                  <c:v>45547</c:v>
                </c:pt>
                <c:pt idx="2096">
                  <c:v>45548</c:v>
                </c:pt>
                <c:pt idx="2097">
                  <c:v>45549</c:v>
                </c:pt>
                <c:pt idx="2098">
                  <c:v>45550</c:v>
                </c:pt>
                <c:pt idx="2099">
                  <c:v>45551</c:v>
                </c:pt>
                <c:pt idx="2100">
                  <c:v>45552</c:v>
                </c:pt>
                <c:pt idx="2101">
                  <c:v>45553</c:v>
                </c:pt>
                <c:pt idx="2102">
                  <c:v>45554</c:v>
                </c:pt>
                <c:pt idx="2103">
                  <c:v>45555</c:v>
                </c:pt>
                <c:pt idx="2104">
                  <c:v>45556</c:v>
                </c:pt>
                <c:pt idx="2105">
                  <c:v>45557</c:v>
                </c:pt>
                <c:pt idx="2106">
                  <c:v>45558</c:v>
                </c:pt>
                <c:pt idx="2107">
                  <c:v>45559</c:v>
                </c:pt>
                <c:pt idx="2108">
                  <c:v>45560</c:v>
                </c:pt>
                <c:pt idx="2109">
                  <c:v>45561</c:v>
                </c:pt>
                <c:pt idx="2110">
                  <c:v>45562</c:v>
                </c:pt>
                <c:pt idx="2111">
                  <c:v>45563</c:v>
                </c:pt>
                <c:pt idx="2112">
                  <c:v>45564</c:v>
                </c:pt>
                <c:pt idx="2113">
                  <c:v>45565</c:v>
                </c:pt>
                <c:pt idx="2114">
                  <c:v>45566</c:v>
                </c:pt>
                <c:pt idx="2115">
                  <c:v>45567</c:v>
                </c:pt>
                <c:pt idx="2116">
                  <c:v>45568</c:v>
                </c:pt>
                <c:pt idx="2117">
                  <c:v>45569</c:v>
                </c:pt>
                <c:pt idx="2118">
                  <c:v>45570</c:v>
                </c:pt>
                <c:pt idx="2119">
                  <c:v>45571</c:v>
                </c:pt>
                <c:pt idx="2120">
                  <c:v>45572</c:v>
                </c:pt>
                <c:pt idx="2121">
                  <c:v>45573</c:v>
                </c:pt>
                <c:pt idx="2122">
                  <c:v>45574</c:v>
                </c:pt>
                <c:pt idx="2123">
                  <c:v>45575</c:v>
                </c:pt>
                <c:pt idx="2124">
                  <c:v>45576</c:v>
                </c:pt>
                <c:pt idx="2125">
                  <c:v>45577</c:v>
                </c:pt>
                <c:pt idx="2126">
                  <c:v>45578</c:v>
                </c:pt>
                <c:pt idx="2127">
                  <c:v>45579</c:v>
                </c:pt>
                <c:pt idx="2128">
                  <c:v>45580</c:v>
                </c:pt>
                <c:pt idx="2129">
                  <c:v>45581</c:v>
                </c:pt>
                <c:pt idx="2130">
                  <c:v>45582</c:v>
                </c:pt>
                <c:pt idx="2131">
                  <c:v>45583</c:v>
                </c:pt>
                <c:pt idx="2132">
                  <c:v>45584</c:v>
                </c:pt>
                <c:pt idx="2133">
                  <c:v>45585</c:v>
                </c:pt>
                <c:pt idx="2134">
                  <c:v>45586</c:v>
                </c:pt>
                <c:pt idx="2135">
                  <c:v>45587</c:v>
                </c:pt>
                <c:pt idx="2136">
                  <c:v>45588</c:v>
                </c:pt>
                <c:pt idx="2137">
                  <c:v>45589</c:v>
                </c:pt>
                <c:pt idx="2138">
                  <c:v>45590</c:v>
                </c:pt>
                <c:pt idx="2139">
                  <c:v>45591</c:v>
                </c:pt>
                <c:pt idx="2140">
                  <c:v>45592</c:v>
                </c:pt>
                <c:pt idx="2141">
                  <c:v>45593</c:v>
                </c:pt>
                <c:pt idx="2142">
                  <c:v>45594</c:v>
                </c:pt>
                <c:pt idx="2143">
                  <c:v>45595</c:v>
                </c:pt>
                <c:pt idx="2144">
                  <c:v>45596</c:v>
                </c:pt>
                <c:pt idx="2145">
                  <c:v>45597</c:v>
                </c:pt>
                <c:pt idx="2146">
                  <c:v>45598</c:v>
                </c:pt>
                <c:pt idx="2147">
                  <c:v>45599</c:v>
                </c:pt>
                <c:pt idx="2148">
                  <c:v>45600</c:v>
                </c:pt>
                <c:pt idx="2149">
                  <c:v>45601</c:v>
                </c:pt>
                <c:pt idx="2150">
                  <c:v>45602</c:v>
                </c:pt>
                <c:pt idx="2151">
                  <c:v>45603</c:v>
                </c:pt>
                <c:pt idx="2152">
                  <c:v>45604</c:v>
                </c:pt>
                <c:pt idx="2153">
                  <c:v>45605</c:v>
                </c:pt>
                <c:pt idx="2154">
                  <c:v>45606</c:v>
                </c:pt>
                <c:pt idx="2155">
                  <c:v>45607</c:v>
                </c:pt>
                <c:pt idx="2156">
                  <c:v>45608</c:v>
                </c:pt>
                <c:pt idx="2157">
                  <c:v>45609</c:v>
                </c:pt>
                <c:pt idx="2158">
                  <c:v>45610</c:v>
                </c:pt>
                <c:pt idx="2159">
                  <c:v>45611</c:v>
                </c:pt>
                <c:pt idx="2160">
                  <c:v>45612</c:v>
                </c:pt>
                <c:pt idx="2161">
                  <c:v>45613</c:v>
                </c:pt>
                <c:pt idx="2162">
                  <c:v>45614</c:v>
                </c:pt>
                <c:pt idx="2163">
                  <c:v>45615</c:v>
                </c:pt>
                <c:pt idx="2164">
                  <c:v>45616</c:v>
                </c:pt>
                <c:pt idx="2165">
                  <c:v>45617</c:v>
                </c:pt>
                <c:pt idx="2166">
                  <c:v>45618</c:v>
                </c:pt>
                <c:pt idx="2167">
                  <c:v>45619</c:v>
                </c:pt>
                <c:pt idx="2168">
                  <c:v>45620</c:v>
                </c:pt>
                <c:pt idx="2169">
                  <c:v>45621</c:v>
                </c:pt>
                <c:pt idx="2170">
                  <c:v>45622</c:v>
                </c:pt>
                <c:pt idx="2171">
                  <c:v>45623</c:v>
                </c:pt>
                <c:pt idx="2172">
                  <c:v>45624</c:v>
                </c:pt>
                <c:pt idx="2173">
                  <c:v>45625</c:v>
                </c:pt>
                <c:pt idx="2174">
                  <c:v>45626</c:v>
                </c:pt>
                <c:pt idx="2175">
                  <c:v>45627</c:v>
                </c:pt>
                <c:pt idx="2176">
                  <c:v>45628</c:v>
                </c:pt>
                <c:pt idx="2177">
                  <c:v>45629</c:v>
                </c:pt>
                <c:pt idx="2178">
                  <c:v>45630</c:v>
                </c:pt>
                <c:pt idx="2179">
                  <c:v>45631</c:v>
                </c:pt>
                <c:pt idx="2180">
                  <c:v>45632</c:v>
                </c:pt>
                <c:pt idx="2181">
                  <c:v>45633</c:v>
                </c:pt>
                <c:pt idx="2182">
                  <c:v>45634</c:v>
                </c:pt>
                <c:pt idx="2183">
                  <c:v>45635</c:v>
                </c:pt>
                <c:pt idx="2184">
                  <c:v>45636</c:v>
                </c:pt>
                <c:pt idx="2185">
                  <c:v>45637</c:v>
                </c:pt>
                <c:pt idx="2186">
                  <c:v>45638</c:v>
                </c:pt>
                <c:pt idx="2187">
                  <c:v>45639</c:v>
                </c:pt>
                <c:pt idx="2188">
                  <c:v>45640</c:v>
                </c:pt>
                <c:pt idx="2189">
                  <c:v>45641</c:v>
                </c:pt>
                <c:pt idx="2190">
                  <c:v>45642</c:v>
                </c:pt>
                <c:pt idx="2191">
                  <c:v>45643</c:v>
                </c:pt>
                <c:pt idx="2192">
                  <c:v>45644</c:v>
                </c:pt>
                <c:pt idx="2193">
                  <c:v>45645</c:v>
                </c:pt>
                <c:pt idx="2194">
                  <c:v>45646</c:v>
                </c:pt>
                <c:pt idx="2195">
                  <c:v>45647</c:v>
                </c:pt>
                <c:pt idx="2196">
                  <c:v>45648</c:v>
                </c:pt>
                <c:pt idx="2197">
                  <c:v>45649</c:v>
                </c:pt>
                <c:pt idx="2198">
                  <c:v>45650</c:v>
                </c:pt>
                <c:pt idx="2199">
                  <c:v>45651</c:v>
                </c:pt>
                <c:pt idx="2200">
                  <c:v>45652</c:v>
                </c:pt>
                <c:pt idx="2201">
                  <c:v>45653</c:v>
                </c:pt>
                <c:pt idx="2202">
                  <c:v>45654</c:v>
                </c:pt>
                <c:pt idx="2203">
                  <c:v>45655</c:v>
                </c:pt>
                <c:pt idx="2204">
                  <c:v>45656</c:v>
                </c:pt>
                <c:pt idx="2205">
                  <c:v>45657</c:v>
                </c:pt>
                <c:pt idx="2206">
                  <c:v>45658</c:v>
                </c:pt>
                <c:pt idx="2207">
                  <c:v>45659</c:v>
                </c:pt>
                <c:pt idx="2208">
                  <c:v>45660</c:v>
                </c:pt>
                <c:pt idx="2209">
                  <c:v>45661</c:v>
                </c:pt>
                <c:pt idx="2210">
                  <c:v>45662</c:v>
                </c:pt>
                <c:pt idx="2211">
                  <c:v>45663</c:v>
                </c:pt>
                <c:pt idx="2212">
                  <c:v>45664</c:v>
                </c:pt>
                <c:pt idx="2213">
                  <c:v>45665</c:v>
                </c:pt>
                <c:pt idx="2214">
                  <c:v>45666</c:v>
                </c:pt>
                <c:pt idx="2215">
                  <c:v>45667</c:v>
                </c:pt>
                <c:pt idx="2216">
                  <c:v>45668</c:v>
                </c:pt>
                <c:pt idx="2217">
                  <c:v>45669</c:v>
                </c:pt>
                <c:pt idx="2218">
                  <c:v>45670</c:v>
                </c:pt>
                <c:pt idx="2219">
                  <c:v>45671</c:v>
                </c:pt>
                <c:pt idx="2220">
                  <c:v>45672</c:v>
                </c:pt>
                <c:pt idx="2221">
                  <c:v>45673</c:v>
                </c:pt>
                <c:pt idx="2222">
                  <c:v>45674</c:v>
                </c:pt>
                <c:pt idx="2223">
                  <c:v>45675</c:v>
                </c:pt>
                <c:pt idx="2224">
                  <c:v>45676</c:v>
                </c:pt>
                <c:pt idx="2225">
                  <c:v>45677</c:v>
                </c:pt>
                <c:pt idx="2226">
                  <c:v>45678</c:v>
                </c:pt>
                <c:pt idx="2227">
                  <c:v>45679</c:v>
                </c:pt>
                <c:pt idx="2228">
                  <c:v>45680</c:v>
                </c:pt>
                <c:pt idx="2229">
                  <c:v>45681</c:v>
                </c:pt>
                <c:pt idx="2230">
                  <c:v>45682</c:v>
                </c:pt>
                <c:pt idx="2231">
                  <c:v>45683</c:v>
                </c:pt>
                <c:pt idx="2232">
                  <c:v>45684</c:v>
                </c:pt>
                <c:pt idx="2233">
                  <c:v>45685</c:v>
                </c:pt>
                <c:pt idx="2234">
                  <c:v>45686</c:v>
                </c:pt>
                <c:pt idx="2235">
                  <c:v>45687</c:v>
                </c:pt>
                <c:pt idx="2236">
                  <c:v>45688</c:v>
                </c:pt>
                <c:pt idx="2237">
                  <c:v>45689</c:v>
                </c:pt>
                <c:pt idx="2238">
                  <c:v>45690</c:v>
                </c:pt>
                <c:pt idx="2239">
                  <c:v>45691</c:v>
                </c:pt>
                <c:pt idx="2240">
                  <c:v>45692</c:v>
                </c:pt>
                <c:pt idx="2241">
                  <c:v>45693</c:v>
                </c:pt>
                <c:pt idx="2242">
                  <c:v>45694</c:v>
                </c:pt>
                <c:pt idx="2243">
                  <c:v>45695</c:v>
                </c:pt>
                <c:pt idx="2244">
                  <c:v>45696</c:v>
                </c:pt>
                <c:pt idx="2245">
                  <c:v>45697</c:v>
                </c:pt>
                <c:pt idx="2246">
                  <c:v>45698</c:v>
                </c:pt>
                <c:pt idx="2247">
                  <c:v>45699</c:v>
                </c:pt>
                <c:pt idx="2248">
                  <c:v>45700</c:v>
                </c:pt>
                <c:pt idx="2249">
                  <c:v>45701</c:v>
                </c:pt>
                <c:pt idx="2250">
                  <c:v>45702</c:v>
                </c:pt>
                <c:pt idx="2251">
                  <c:v>45703</c:v>
                </c:pt>
                <c:pt idx="2252">
                  <c:v>45704</c:v>
                </c:pt>
                <c:pt idx="2253">
                  <c:v>45705</c:v>
                </c:pt>
                <c:pt idx="2254">
                  <c:v>45706</c:v>
                </c:pt>
                <c:pt idx="2255">
                  <c:v>45707</c:v>
                </c:pt>
                <c:pt idx="2256">
                  <c:v>45708</c:v>
                </c:pt>
                <c:pt idx="2257">
                  <c:v>45709</c:v>
                </c:pt>
                <c:pt idx="2258">
                  <c:v>45710</c:v>
                </c:pt>
                <c:pt idx="2259">
                  <c:v>45711</c:v>
                </c:pt>
                <c:pt idx="2260">
                  <c:v>45712</c:v>
                </c:pt>
                <c:pt idx="2261">
                  <c:v>45713</c:v>
                </c:pt>
                <c:pt idx="2262">
                  <c:v>45714</c:v>
                </c:pt>
                <c:pt idx="2263">
                  <c:v>45715</c:v>
                </c:pt>
                <c:pt idx="2264">
                  <c:v>45716</c:v>
                </c:pt>
                <c:pt idx="2265">
                  <c:v>45717</c:v>
                </c:pt>
                <c:pt idx="2266">
                  <c:v>45718</c:v>
                </c:pt>
                <c:pt idx="2267">
                  <c:v>45719</c:v>
                </c:pt>
                <c:pt idx="2268">
                  <c:v>45720</c:v>
                </c:pt>
                <c:pt idx="2269">
                  <c:v>45721</c:v>
                </c:pt>
                <c:pt idx="2270">
                  <c:v>45722</c:v>
                </c:pt>
                <c:pt idx="2271">
                  <c:v>45723</c:v>
                </c:pt>
                <c:pt idx="2272">
                  <c:v>45724</c:v>
                </c:pt>
                <c:pt idx="2273">
                  <c:v>45725</c:v>
                </c:pt>
                <c:pt idx="2274">
                  <c:v>45726</c:v>
                </c:pt>
                <c:pt idx="2275">
                  <c:v>45727</c:v>
                </c:pt>
                <c:pt idx="2276">
                  <c:v>45728</c:v>
                </c:pt>
                <c:pt idx="2277">
                  <c:v>45729</c:v>
                </c:pt>
                <c:pt idx="2278">
                  <c:v>45730</c:v>
                </c:pt>
                <c:pt idx="2279">
                  <c:v>45731</c:v>
                </c:pt>
                <c:pt idx="2280">
                  <c:v>45732</c:v>
                </c:pt>
                <c:pt idx="2281">
                  <c:v>45733</c:v>
                </c:pt>
                <c:pt idx="2282">
                  <c:v>45734</c:v>
                </c:pt>
                <c:pt idx="2283">
                  <c:v>45735</c:v>
                </c:pt>
                <c:pt idx="2284">
                  <c:v>45736</c:v>
                </c:pt>
                <c:pt idx="2285">
                  <c:v>45737</c:v>
                </c:pt>
                <c:pt idx="2286">
                  <c:v>45738</c:v>
                </c:pt>
                <c:pt idx="2287">
                  <c:v>45739</c:v>
                </c:pt>
                <c:pt idx="2288">
                  <c:v>45740</c:v>
                </c:pt>
                <c:pt idx="2289">
                  <c:v>45741</c:v>
                </c:pt>
                <c:pt idx="2290">
                  <c:v>45742</c:v>
                </c:pt>
                <c:pt idx="2291">
                  <c:v>45743</c:v>
                </c:pt>
                <c:pt idx="2292">
                  <c:v>45744</c:v>
                </c:pt>
                <c:pt idx="2293">
                  <c:v>45745</c:v>
                </c:pt>
                <c:pt idx="2294">
                  <c:v>45746</c:v>
                </c:pt>
                <c:pt idx="2295">
                  <c:v>45747</c:v>
                </c:pt>
                <c:pt idx="2296">
                  <c:v>45748</c:v>
                </c:pt>
                <c:pt idx="2297">
                  <c:v>45749</c:v>
                </c:pt>
                <c:pt idx="2298">
                  <c:v>45750</c:v>
                </c:pt>
                <c:pt idx="2299">
                  <c:v>45751</c:v>
                </c:pt>
                <c:pt idx="2300">
                  <c:v>45752</c:v>
                </c:pt>
                <c:pt idx="2301">
                  <c:v>45753</c:v>
                </c:pt>
                <c:pt idx="2302">
                  <c:v>45754</c:v>
                </c:pt>
                <c:pt idx="2303">
                  <c:v>45755</c:v>
                </c:pt>
                <c:pt idx="2304">
                  <c:v>45756</c:v>
                </c:pt>
                <c:pt idx="2305">
                  <c:v>45757</c:v>
                </c:pt>
                <c:pt idx="2306">
                  <c:v>45758</c:v>
                </c:pt>
                <c:pt idx="2307">
                  <c:v>45759</c:v>
                </c:pt>
                <c:pt idx="2308">
                  <c:v>45760</c:v>
                </c:pt>
                <c:pt idx="2309">
                  <c:v>45761</c:v>
                </c:pt>
                <c:pt idx="2310">
                  <c:v>45762</c:v>
                </c:pt>
                <c:pt idx="2311">
                  <c:v>45763</c:v>
                </c:pt>
                <c:pt idx="2312">
                  <c:v>45764</c:v>
                </c:pt>
                <c:pt idx="2313">
                  <c:v>45765</c:v>
                </c:pt>
                <c:pt idx="2314">
                  <c:v>45766</c:v>
                </c:pt>
                <c:pt idx="2315">
                  <c:v>45767</c:v>
                </c:pt>
                <c:pt idx="2316">
                  <c:v>45768</c:v>
                </c:pt>
                <c:pt idx="2317">
                  <c:v>45769</c:v>
                </c:pt>
                <c:pt idx="2318">
                  <c:v>45770</c:v>
                </c:pt>
                <c:pt idx="2319">
                  <c:v>45771</c:v>
                </c:pt>
                <c:pt idx="2320">
                  <c:v>45772</c:v>
                </c:pt>
                <c:pt idx="2321">
                  <c:v>45773</c:v>
                </c:pt>
                <c:pt idx="2322">
                  <c:v>45774</c:v>
                </c:pt>
                <c:pt idx="2323">
                  <c:v>45775</c:v>
                </c:pt>
                <c:pt idx="2324">
                  <c:v>45776</c:v>
                </c:pt>
                <c:pt idx="2325">
                  <c:v>45777</c:v>
                </c:pt>
                <c:pt idx="2326">
                  <c:v>45778</c:v>
                </c:pt>
                <c:pt idx="2327">
                  <c:v>45779</c:v>
                </c:pt>
                <c:pt idx="2328">
                  <c:v>45780</c:v>
                </c:pt>
                <c:pt idx="2329">
                  <c:v>45781</c:v>
                </c:pt>
                <c:pt idx="2330">
                  <c:v>45782</c:v>
                </c:pt>
                <c:pt idx="2331">
                  <c:v>45783</c:v>
                </c:pt>
                <c:pt idx="2332">
                  <c:v>45784</c:v>
                </c:pt>
                <c:pt idx="2333">
                  <c:v>45785</c:v>
                </c:pt>
                <c:pt idx="2334">
                  <c:v>45786</c:v>
                </c:pt>
                <c:pt idx="2335">
                  <c:v>45787</c:v>
                </c:pt>
                <c:pt idx="2336">
                  <c:v>45788</c:v>
                </c:pt>
                <c:pt idx="2337">
                  <c:v>45789</c:v>
                </c:pt>
                <c:pt idx="2338">
                  <c:v>45790</c:v>
                </c:pt>
                <c:pt idx="2339">
                  <c:v>45791</c:v>
                </c:pt>
                <c:pt idx="2340">
                  <c:v>45792</c:v>
                </c:pt>
                <c:pt idx="2341">
                  <c:v>45793</c:v>
                </c:pt>
                <c:pt idx="2342">
                  <c:v>45794</c:v>
                </c:pt>
                <c:pt idx="2343">
                  <c:v>45795</c:v>
                </c:pt>
                <c:pt idx="2344">
                  <c:v>45796</c:v>
                </c:pt>
                <c:pt idx="2345">
                  <c:v>45797</c:v>
                </c:pt>
                <c:pt idx="2346">
                  <c:v>45798</c:v>
                </c:pt>
                <c:pt idx="2347">
                  <c:v>45799</c:v>
                </c:pt>
                <c:pt idx="2348">
                  <c:v>45800</c:v>
                </c:pt>
                <c:pt idx="2349">
                  <c:v>45801</c:v>
                </c:pt>
                <c:pt idx="2350">
                  <c:v>45802</c:v>
                </c:pt>
                <c:pt idx="2351">
                  <c:v>45803</c:v>
                </c:pt>
                <c:pt idx="2352">
                  <c:v>45804</c:v>
                </c:pt>
                <c:pt idx="2353">
                  <c:v>45805</c:v>
                </c:pt>
                <c:pt idx="2354">
                  <c:v>45806</c:v>
                </c:pt>
                <c:pt idx="2355">
                  <c:v>45807</c:v>
                </c:pt>
                <c:pt idx="2356">
                  <c:v>45808</c:v>
                </c:pt>
                <c:pt idx="2357">
                  <c:v>45809</c:v>
                </c:pt>
                <c:pt idx="2358">
                  <c:v>45810</c:v>
                </c:pt>
                <c:pt idx="2359">
                  <c:v>45811</c:v>
                </c:pt>
                <c:pt idx="2360">
                  <c:v>45812</c:v>
                </c:pt>
                <c:pt idx="2361">
                  <c:v>45813</c:v>
                </c:pt>
                <c:pt idx="2362">
                  <c:v>45814</c:v>
                </c:pt>
                <c:pt idx="2363">
                  <c:v>45815</c:v>
                </c:pt>
                <c:pt idx="2364">
                  <c:v>45816</c:v>
                </c:pt>
                <c:pt idx="2365">
                  <c:v>45817</c:v>
                </c:pt>
                <c:pt idx="2366">
                  <c:v>45818</c:v>
                </c:pt>
                <c:pt idx="2367">
                  <c:v>45819</c:v>
                </c:pt>
                <c:pt idx="2368">
                  <c:v>45820</c:v>
                </c:pt>
                <c:pt idx="2369">
                  <c:v>45821</c:v>
                </c:pt>
                <c:pt idx="2370">
                  <c:v>45822</c:v>
                </c:pt>
                <c:pt idx="2371">
                  <c:v>45823</c:v>
                </c:pt>
                <c:pt idx="2372">
                  <c:v>45824</c:v>
                </c:pt>
                <c:pt idx="2373">
                  <c:v>45825</c:v>
                </c:pt>
                <c:pt idx="2374">
                  <c:v>45826</c:v>
                </c:pt>
                <c:pt idx="2375">
                  <c:v>45827</c:v>
                </c:pt>
                <c:pt idx="2376">
                  <c:v>45828</c:v>
                </c:pt>
                <c:pt idx="2377">
                  <c:v>45829</c:v>
                </c:pt>
                <c:pt idx="2378">
                  <c:v>45830</c:v>
                </c:pt>
                <c:pt idx="2379">
                  <c:v>45831</c:v>
                </c:pt>
                <c:pt idx="2380">
                  <c:v>45832</c:v>
                </c:pt>
                <c:pt idx="2381">
                  <c:v>45833</c:v>
                </c:pt>
                <c:pt idx="2382">
                  <c:v>45834</c:v>
                </c:pt>
                <c:pt idx="2383">
                  <c:v>45835</c:v>
                </c:pt>
                <c:pt idx="2384">
                  <c:v>45836</c:v>
                </c:pt>
                <c:pt idx="2385">
                  <c:v>45837</c:v>
                </c:pt>
                <c:pt idx="2386">
                  <c:v>45838</c:v>
                </c:pt>
                <c:pt idx="2387">
                  <c:v>45839</c:v>
                </c:pt>
                <c:pt idx="2388">
                  <c:v>45840</c:v>
                </c:pt>
                <c:pt idx="2389">
                  <c:v>45841</c:v>
                </c:pt>
                <c:pt idx="2390">
                  <c:v>45842</c:v>
                </c:pt>
                <c:pt idx="2391">
                  <c:v>45843</c:v>
                </c:pt>
                <c:pt idx="2392">
                  <c:v>45844</c:v>
                </c:pt>
                <c:pt idx="2393">
                  <c:v>45845</c:v>
                </c:pt>
                <c:pt idx="2394">
                  <c:v>45846</c:v>
                </c:pt>
                <c:pt idx="2395">
                  <c:v>45847</c:v>
                </c:pt>
                <c:pt idx="2396">
                  <c:v>45848</c:v>
                </c:pt>
                <c:pt idx="2397">
                  <c:v>45849</c:v>
                </c:pt>
                <c:pt idx="2398">
                  <c:v>45850</c:v>
                </c:pt>
                <c:pt idx="2399">
                  <c:v>45851</c:v>
                </c:pt>
                <c:pt idx="2400">
                  <c:v>45852</c:v>
                </c:pt>
                <c:pt idx="2401">
                  <c:v>45853</c:v>
                </c:pt>
                <c:pt idx="2402">
                  <c:v>45854</c:v>
                </c:pt>
                <c:pt idx="2403">
                  <c:v>45855</c:v>
                </c:pt>
                <c:pt idx="2404">
                  <c:v>45856</c:v>
                </c:pt>
                <c:pt idx="2405">
                  <c:v>45857</c:v>
                </c:pt>
                <c:pt idx="2406">
                  <c:v>45858</c:v>
                </c:pt>
                <c:pt idx="2407">
                  <c:v>45859</c:v>
                </c:pt>
                <c:pt idx="2408">
                  <c:v>45860</c:v>
                </c:pt>
                <c:pt idx="2409">
                  <c:v>45861</c:v>
                </c:pt>
                <c:pt idx="2410">
                  <c:v>45862</c:v>
                </c:pt>
                <c:pt idx="2411">
                  <c:v>45863</c:v>
                </c:pt>
                <c:pt idx="2412">
                  <c:v>45864</c:v>
                </c:pt>
                <c:pt idx="2413">
                  <c:v>45865</c:v>
                </c:pt>
                <c:pt idx="2414">
                  <c:v>45866</c:v>
                </c:pt>
                <c:pt idx="2415">
                  <c:v>45867</c:v>
                </c:pt>
                <c:pt idx="2416">
                  <c:v>45868</c:v>
                </c:pt>
                <c:pt idx="2417">
                  <c:v>45869</c:v>
                </c:pt>
                <c:pt idx="2418">
                  <c:v>45870</c:v>
                </c:pt>
                <c:pt idx="2419">
                  <c:v>45871</c:v>
                </c:pt>
                <c:pt idx="2420">
                  <c:v>45872</c:v>
                </c:pt>
                <c:pt idx="2421">
                  <c:v>45873</c:v>
                </c:pt>
                <c:pt idx="2422">
                  <c:v>45874</c:v>
                </c:pt>
                <c:pt idx="2423">
                  <c:v>45875</c:v>
                </c:pt>
                <c:pt idx="2424">
                  <c:v>45876</c:v>
                </c:pt>
                <c:pt idx="2425">
                  <c:v>45877</c:v>
                </c:pt>
                <c:pt idx="2426">
                  <c:v>45878</c:v>
                </c:pt>
                <c:pt idx="2427">
                  <c:v>45879</c:v>
                </c:pt>
                <c:pt idx="2428">
                  <c:v>45880</c:v>
                </c:pt>
                <c:pt idx="2429">
                  <c:v>45881</c:v>
                </c:pt>
                <c:pt idx="2430">
                  <c:v>45882</c:v>
                </c:pt>
                <c:pt idx="2431">
                  <c:v>45883</c:v>
                </c:pt>
                <c:pt idx="2432">
                  <c:v>45884</c:v>
                </c:pt>
                <c:pt idx="2433">
                  <c:v>45885</c:v>
                </c:pt>
                <c:pt idx="2434">
                  <c:v>45886</c:v>
                </c:pt>
                <c:pt idx="2435">
                  <c:v>45887</c:v>
                </c:pt>
                <c:pt idx="2436">
                  <c:v>45888</c:v>
                </c:pt>
                <c:pt idx="2437">
                  <c:v>45889</c:v>
                </c:pt>
                <c:pt idx="2438">
                  <c:v>45890</c:v>
                </c:pt>
                <c:pt idx="2439">
                  <c:v>45891</c:v>
                </c:pt>
                <c:pt idx="2440">
                  <c:v>45892</c:v>
                </c:pt>
                <c:pt idx="2441">
                  <c:v>45893</c:v>
                </c:pt>
                <c:pt idx="2442">
                  <c:v>45894</c:v>
                </c:pt>
                <c:pt idx="2443">
                  <c:v>45895</c:v>
                </c:pt>
                <c:pt idx="2444">
                  <c:v>45896</c:v>
                </c:pt>
                <c:pt idx="2445">
                  <c:v>45897</c:v>
                </c:pt>
                <c:pt idx="2446">
                  <c:v>45898</c:v>
                </c:pt>
                <c:pt idx="2447">
                  <c:v>45899</c:v>
                </c:pt>
                <c:pt idx="2448">
                  <c:v>45900</c:v>
                </c:pt>
                <c:pt idx="2449">
                  <c:v>45901</c:v>
                </c:pt>
                <c:pt idx="2450">
                  <c:v>45902</c:v>
                </c:pt>
                <c:pt idx="2451">
                  <c:v>45903</c:v>
                </c:pt>
                <c:pt idx="2452">
                  <c:v>45904</c:v>
                </c:pt>
                <c:pt idx="2453">
                  <c:v>45905</c:v>
                </c:pt>
                <c:pt idx="2454">
                  <c:v>45906</c:v>
                </c:pt>
                <c:pt idx="2455">
                  <c:v>45907</c:v>
                </c:pt>
                <c:pt idx="2456">
                  <c:v>45908</c:v>
                </c:pt>
                <c:pt idx="2457">
                  <c:v>45909</c:v>
                </c:pt>
                <c:pt idx="2458">
                  <c:v>45910</c:v>
                </c:pt>
                <c:pt idx="2459">
                  <c:v>45911</c:v>
                </c:pt>
                <c:pt idx="2460">
                  <c:v>45912</c:v>
                </c:pt>
                <c:pt idx="2461">
                  <c:v>45913</c:v>
                </c:pt>
                <c:pt idx="2462">
                  <c:v>45914</c:v>
                </c:pt>
                <c:pt idx="2463">
                  <c:v>45915</c:v>
                </c:pt>
                <c:pt idx="2464">
                  <c:v>45916</c:v>
                </c:pt>
                <c:pt idx="2465">
                  <c:v>45917</c:v>
                </c:pt>
                <c:pt idx="2466">
                  <c:v>45918</c:v>
                </c:pt>
                <c:pt idx="2467">
                  <c:v>45919</c:v>
                </c:pt>
                <c:pt idx="2468">
                  <c:v>45920</c:v>
                </c:pt>
                <c:pt idx="2469">
                  <c:v>45921</c:v>
                </c:pt>
                <c:pt idx="2470">
                  <c:v>45922</c:v>
                </c:pt>
                <c:pt idx="2471">
                  <c:v>45923</c:v>
                </c:pt>
                <c:pt idx="2472">
                  <c:v>45924</c:v>
                </c:pt>
                <c:pt idx="2473">
                  <c:v>45925</c:v>
                </c:pt>
                <c:pt idx="2474">
                  <c:v>45926</c:v>
                </c:pt>
                <c:pt idx="2475">
                  <c:v>45927</c:v>
                </c:pt>
                <c:pt idx="2476">
                  <c:v>45928</c:v>
                </c:pt>
                <c:pt idx="2477">
                  <c:v>45929</c:v>
                </c:pt>
                <c:pt idx="2478">
                  <c:v>45930</c:v>
                </c:pt>
                <c:pt idx="2479">
                  <c:v>45931</c:v>
                </c:pt>
                <c:pt idx="2480">
                  <c:v>45932</c:v>
                </c:pt>
                <c:pt idx="2481">
                  <c:v>45933</c:v>
                </c:pt>
                <c:pt idx="2482">
                  <c:v>45934</c:v>
                </c:pt>
                <c:pt idx="2483">
                  <c:v>45935</c:v>
                </c:pt>
                <c:pt idx="2484">
                  <c:v>45936</c:v>
                </c:pt>
                <c:pt idx="2485">
                  <c:v>45937</c:v>
                </c:pt>
                <c:pt idx="2486">
                  <c:v>45938</c:v>
                </c:pt>
                <c:pt idx="2487">
                  <c:v>45939</c:v>
                </c:pt>
                <c:pt idx="2488">
                  <c:v>45940</c:v>
                </c:pt>
                <c:pt idx="2489">
                  <c:v>45941</c:v>
                </c:pt>
                <c:pt idx="2490">
                  <c:v>45942</c:v>
                </c:pt>
                <c:pt idx="2491">
                  <c:v>45943</c:v>
                </c:pt>
                <c:pt idx="2492">
                  <c:v>45944</c:v>
                </c:pt>
                <c:pt idx="2493">
                  <c:v>45945</c:v>
                </c:pt>
                <c:pt idx="2494">
                  <c:v>45946</c:v>
                </c:pt>
                <c:pt idx="2495">
                  <c:v>45947</c:v>
                </c:pt>
                <c:pt idx="2496">
                  <c:v>45948</c:v>
                </c:pt>
                <c:pt idx="2497">
                  <c:v>45949</c:v>
                </c:pt>
                <c:pt idx="2498">
                  <c:v>45950</c:v>
                </c:pt>
                <c:pt idx="2499">
                  <c:v>45951</c:v>
                </c:pt>
                <c:pt idx="2500">
                  <c:v>45952</c:v>
                </c:pt>
                <c:pt idx="2501">
                  <c:v>45953</c:v>
                </c:pt>
                <c:pt idx="2502">
                  <c:v>45954</c:v>
                </c:pt>
                <c:pt idx="2503">
                  <c:v>45955</c:v>
                </c:pt>
                <c:pt idx="2504">
                  <c:v>45956</c:v>
                </c:pt>
                <c:pt idx="2505">
                  <c:v>45957</c:v>
                </c:pt>
                <c:pt idx="2506">
                  <c:v>45958</c:v>
                </c:pt>
                <c:pt idx="2507">
                  <c:v>45959</c:v>
                </c:pt>
                <c:pt idx="2508">
                  <c:v>45960</c:v>
                </c:pt>
                <c:pt idx="2509">
                  <c:v>45961</c:v>
                </c:pt>
                <c:pt idx="2510">
                  <c:v>45962</c:v>
                </c:pt>
                <c:pt idx="2511">
                  <c:v>45963</c:v>
                </c:pt>
                <c:pt idx="2512">
                  <c:v>45964</c:v>
                </c:pt>
                <c:pt idx="2513">
                  <c:v>45965</c:v>
                </c:pt>
                <c:pt idx="2514">
                  <c:v>45966</c:v>
                </c:pt>
                <c:pt idx="2515">
                  <c:v>45967</c:v>
                </c:pt>
                <c:pt idx="2516">
                  <c:v>45968</c:v>
                </c:pt>
                <c:pt idx="2517">
                  <c:v>45969</c:v>
                </c:pt>
                <c:pt idx="2518">
                  <c:v>45970</c:v>
                </c:pt>
                <c:pt idx="2519">
                  <c:v>45971</c:v>
                </c:pt>
                <c:pt idx="2520">
                  <c:v>45972</c:v>
                </c:pt>
                <c:pt idx="2521">
                  <c:v>45973</c:v>
                </c:pt>
                <c:pt idx="2522">
                  <c:v>45974</c:v>
                </c:pt>
                <c:pt idx="2523">
                  <c:v>45975</c:v>
                </c:pt>
                <c:pt idx="2524">
                  <c:v>45976</c:v>
                </c:pt>
                <c:pt idx="2525">
                  <c:v>45977</c:v>
                </c:pt>
                <c:pt idx="2526">
                  <c:v>45978</c:v>
                </c:pt>
                <c:pt idx="2527">
                  <c:v>45979</c:v>
                </c:pt>
                <c:pt idx="2528">
                  <c:v>45980</c:v>
                </c:pt>
                <c:pt idx="2529">
                  <c:v>45981</c:v>
                </c:pt>
                <c:pt idx="2530">
                  <c:v>45982</c:v>
                </c:pt>
                <c:pt idx="2531">
                  <c:v>45983</c:v>
                </c:pt>
                <c:pt idx="2532">
                  <c:v>45984</c:v>
                </c:pt>
                <c:pt idx="2533">
                  <c:v>45985</c:v>
                </c:pt>
                <c:pt idx="2534">
                  <c:v>45986</c:v>
                </c:pt>
                <c:pt idx="2535">
                  <c:v>45987</c:v>
                </c:pt>
                <c:pt idx="2536">
                  <c:v>45988</c:v>
                </c:pt>
                <c:pt idx="2537">
                  <c:v>45989</c:v>
                </c:pt>
                <c:pt idx="2538">
                  <c:v>45990</c:v>
                </c:pt>
                <c:pt idx="2539">
                  <c:v>45991</c:v>
                </c:pt>
                <c:pt idx="2540">
                  <c:v>45992</c:v>
                </c:pt>
                <c:pt idx="2541">
                  <c:v>45993</c:v>
                </c:pt>
                <c:pt idx="2542">
                  <c:v>45994</c:v>
                </c:pt>
                <c:pt idx="2543">
                  <c:v>45995</c:v>
                </c:pt>
                <c:pt idx="2544">
                  <c:v>45996</c:v>
                </c:pt>
                <c:pt idx="2545">
                  <c:v>45997</c:v>
                </c:pt>
                <c:pt idx="2546">
                  <c:v>45998</c:v>
                </c:pt>
                <c:pt idx="2547">
                  <c:v>45999</c:v>
                </c:pt>
                <c:pt idx="2548">
                  <c:v>46000</c:v>
                </c:pt>
                <c:pt idx="2549">
                  <c:v>46001</c:v>
                </c:pt>
                <c:pt idx="2550">
                  <c:v>46002</c:v>
                </c:pt>
                <c:pt idx="2551">
                  <c:v>46003</c:v>
                </c:pt>
                <c:pt idx="2552">
                  <c:v>46004</c:v>
                </c:pt>
                <c:pt idx="2553">
                  <c:v>46005</c:v>
                </c:pt>
                <c:pt idx="2554">
                  <c:v>46006</c:v>
                </c:pt>
                <c:pt idx="2555">
                  <c:v>46007</c:v>
                </c:pt>
                <c:pt idx="2556">
                  <c:v>46008</c:v>
                </c:pt>
                <c:pt idx="2557">
                  <c:v>46009</c:v>
                </c:pt>
                <c:pt idx="2558">
                  <c:v>46010</c:v>
                </c:pt>
                <c:pt idx="2559">
                  <c:v>46011</c:v>
                </c:pt>
                <c:pt idx="2560">
                  <c:v>46012</c:v>
                </c:pt>
                <c:pt idx="2561">
                  <c:v>46013</c:v>
                </c:pt>
                <c:pt idx="2562">
                  <c:v>46014</c:v>
                </c:pt>
                <c:pt idx="2563">
                  <c:v>46015</c:v>
                </c:pt>
                <c:pt idx="2564">
                  <c:v>46016</c:v>
                </c:pt>
                <c:pt idx="2565">
                  <c:v>46017</c:v>
                </c:pt>
                <c:pt idx="2566">
                  <c:v>46018</c:v>
                </c:pt>
                <c:pt idx="2567">
                  <c:v>46019</c:v>
                </c:pt>
                <c:pt idx="2568">
                  <c:v>46020</c:v>
                </c:pt>
                <c:pt idx="2569">
                  <c:v>46021</c:v>
                </c:pt>
                <c:pt idx="2570">
                  <c:v>46022</c:v>
                </c:pt>
                <c:pt idx="2571">
                  <c:v>46023</c:v>
                </c:pt>
                <c:pt idx="2572">
                  <c:v>46024</c:v>
                </c:pt>
                <c:pt idx="2573">
                  <c:v>46025</c:v>
                </c:pt>
                <c:pt idx="2574">
                  <c:v>46026</c:v>
                </c:pt>
                <c:pt idx="2575">
                  <c:v>46027</c:v>
                </c:pt>
                <c:pt idx="2576">
                  <c:v>46028</c:v>
                </c:pt>
                <c:pt idx="2577">
                  <c:v>46029</c:v>
                </c:pt>
                <c:pt idx="2578">
                  <c:v>46030</c:v>
                </c:pt>
                <c:pt idx="2579">
                  <c:v>46031</c:v>
                </c:pt>
                <c:pt idx="2580">
                  <c:v>46032</c:v>
                </c:pt>
                <c:pt idx="2581">
                  <c:v>46033</c:v>
                </c:pt>
                <c:pt idx="2582">
                  <c:v>46034</c:v>
                </c:pt>
                <c:pt idx="2583">
                  <c:v>46035</c:v>
                </c:pt>
                <c:pt idx="2584">
                  <c:v>46036</c:v>
                </c:pt>
                <c:pt idx="2585">
                  <c:v>46037</c:v>
                </c:pt>
                <c:pt idx="2586">
                  <c:v>46038</c:v>
                </c:pt>
                <c:pt idx="2587">
                  <c:v>46039</c:v>
                </c:pt>
                <c:pt idx="2588">
                  <c:v>46040</c:v>
                </c:pt>
                <c:pt idx="2589">
                  <c:v>46041</c:v>
                </c:pt>
                <c:pt idx="2590">
                  <c:v>46042</c:v>
                </c:pt>
                <c:pt idx="2591">
                  <c:v>46043</c:v>
                </c:pt>
                <c:pt idx="2592">
                  <c:v>46044</c:v>
                </c:pt>
                <c:pt idx="2593">
                  <c:v>46045</c:v>
                </c:pt>
                <c:pt idx="2594">
                  <c:v>46046</c:v>
                </c:pt>
                <c:pt idx="2595">
                  <c:v>46047</c:v>
                </c:pt>
                <c:pt idx="2596">
                  <c:v>46048</c:v>
                </c:pt>
                <c:pt idx="2597">
                  <c:v>46049</c:v>
                </c:pt>
                <c:pt idx="2598">
                  <c:v>46050</c:v>
                </c:pt>
                <c:pt idx="2599">
                  <c:v>46051</c:v>
                </c:pt>
                <c:pt idx="2600">
                  <c:v>46052</c:v>
                </c:pt>
                <c:pt idx="2601">
                  <c:v>46053</c:v>
                </c:pt>
                <c:pt idx="2602">
                  <c:v>46054</c:v>
                </c:pt>
                <c:pt idx="2603">
                  <c:v>46055</c:v>
                </c:pt>
                <c:pt idx="2604">
                  <c:v>46056</c:v>
                </c:pt>
                <c:pt idx="2605">
                  <c:v>46057</c:v>
                </c:pt>
                <c:pt idx="2606">
                  <c:v>46058</c:v>
                </c:pt>
                <c:pt idx="2607">
                  <c:v>46059</c:v>
                </c:pt>
                <c:pt idx="2608">
                  <c:v>46060</c:v>
                </c:pt>
                <c:pt idx="2609">
                  <c:v>46061</c:v>
                </c:pt>
                <c:pt idx="2610">
                  <c:v>46062</c:v>
                </c:pt>
                <c:pt idx="2611">
                  <c:v>46063</c:v>
                </c:pt>
                <c:pt idx="2612">
                  <c:v>46064</c:v>
                </c:pt>
                <c:pt idx="2613">
                  <c:v>46065</c:v>
                </c:pt>
                <c:pt idx="2614">
                  <c:v>46066</c:v>
                </c:pt>
                <c:pt idx="2615">
                  <c:v>46067</c:v>
                </c:pt>
                <c:pt idx="2616">
                  <c:v>46068</c:v>
                </c:pt>
                <c:pt idx="2617">
                  <c:v>46069</c:v>
                </c:pt>
                <c:pt idx="2618">
                  <c:v>46070</c:v>
                </c:pt>
                <c:pt idx="2619">
                  <c:v>46071</c:v>
                </c:pt>
                <c:pt idx="2620">
                  <c:v>46072</c:v>
                </c:pt>
                <c:pt idx="2621">
                  <c:v>46073</c:v>
                </c:pt>
                <c:pt idx="2622">
                  <c:v>46074</c:v>
                </c:pt>
                <c:pt idx="2623">
                  <c:v>46075</c:v>
                </c:pt>
                <c:pt idx="2624">
                  <c:v>46076</c:v>
                </c:pt>
                <c:pt idx="2625">
                  <c:v>46077</c:v>
                </c:pt>
                <c:pt idx="2626">
                  <c:v>46078</c:v>
                </c:pt>
                <c:pt idx="2627">
                  <c:v>46079</c:v>
                </c:pt>
                <c:pt idx="2628">
                  <c:v>46080</c:v>
                </c:pt>
                <c:pt idx="2629">
                  <c:v>46081</c:v>
                </c:pt>
                <c:pt idx="2630">
                  <c:v>46082</c:v>
                </c:pt>
                <c:pt idx="2631">
                  <c:v>46083</c:v>
                </c:pt>
                <c:pt idx="2632">
                  <c:v>46084</c:v>
                </c:pt>
                <c:pt idx="2633">
                  <c:v>46085</c:v>
                </c:pt>
                <c:pt idx="2634">
                  <c:v>46086</c:v>
                </c:pt>
                <c:pt idx="2635">
                  <c:v>46087</c:v>
                </c:pt>
                <c:pt idx="2636">
                  <c:v>46088</c:v>
                </c:pt>
                <c:pt idx="2637">
                  <c:v>46089</c:v>
                </c:pt>
                <c:pt idx="2638">
                  <c:v>46090</c:v>
                </c:pt>
                <c:pt idx="2639">
                  <c:v>46091</c:v>
                </c:pt>
                <c:pt idx="2640">
                  <c:v>46092</c:v>
                </c:pt>
                <c:pt idx="2641">
                  <c:v>46093</c:v>
                </c:pt>
                <c:pt idx="2642">
                  <c:v>46094</c:v>
                </c:pt>
                <c:pt idx="2643">
                  <c:v>46095</c:v>
                </c:pt>
                <c:pt idx="2644">
                  <c:v>46096</c:v>
                </c:pt>
                <c:pt idx="2645">
                  <c:v>46097</c:v>
                </c:pt>
                <c:pt idx="2646">
                  <c:v>46098</c:v>
                </c:pt>
                <c:pt idx="2647">
                  <c:v>46099</c:v>
                </c:pt>
                <c:pt idx="2648">
                  <c:v>46100</c:v>
                </c:pt>
                <c:pt idx="2649">
                  <c:v>46101</c:v>
                </c:pt>
                <c:pt idx="2650">
                  <c:v>46102</c:v>
                </c:pt>
                <c:pt idx="2651">
                  <c:v>46103</c:v>
                </c:pt>
              </c:numCache>
            </c:numRef>
          </c:cat>
          <c:val>
            <c:numRef>
              <c:f>FullCalendar!$APF$652:$ENE$652</c:f>
              <c:numCache>
                <c:formatCode>General</c:formatCode>
                <c:ptCount val="2652"/>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3</c:v>
                </c:pt>
                <c:pt idx="22">
                  <c:v>3.5</c:v>
                </c:pt>
                <c:pt idx="23">
                  <c:v>2.9</c:v>
                </c:pt>
                <c:pt idx="24">
                  <c:v>2.9</c:v>
                </c:pt>
                <c:pt idx="25">
                  <c:v>2.9</c:v>
                </c:pt>
                <c:pt idx="26">
                  <c:v>2.9</c:v>
                </c:pt>
                <c:pt idx="27">
                  <c:v>12</c:v>
                </c:pt>
                <c:pt idx="28">
                  <c:v>12</c:v>
                </c:pt>
                <c:pt idx="29">
                  <c:v>9.1</c:v>
                </c:pt>
                <c:pt idx="30">
                  <c:v>9.1</c:v>
                </c:pt>
                <c:pt idx="31">
                  <c:v>29.800000000000004</c:v>
                </c:pt>
                <c:pt idx="32">
                  <c:v>18.899999999999999</c:v>
                </c:pt>
                <c:pt idx="33">
                  <c:v>0</c:v>
                </c:pt>
                <c:pt idx="34">
                  <c:v>23.799999999999997</c:v>
                </c:pt>
                <c:pt idx="35">
                  <c:v>23.799999999999997</c:v>
                </c:pt>
                <c:pt idx="36">
                  <c:v>34.799999999999997</c:v>
                </c:pt>
                <c:pt idx="37">
                  <c:v>33.700000000000003</c:v>
                </c:pt>
                <c:pt idx="38">
                  <c:v>21.7</c:v>
                </c:pt>
                <c:pt idx="39">
                  <c:v>17.399999999999999</c:v>
                </c:pt>
                <c:pt idx="40">
                  <c:v>17.399999999999999</c:v>
                </c:pt>
                <c:pt idx="41">
                  <c:v>32</c:v>
                </c:pt>
                <c:pt idx="42">
                  <c:v>32</c:v>
                </c:pt>
                <c:pt idx="43">
                  <c:v>32</c:v>
                </c:pt>
                <c:pt idx="44">
                  <c:v>32</c:v>
                </c:pt>
                <c:pt idx="45">
                  <c:v>32</c:v>
                </c:pt>
                <c:pt idx="46">
                  <c:v>22.9</c:v>
                </c:pt>
                <c:pt idx="47">
                  <c:v>22.9</c:v>
                </c:pt>
                <c:pt idx="48">
                  <c:v>22.9</c:v>
                </c:pt>
                <c:pt idx="49">
                  <c:v>22.9</c:v>
                </c:pt>
                <c:pt idx="50">
                  <c:v>22.9</c:v>
                </c:pt>
                <c:pt idx="51">
                  <c:v>22.9</c:v>
                </c:pt>
                <c:pt idx="52">
                  <c:v>33.200000000000003</c:v>
                </c:pt>
                <c:pt idx="53">
                  <c:v>32.700000000000003</c:v>
                </c:pt>
                <c:pt idx="54">
                  <c:v>22.9</c:v>
                </c:pt>
                <c:pt idx="55">
                  <c:v>32</c:v>
                </c:pt>
                <c:pt idx="56">
                  <c:v>32</c:v>
                </c:pt>
                <c:pt idx="57">
                  <c:v>32</c:v>
                </c:pt>
                <c:pt idx="58">
                  <c:v>32</c:v>
                </c:pt>
                <c:pt idx="59">
                  <c:v>32</c:v>
                </c:pt>
                <c:pt idx="60">
                  <c:v>17.399999999999999</c:v>
                </c:pt>
                <c:pt idx="61">
                  <c:v>17.399999999999999</c:v>
                </c:pt>
                <c:pt idx="62">
                  <c:v>26.5</c:v>
                </c:pt>
                <c:pt idx="63">
                  <c:v>26.5</c:v>
                </c:pt>
                <c:pt idx="64">
                  <c:v>28.5</c:v>
                </c:pt>
                <c:pt idx="65">
                  <c:v>34.200000000000003</c:v>
                </c:pt>
                <c:pt idx="66">
                  <c:v>34.200000000000003</c:v>
                </c:pt>
                <c:pt idx="67">
                  <c:v>14.8</c:v>
                </c:pt>
                <c:pt idx="68">
                  <c:v>14.1</c:v>
                </c:pt>
                <c:pt idx="69">
                  <c:v>15.3</c:v>
                </c:pt>
                <c:pt idx="70">
                  <c:v>15.3</c:v>
                </c:pt>
                <c:pt idx="71">
                  <c:v>15.3</c:v>
                </c:pt>
                <c:pt idx="72">
                  <c:v>16.600000000000001</c:v>
                </c:pt>
                <c:pt idx="73">
                  <c:v>26.9</c:v>
                </c:pt>
                <c:pt idx="74">
                  <c:v>26.4</c:v>
                </c:pt>
                <c:pt idx="75">
                  <c:v>16.600000000000001</c:v>
                </c:pt>
                <c:pt idx="76">
                  <c:v>25.7</c:v>
                </c:pt>
                <c:pt idx="77">
                  <c:v>25.7</c:v>
                </c:pt>
                <c:pt idx="78">
                  <c:v>25.7</c:v>
                </c:pt>
                <c:pt idx="79">
                  <c:v>25.7</c:v>
                </c:pt>
                <c:pt idx="80">
                  <c:v>28.599999999999998</c:v>
                </c:pt>
                <c:pt idx="81">
                  <c:v>17.5</c:v>
                </c:pt>
                <c:pt idx="82">
                  <c:v>17.5</c:v>
                </c:pt>
                <c:pt idx="83">
                  <c:v>17.5</c:v>
                </c:pt>
                <c:pt idx="84">
                  <c:v>17.5</c:v>
                </c:pt>
                <c:pt idx="85">
                  <c:v>17.5</c:v>
                </c:pt>
                <c:pt idx="86">
                  <c:v>12</c:v>
                </c:pt>
                <c:pt idx="87">
                  <c:v>12</c:v>
                </c:pt>
                <c:pt idx="88">
                  <c:v>2.9</c:v>
                </c:pt>
                <c:pt idx="89">
                  <c:v>2.9</c:v>
                </c:pt>
                <c:pt idx="90">
                  <c:v>12.9</c:v>
                </c:pt>
                <c:pt idx="91">
                  <c:v>11.2</c:v>
                </c:pt>
                <c:pt idx="92">
                  <c:v>9.5</c:v>
                </c:pt>
                <c:pt idx="93">
                  <c:v>10.4</c:v>
                </c:pt>
                <c:pt idx="94">
                  <c:v>10.4</c:v>
                </c:pt>
                <c:pt idx="95">
                  <c:v>10.4</c:v>
                </c:pt>
                <c:pt idx="96">
                  <c:v>10.4</c:v>
                </c:pt>
                <c:pt idx="97">
                  <c:v>19.5</c:v>
                </c:pt>
                <c:pt idx="98">
                  <c:v>19.5</c:v>
                </c:pt>
                <c:pt idx="99">
                  <c:v>17.5</c:v>
                </c:pt>
                <c:pt idx="100">
                  <c:v>12</c:v>
                </c:pt>
                <c:pt idx="101">
                  <c:v>9.1</c:v>
                </c:pt>
                <c:pt idx="102">
                  <c:v>0</c:v>
                </c:pt>
                <c:pt idx="103">
                  <c:v>0</c:v>
                </c:pt>
                <c:pt idx="104">
                  <c:v>0</c:v>
                </c:pt>
                <c:pt idx="105">
                  <c:v>2.9</c:v>
                </c:pt>
                <c:pt idx="106">
                  <c:v>3.1</c:v>
                </c:pt>
                <c:pt idx="107">
                  <c:v>3.2</c:v>
                </c:pt>
                <c:pt idx="108">
                  <c:v>2.9</c:v>
                </c:pt>
                <c:pt idx="109">
                  <c:v>2.9</c:v>
                </c:pt>
                <c:pt idx="110">
                  <c:v>2.9</c:v>
                </c:pt>
                <c:pt idx="111">
                  <c:v>2.9</c:v>
                </c:pt>
                <c:pt idx="112">
                  <c:v>2.9</c:v>
                </c:pt>
                <c:pt idx="113">
                  <c:v>2.9</c:v>
                </c:pt>
                <c:pt idx="114">
                  <c:v>2.9</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5.5</c:v>
                </c:pt>
                <c:pt idx="170">
                  <c:v>5.5</c:v>
                </c:pt>
                <c:pt idx="171">
                  <c:v>15.9</c:v>
                </c:pt>
                <c:pt idx="172">
                  <c:v>14.6</c:v>
                </c:pt>
                <c:pt idx="173">
                  <c:v>4.2</c:v>
                </c:pt>
                <c:pt idx="174">
                  <c:v>4.2</c:v>
                </c:pt>
                <c:pt idx="175">
                  <c:v>23.9</c:v>
                </c:pt>
                <c:pt idx="176">
                  <c:v>23.9</c:v>
                </c:pt>
                <c:pt idx="177">
                  <c:v>25.2</c:v>
                </c:pt>
                <c:pt idx="178">
                  <c:v>23.8</c:v>
                </c:pt>
                <c:pt idx="179">
                  <c:v>22.2</c:v>
                </c:pt>
                <c:pt idx="180">
                  <c:v>22.2</c:v>
                </c:pt>
                <c:pt idx="181">
                  <c:v>22.2</c:v>
                </c:pt>
                <c:pt idx="182">
                  <c:v>24.8</c:v>
                </c:pt>
                <c:pt idx="183">
                  <c:v>24.8</c:v>
                </c:pt>
                <c:pt idx="184">
                  <c:v>24.8</c:v>
                </c:pt>
                <c:pt idx="185">
                  <c:v>24.8</c:v>
                </c:pt>
                <c:pt idx="186">
                  <c:v>24.8</c:v>
                </c:pt>
                <c:pt idx="187">
                  <c:v>24.8</c:v>
                </c:pt>
                <c:pt idx="188">
                  <c:v>31.200000000000003</c:v>
                </c:pt>
                <c:pt idx="189">
                  <c:v>31.200000000000003</c:v>
                </c:pt>
                <c:pt idx="190">
                  <c:v>30.200000000000003</c:v>
                </c:pt>
                <c:pt idx="191">
                  <c:v>23.6</c:v>
                </c:pt>
                <c:pt idx="192">
                  <c:v>23.6</c:v>
                </c:pt>
                <c:pt idx="193">
                  <c:v>19.3</c:v>
                </c:pt>
                <c:pt idx="194">
                  <c:v>19.3</c:v>
                </c:pt>
                <c:pt idx="195">
                  <c:v>32.799999999999997</c:v>
                </c:pt>
                <c:pt idx="196">
                  <c:v>31.1</c:v>
                </c:pt>
                <c:pt idx="197">
                  <c:v>29.4</c:v>
                </c:pt>
                <c:pt idx="198">
                  <c:v>30.3</c:v>
                </c:pt>
                <c:pt idx="199">
                  <c:v>30.3</c:v>
                </c:pt>
                <c:pt idx="200">
                  <c:v>30.3</c:v>
                </c:pt>
                <c:pt idx="201">
                  <c:v>30.3</c:v>
                </c:pt>
                <c:pt idx="202">
                  <c:v>30.3</c:v>
                </c:pt>
                <c:pt idx="203">
                  <c:v>30.3</c:v>
                </c:pt>
                <c:pt idx="204">
                  <c:v>30.3</c:v>
                </c:pt>
                <c:pt idx="205">
                  <c:v>24.8</c:v>
                </c:pt>
                <c:pt idx="206">
                  <c:v>24.8</c:v>
                </c:pt>
                <c:pt idx="207">
                  <c:v>19.3</c:v>
                </c:pt>
                <c:pt idx="208">
                  <c:v>19.3</c:v>
                </c:pt>
                <c:pt idx="209">
                  <c:v>19.3</c:v>
                </c:pt>
                <c:pt idx="210">
                  <c:v>5.5</c:v>
                </c:pt>
                <c:pt idx="211">
                  <c:v>5.5</c:v>
                </c:pt>
                <c:pt idx="212">
                  <c:v>5.5</c:v>
                </c:pt>
                <c:pt idx="213">
                  <c:v>5.5</c:v>
                </c:pt>
                <c:pt idx="214">
                  <c:v>5.5</c:v>
                </c:pt>
                <c:pt idx="215">
                  <c:v>5.5</c:v>
                </c:pt>
                <c:pt idx="216">
                  <c:v>5.5</c:v>
                </c:pt>
                <c:pt idx="217">
                  <c:v>5.5</c:v>
                </c:pt>
                <c:pt idx="218">
                  <c:v>5.5</c:v>
                </c:pt>
                <c:pt idx="219">
                  <c:v>5.5</c:v>
                </c:pt>
                <c:pt idx="220">
                  <c:v>5.5</c:v>
                </c:pt>
                <c:pt idx="221">
                  <c:v>5.5</c:v>
                </c:pt>
                <c:pt idx="222">
                  <c:v>5.5</c:v>
                </c:pt>
                <c:pt idx="223">
                  <c:v>5.5</c:v>
                </c:pt>
                <c:pt idx="224">
                  <c:v>0</c:v>
                </c:pt>
                <c:pt idx="225">
                  <c:v>0</c:v>
                </c:pt>
                <c:pt idx="226">
                  <c:v>0</c:v>
                </c:pt>
                <c:pt idx="227">
                  <c:v>0</c:v>
                </c:pt>
                <c:pt idx="228">
                  <c:v>0</c:v>
                </c:pt>
                <c:pt idx="229">
                  <c:v>0</c:v>
                </c:pt>
                <c:pt idx="230">
                  <c:v>0</c:v>
                </c:pt>
                <c:pt idx="231">
                  <c:v>5.7</c:v>
                </c:pt>
                <c:pt idx="232">
                  <c:v>5.7</c:v>
                </c:pt>
                <c:pt idx="233">
                  <c:v>5.7</c:v>
                </c:pt>
                <c:pt idx="234">
                  <c:v>5</c:v>
                </c:pt>
                <c:pt idx="235">
                  <c:v>17.2</c:v>
                </c:pt>
                <c:pt idx="236">
                  <c:v>4.2</c:v>
                </c:pt>
                <c:pt idx="237">
                  <c:v>12.5</c:v>
                </c:pt>
                <c:pt idx="238">
                  <c:v>13.8</c:v>
                </c:pt>
                <c:pt idx="239">
                  <c:v>13.8</c:v>
                </c:pt>
                <c:pt idx="240">
                  <c:v>13.8</c:v>
                </c:pt>
                <c:pt idx="241">
                  <c:v>13.8</c:v>
                </c:pt>
                <c:pt idx="242">
                  <c:v>13.8</c:v>
                </c:pt>
                <c:pt idx="243">
                  <c:v>13.8</c:v>
                </c:pt>
                <c:pt idx="244">
                  <c:v>13.8</c:v>
                </c:pt>
                <c:pt idx="245">
                  <c:v>13.8</c:v>
                </c:pt>
                <c:pt idx="246">
                  <c:v>13.8</c:v>
                </c:pt>
                <c:pt idx="247">
                  <c:v>13.8</c:v>
                </c:pt>
                <c:pt idx="248">
                  <c:v>13.8</c:v>
                </c:pt>
                <c:pt idx="249">
                  <c:v>13.8</c:v>
                </c:pt>
                <c:pt idx="250">
                  <c:v>13.8</c:v>
                </c:pt>
                <c:pt idx="251">
                  <c:v>13.8</c:v>
                </c:pt>
                <c:pt idx="252">
                  <c:v>13.8</c:v>
                </c:pt>
                <c:pt idx="253">
                  <c:v>13.8</c:v>
                </c:pt>
                <c:pt idx="254">
                  <c:v>13.8</c:v>
                </c:pt>
                <c:pt idx="255">
                  <c:v>13.8</c:v>
                </c:pt>
                <c:pt idx="256">
                  <c:v>13.8</c:v>
                </c:pt>
                <c:pt idx="257">
                  <c:v>13.8</c:v>
                </c:pt>
                <c:pt idx="258">
                  <c:v>13.8</c:v>
                </c:pt>
                <c:pt idx="259">
                  <c:v>8.3000000000000007</c:v>
                </c:pt>
                <c:pt idx="260">
                  <c:v>13.8</c:v>
                </c:pt>
                <c:pt idx="261">
                  <c:v>13.8</c:v>
                </c:pt>
                <c:pt idx="262">
                  <c:v>13.8</c:v>
                </c:pt>
                <c:pt idx="263">
                  <c:v>13.8</c:v>
                </c:pt>
                <c:pt idx="264">
                  <c:v>12.5</c:v>
                </c:pt>
                <c:pt idx="265">
                  <c:v>12.5</c:v>
                </c:pt>
                <c:pt idx="266">
                  <c:v>12.5</c:v>
                </c:pt>
                <c:pt idx="267">
                  <c:v>12.5</c:v>
                </c:pt>
                <c:pt idx="268">
                  <c:v>25.8</c:v>
                </c:pt>
                <c:pt idx="269">
                  <c:v>13.8</c:v>
                </c:pt>
                <c:pt idx="270">
                  <c:v>13.8</c:v>
                </c:pt>
                <c:pt idx="271">
                  <c:v>13.8</c:v>
                </c:pt>
                <c:pt idx="272">
                  <c:v>13.8</c:v>
                </c:pt>
                <c:pt idx="273">
                  <c:v>5.5</c:v>
                </c:pt>
                <c:pt idx="274">
                  <c:v>5.5</c:v>
                </c:pt>
                <c:pt idx="275">
                  <c:v>5.5</c:v>
                </c:pt>
                <c:pt idx="276">
                  <c:v>5.5</c:v>
                </c:pt>
                <c:pt idx="277">
                  <c:v>5.5</c:v>
                </c:pt>
                <c:pt idx="278">
                  <c:v>5.5</c:v>
                </c:pt>
                <c:pt idx="279">
                  <c:v>5.5</c:v>
                </c:pt>
                <c:pt idx="280">
                  <c:v>5.5</c:v>
                </c:pt>
                <c:pt idx="281">
                  <c:v>5.5</c:v>
                </c:pt>
                <c:pt idx="282">
                  <c:v>0</c:v>
                </c:pt>
                <c:pt idx="283">
                  <c:v>0</c:v>
                </c:pt>
                <c:pt idx="284">
                  <c:v>0</c:v>
                </c:pt>
                <c:pt idx="285">
                  <c:v>0</c:v>
                </c:pt>
                <c:pt idx="286">
                  <c:v>8</c:v>
                </c:pt>
                <c:pt idx="287">
                  <c:v>6.3</c:v>
                </c:pt>
                <c:pt idx="288">
                  <c:v>16.600000000000001</c:v>
                </c:pt>
                <c:pt idx="289">
                  <c:v>5.5</c:v>
                </c:pt>
                <c:pt idx="290">
                  <c:v>5.5</c:v>
                </c:pt>
                <c:pt idx="291">
                  <c:v>5.5</c:v>
                </c:pt>
                <c:pt idx="292">
                  <c:v>5.5</c:v>
                </c:pt>
                <c:pt idx="293">
                  <c:v>5.5</c:v>
                </c:pt>
                <c:pt idx="294">
                  <c:v>8.4</c:v>
                </c:pt>
                <c:pt idx="295">
                  <c:v>8.4</c:v>
                </c:pt>
                <c:pt idx="296">
                  <c:v>2.9</c:v>
                </c:pt>
                <c:pt idx="297">
                  <c:v>2.9</c:v>
                </c:pt>
                <c:pt idx="298">
                  <c:v>11.3</c:v>
                </c:pt>
                <c:pt idx="299">
                  <c:v>11.3</c:v>
                </c:pt>
                <c:pt idx="300">
                  <c:v>10.7</c:v>
                </c:pt>
                <c:pt idx="301">
                  <c:v>10.7</c:v>
                </c:pt>
                <c:pt idx="302">
                  <c:v>11.200000000000001</c:v>
                </c:pt>
                <c:pt idx="303">
                  <c:v>11.200000000000001</c:v>
                </c:pt>
                <c:pt idx="304">
                  <c:v>11.200000000000001</c:v>
                </c:pt>
                <c:pt idx="305">
                  <c:v>11.200000000000001</c:v>
                </c:pt>
                <c:pt idx="306">
                  <c:v>11.200000000000001</c:v>
                </c:pt>
                <c:pt idx="307">
                  <c:v>23.200000000000003</c:v>
                </c:pt>
                <c:pt idx="308">
                  <c:v>28.900000000000002</c:v>
                </c:pt>
                <c:pt idx="309">
                  <c:v>22.6</c:v>
                </c:pt>
                <c:pt idx="310">
                  <c:v>22.6</c:v>
                </c:pt>
                <c:pt idx="311">
                  <c:v>21.900000000000002</c:v>
                </c:pt>
                <c:pt idx="312">
                  <c:v>20.400000000000002</c:v>
                </c:pt>
                <c:pt idx="313">
                  <c:v>19.600000000000001</c:v>
                </c:pt>
                <c:pt idx="314">
                  <c:v>19.600000000000001</c:v>
                </c:pt>
                <c:pt idx="315">
                  <c:v>18</c:v>
                </c:pt>
                <c:pt idx="316">
                  <c:v>19.3</c:v>
                </c:pt>
                <c:pt idx="317">
                  <c:v>22.200000000000003</c:v>
                </c:pt>
                <c:pt idx="318">
                  <c:v>22.200000000000003</c:v>
                </c:pt>
                <c:pt idx="319">
                  <c:v>22.200000000000003</c:v>
                </c:pt>
                <c:pt idx="320">
                  <c:v>22.3</c:v>
                </c:pt>
                <c:pt idx="321">
                  <c:v>22.3</c:v>
                </c:pt>
                <c:pt idx="322">
                  <c:v>22.200000000000003</c:v>
                </c:pt>
                <c:pt idx="323">
                  <c:v>24.200000000000003</c:v>
                </c:pt>
                <c:pt idx="324">
                  <c:v>24.200000000000003</c:v>
                </c:pt>
                <c:pt idx="325">
                  <c:v>24.200000000000003</c:v>
                </c:pt>
                <c:pt idx="326">
                  <c:v>22.200000000000003</c:v>
                </c:pt>
                <c:pt idx="327">
                  <c:v>22.200000000000003</c:v>
                </c:pt>
                <c:pt idx="328">
                  <c:v>24.200000000000003</c:v>
                </c:pt>
                <c:pt idx="329">
                  <c:v>15.8</c:v>
                </c:pt>
                <c:pt idx="330">
                  <c:v>10.3</c:v>
                </c:pt>
                <c:pt idx="331">
                  <c:v>10.3</c:v>
                </c:pt>
                <c:pt idx="332">
                  <c:v>10.3</c:v>
                </c:pt>
                <c:pt idx="333">
                  <c:v>10.3</c:v>
                </c:pt>
                <c:pt idx="334">
                  <c:v>10.3</c:v>
                </c:pt>
                <c:pt idx="335">
                  <c:v>10.3</c:v>
                </c:pt>
                <c:pt idx="336">
                  <c:v>2</c:v>
                </c:pt>
                <c:pt idx="337">
                  <c:v>7.5</c:v>
                </c:pt>
                <c:pt idx="338">
                  <c:v>7.5</c:v>
                </c:pt>
                <c:pt idx="339">
                  <c:v>7.5</c:v>
                </c:pt>
                <c:pt idx="340">
                  <c:v>5.5</c:v>
                </c:pt>
                <c:pt idx="341">
                  <c:v>5.5</c:v>
                </c:pt>
                <c:pt idx="342">
                  <c:v>5.5</c:v>
                </c:pt>
                <c:pt idx="343">
                  <c:v>5.5</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6.4</c:v>
                </c:pt>
                <c:pt idx="385">
                  <c:v>6.4</c:v>
                </c:pt>
                <c:pt idx="386">
                  <c:v>5.4</c:v>
                </c:pt>
                <c:pt idx="387">
                  <c:v>4.3</c:v>
                </c:pt>
                <c:pt idx="388">
                  <c:v>4.3</c:v>
                </c:pt>
                <c:pt idx="389">
                  <c:v>0</c:v>
                </c:pt>
                <c:pt idx="390">
                  <c:v>0</c:v>
                </c:pt>
                <c:pt idx="391">
                  <c:v>5.5</c:v>
                </c:pt>
                <c:pt idx="392">
                  <c:v>5.5</c:v>
                </c:pt>
                <c:pt idx="393">
                  <c:v>11.2</c:v>
                </c:pt>
                <c:pt idx="394">
                  <c:v>11.2</c:v>
                </c:pt>
                <c:pt idx="395">
                  <c:v>23.2</c:v>
                </c:pt>
                <c:pt idx="396">
                  <c:v>22.5</c:v>
                </c:pt>
                <c:pt idx="397">
                  <c:v>21.7</c:v>
                </c:pt>
                <c:pt idx="398">
                  <c:v>21.7</c:v>
                </c:pt>
                <c:pt idx="399">
                  <c:v>9.6999999999999993</c:v>
                </c:pt>
                <c:pt idx="400">
                  <c:v>11</c:v>
                </c:pt>
                <c:pt idx="401">
                  <c:v>11</c:v>
                </c:pt>
                <c:pt idx="402">
                  <c:v>11</c:v>
                </c:pt>
                <c:pt idx="403">
                  <c:v>5.5</c:v>
                </c:pt>
                <c:pt idx="404">
                  <c:v>5.5</c:v>
                </c:pt>
                <c:pt idx="405">
                  <c:v>5.5</c:v>
                </c:pt>
                <c:pt idx="406">
                  <c:v>5.5</c:v>
                </c:pt>
                <c:pt idx="407">
                  <c:v>17.5</c:v>
                </c:pt>
                <c:pt idx="408">
                  <c:v>17.5</c:v>
                </c:pt>
                <c:pt idx="409">
                  <c:v>5.5</c:v>
                </c:pt>
                <c:pt idx="410">
                  <c:v>5.5</c:v>
                </c:pt>
                <c:pt idx="411">
                  <c:v>5.5</c:v>
                </c:pt>
                <c:pt idx="412">
                  <c:v>11</c:v>
                </c:pt>
                <c:pt idx="413">
                  <c:v>11</c:v>
                </c:pt>
                <c:pt idx="414">
                  <c:v>5.5</c:v>
                </c:pt>
                <c:pt idx="415">
                  <c:v>5.5</c:v>
                </c:pt>
                <c:pt idx="416">
                  <c:v>11.9</c:v>
                </c:pt>
                <c:pt idx="417">
                  <c:v>18.399999999999999</c:v>
                </c:pt>
                <c:pt idx="418">
                  <c:v>17.399999999999999</c:v>
                </c:pt>
                <c:pt idx="419">
                  <c:v>22.7</c:v>
                </c:pt>
                <c:pt idx="420">
                  <c:v>22.7</c:v>
                </c:pt>
                <c:pt idx="421">
                  <c:v>10.9</c:v>
                </c:pt>
                <c:pt idx="422">
                  <c:v>9.8000000000000007</c:v>
                </c:pt>
                <c:pt idx="423">
                  <c:v>9.8000000000000007</c:v>
                </c:pt>
                <c:pt idx="424">
                  <c:v>5.5</c:v>
                </c:pt>
                <c:pt idx="425">
                  <c:v>5.5</c:v>
                </c:pt>
                <c:pt idx="426">
                  <c:v>11</c:v>
                </c:pt>
                <c:pt idx="427">
                  <c:v>11</c:v>
                </c:pt>
                <c:pt idx="428">
                  <c:v>5.5</c:v>
                </c:pt>
                <c:pt idx="429">
                  <c:v>17.5</c:v>
                </c:pt>
                <c:pt idx="430">
                  <c:v>17.5</c:v>
                </c:pt>
                <c:pt idx="431">
                  <c:v>5.5</c:v>
                </c:pt>
                <c:pt idx="432">
                  <c:v>5.5</c:v>
                </c:pt>
                <c:pt idx="433">
                  <c:v>11.9</c:v>
                </c:pt>
                <c:pt idx="434">
                  <c:v>11.9</c:v>
                </c:pt>
                <c:pt idx="435">
                  <c:v>10.9</c:v>
                </c:pt>
                <c:pt idx="436">
                  <c:v>9.8000000000000007</c:v>
                </c:pt>
                <c:pt idx="437">
                  <c:v>9.8000000000000007</c:v>
                </c:pt>
                <c:pt idx="438">
                  <c:v>5.5</c:v>
                </c:pt>
                <c:pt idx="439">
                  <c:v>5.5</c:v>
                </c:pt>
                <c:pt idx="440">
                  <c:v>23</c:v>
                </c:pt>
                <c:pt idx="441">
                  <c:v>23</c:v>
                </c:pt>
                <c:pt idx="442">
                  <c:v>23</c:v>
                </c:pt>
                <c:pt idx="443">
                  <c:v>11</c:v>
                </c:pt>
                <c:pt idx="444">
                  <c:v>11</c:v>
                </c:pt>
                <c:pt idx="445">
                  <c:v>11</c:v>
                </c:pt>
                <c:pt idx="446">
                  <c:v>11</c:v>
                </c:pt>
                <c:pt idx="447">
                  <c:v>11</c:v>
                </c:pt>
                <c:pt idx="448">
                  <c:v>11</c:v>
                </c:pt>
                <c:pt idx="449">
                  <c:v>11</c:v>
                </c:pt>
                <c:pt idx="450">
                  <c:v>11</c:v>
                </c:pt>
                <c:pt idx="451">
                  <c:v>23</c:v>
                </c:pt>
                <c:pt idx="452">
                  <c:v>12</c:v>
                </c:pt>
                <c:pt idx="453">
                  <c:v>12</c:v>
                </c:pt>
                <c:pt idx="454">
                  <c:v>12</c:v>
                </c:pt>
                <c:pt idx="455">
                  <c:v>0</c:v>
                </c:pt>
                <c:pt idx="456">
                  <c:v>0</c:v>
                </c:pt>
                <c:pt idx="457">
                  <c:v>0</c:v>
                </c:pt>
                <c:pt idx="458">
                  <c:v>0</c:v>
                </c:pt>
                <c:pt idx="459">
                  <c:v>0</c:v>
                </c:pt>
                <c:pt idx="460">
                  <c:v>0</c:v>
                </c:pt>
                <c:pt idx="461">
                  <c:v>0</c:v>
                </c:pt>
                <c:pt idx="462">
                  <c:v>0</c:v>
                </c:pt>
                <c:pt idx="463">
                  <c:v>12</c:v>
                </c:pt>
                <c:pt idx="464">
                  <c:v>12</c:v>
                </c:pt>
                <c:pt idx="465">
                  <c:v>0</c:v>
                </c:pt>
                <c:pt idx="466">
                  <c:v>0</c:v>
                </c:pt>
                <c:pt idx="467">
                  <c:v>0</c:v>
                </c:pt>
                <c:pt idx="468">
                  <c:v>0</c:v>
                </c:pt>
                <c:pt idx="469">
                  <c:v>0</c:v>
                </c:pt>
                <c:pt idx="470">
                  <c:v>0</c:v>
                </c:pt>
                <c:pt idx="471">
                  <c:v>0</c:v>
                </c:pt>
                <c:pt idx="472">
                  <c:v>0</c:v>
                </c:pt>
                <c:pt idx="473">
                  <c:v>12</c:v>
                </c:pt>
                <c:pt idx="474">
                  <c:v>12</c:v>
                </c:pt>
                <c:pt idx="475">
                  <c:v>12</c:v>
                </c:pt>
                <c:pt idx="476">
                  <c:v>12</c:v>
                </c:pt>
                <c:pt idx="477">
                  <c:v>0</c:v>
                </c:pt>
                <c:pt idx="478">
                  <c:v>0</c:v>
                </c:pt>
                <c:pt idx="479">
                  <c:v>0</c:v>
                </c:pt>
                <c:pt idx="480">
                  <c:v>0</c:v>
                </c:pt>
                <c:pt idx="481">
                  <c:v>15</c:v>
                </c:pt>
                <c:pt idx="482">
                  <c:v>15</c:v>
                </c:pt>
                <c:pt idx="483">
                  <c:v>15</c:v>
                </c:pt>
                <c:pt idx="484">
                  <c:v>15.7</c:v>
                </c:pt>
                <c:pt idx="485">
                  <c:v>15.7</c:v>
                </c:pt>
                <c:pt idx="486">
                  <c:v>15.7</c:v>
                </c:pt>
                <c:pt idx="487">
                  <c:v>29.4</c:v>
                </c:pt>
                <c:pt idx="488">
                  <c:v>29.4</c:v>
                </c:pt>
                <c:pt idx="489">
                  <c:v>29.4</c:v>
                </c:pt>
                <c:pt idx="490">
                  <c:v>29.4</c:v>
                </c:pt>
                <c:pt idx="491">
                  <c:v>17.399999999999999</c:v>
                </c:pt>
                <c:pt idx="492">
                  <c:v>17.399999999999999</c:v>
                </c:pt>
                <c:pt idx="493">
                  <c:v>17.399999999999999</c:v>
                </c:pt>
                <c:pt idx="494">
                  <c:v>17.399999999999999</c:v>
                </c:pt>
                <c:pt idx="495">
                  <c:v>17.399999999999999</c:v>
                </c:pt>
                <c:pt idx="496">
                  <c:v>17.399999999999999</c:v>
                </c:pt>
                <c:pt idx="497">
                  <c:v>17.399999999999999</c:v>
                </c:pt>
                <c:pt idx="498">
                  <c:v>17.399999999999999</c:v>
                </c:pt>
                <c:pt idx="499">
                  <c:v>29.4</c:v>
                </c:pt>
                <c:pt idx="500">
                  <c:v>12</c:v>
                </c:pt>
                <c:pt idx="501">
                  <c:v>12</c:v>
                </c:pt>
                <c:pt idx="502">
                  <c:v>12</c:v>
                </c:pt>
                <c:pt idx="503">
                  <c:v>12</c:v>
                </c:pt>
                <c:pt idx="504">
                  <c:v>0</c:v>
                </c:pt>
                <c:pt idx="505">
                  <c:v>0</c:v>
                </c:pt>
                <c:pt idx="506">
                  <c:v>0</c:v>
                </c:pt>
                <c:pt idx="507">
                  <c:v>0</c:v>
                </c:pt>
                <c:pt idx="508">
                  <c:v>0</c:v>
                </c:pt>
                <c:pt idx="509">
                  <c:v>0</c:v>
                </c:pt>
                <c:pt idx="510">
                  <c:v>17.399999999999999</c:v>
                </c:pt>
                <c:pt idx="511">
                  <c:v>17.399999999999999</c:v>
                </c:pt>
                <c:pt idx="512">
                  <c:v>29.4</c:v>
                </c:pt>
                <c:pt idx="513">
                  <c:v>29.4</c:v>
                </c:pt>
                <c:pt idx="514">
                  <c:v>17.399999999999999</c:v>
                </c:pt>
                <c:pt idx="515">
                  <c:v>0</c:v>
                </c:pt>
                <c:pt idx="516">
                  <c:v>0</c:v>
                </c:pt>
                <c:pt idx="517">
                  <c:v>0</c:v>
                </c:pt>
                <c:pt idx="518">
                  <c:v>0</c:v>
                </c:pt>
                <c:pt idx="519">
                  <c:v>0</c:v>
                </c:pt>
                <c:pt idx="520">
                  <c:v>0</c:v>
                </c:pt>
                <c:pt idx="521">
                  <c:v>0</c:v>
                </c:pt>
                <c:pt idx="522">
                  <c:v>0</c:v>
                </c:pt>
                <c:pt idx="523">
                  <c:v>0</c:v>
                </c:pt>
                <c:pt idx="524">
                  <c:v>12</c:v>
                </c:pt>
                <c:pt idx="525">
                  <c:v>12</c:v>
                </c:pt>
                <c:pt idx="526">
                  <c:v>12</c:v>
                </c:pt>
                <c:pt idx="527">
                  <c:v>0</c:v>
                </c:pt>
                <c:pt idx="528">
                  <c:v>0</c:v>
                </c:pt>
                <c:pt idx="529">
                  <c:v>0</c:v>
                </c:pt>
                <c:pt idx="530">
                  <c:v>0</c:v>
                </c:pt>
                <c:pt idx="531">
                  <c:v>0</c:v>
                </c:pt>
                <c:pt idx="532">
                  <c:v>0</c:v>
                </c:pt>
                <c:pt idx="533">
                  <c:v>0</c:v>
                </c:pt>
                <c:pt idx="534">
                  <c:v>0</c:v>
                </c:pt>
                <c:pt idx="535">
                  <c:v>0</c:v>
                </c:pt>
                <c:pt idx="536">
                  <c:v>12</c:v>
                </c:pt>
                <c:pt idx="537">
                  <c:v>12</c:v>
                </c:pt>
                <c:pt idx="538">
                  <c:v>12</c:v>
                </c:pt>
                <c:pt idx="539">
                  <c:v>12</c:v>
                </c:pt>
                <c:pt idx="540">
                  <c:v>0</c:v>
                </c:pt>
                <c:pt idx="541">
                  <c:v>0</c:v>
                </c:pt>
                <c:pt idx="542">
                  <c:v>0</c:v>
                </c:pt>
                <c:pt idx="543">
                  <c:v>8</c:v>
                </c:pt>
                <c:pt idx="544">
                  <c:v>8</c:v>
                </c:pt>
                <c:pt idx="545">
                  <c:v>8.6999999999999993</c:v>
                </c:pt>
                <c:pt idx="546">
                  <c:v>8.6999999999999993</c:v>
                </c:pt>
                <c:pt idx="547">
                  <c:v>9.1</c:v>
                </c:pt>
                <c:pt idx="548">
                  <c:v>21.1</c:v>
                </c:pt>
                <c:pt idx="549">
                  <c:v>21.1</c:v>
                </c:pt>
                <c:pt idx="550">
                  <c:v>9.1</c:v>
                </c:pt>
                <c:pt idx="551">
                  <c:v>9.1</c:v>
                </c:pt>
                <c:pt idx="552">
                  <c:v>9.1</c:v>
                </c:pt>
                <c:pt idx="553">
                  <c:v>9.1</c:v>
                </c:pt>
                <c:pt idx="554">
                  <c:v>9.1</c:v>
                </c:pt>
                <c:pt idx="555">
                  <c:v>9.1</c:v>
                </c:pt>
                <c:pt idx="556">
                  <c:v>9.1</c:v>
                </c:pt>
                <c:pt idx="557">
                  <c:v>9.1</c:v>
                </c:pt>
                <c:pt idx="558">
                  <c:v>9.1</c:v>
                </c:pt>
                <c:pt idx="559">
                  <c:v>21.1</c:v>
                </c:pt>
                <c:pt idx="560">
                  <c:v>12</c:v>
                </c:pt>
                <c:pt idx="561">
                  <c:v>12</c:v>
                </c:pt>
                <c:pt idx="562">
                  <c:v>0</c:v>
                </c:pt>
                <c:pt idx="563">
                  <c:v>0</c:v>
                </c:pt>
                <c:pt idx="564">
                  <c:v>0</c:v>
                </c:pt>
                <c:pt idx="565">
                  <c:v>0</c:v>
                </c:pt>
                <c:pt idx="566">
                  <c:v>29.5</c:v>
                </c:pt>
                <c:pt idx="567">
                  <c:v>29</c:v>
                </c:pt>
                <c:pt idx="568">
                  <c:v>25.299999999999997</c:v>
                </c:pt>
                <c:pt idx="569">
                  <c:v>22</c:v>
                </c:pt>
                <c:pt idx="570">
                  <c:v>34</c:v>
                </c:pt>
                <c:pt idx="571">
                  <c:v>21.1</c:v>
                </c:pt>
                <c:pt idx="572">
                  <c:v>29.5</c:v>
                </c:pt>
                <c:pt idx="573">
                  <c:v>46</c:v>
                </c:pt>
                <c:pt idx="574">
                  <c:v>37.1</c:v>
                </c:pt>
                <c:pt idx="575">
                  <c:v>37.1</c:v>
                </c:pt>
                <c:pt idx="576">
                  <c:v>38.299999999999997</c:v>
                </c:pt>
                <c:pt idx="577">
                  <c:v>38</c:v>
                </c:pt>
                <c:pt idx="578">
                  <c:v>38</c:v>
                </c:pt>
                <c:pt idx="579">
                  <c:v>38</c:v>
                </c:pt>
                <c:pt idx="580">
                  <c:v>38</c:v>
                </c:pt>
                <c:pt idx="581">
                  <c:v>38.299999999999997</c:v>
                </c:pt>
                <c:pt idx="582">
                  <c:v>50.3</c:v>
                </c:pt>
                <c:pt idx="583">
                  <c:v>50.3</c:v>
                </c:pt>
                <c:pt idx="584">
                  <c:v>38.299999999999997</c:v>
                </c:pt>
                <c:pt idx="585">
                  <c:v>32.799999999999997</c:v>
                </c:pt>
                <c:pt idx="586">
                  <c:v>32.799999999999997</c:v>
                </c:pt>
                <c:pt idx="587">
                  <c:v>32.799999999999997</c:v>
                </c:pt>
                <c:pt idx="588">
                  <c:v>24.5</c:v>
                </c:pt>
                <c:pt idx="589">
                  <c:v>24.5</c:v>
                </c:pt>
                <c:pt idx="590">
                  <c:v>15.4</c:v>
                </c:pt>
                <c:pt idx="591">
                  <c:v>15.4</c:v>
                </c:pt>
                <c:pt idx="592">
                  <c:v>27.4</c:v>
                </c:pt>
                <c:pt idx="593">
                  <c:v>27.4</c:v>
                </c:pt>
                <c:pt idx="594">
                  <c:v>37.799999999999997</c:v>
                </c:pt>
                <c:pt idx="595">
                  <c:v>36.5</c:v>
                </c:pt>
                <c:pt idx="596">
                  <c:v>23.700000000000003</c:v>
                </c:pt>
                <c:pt idx="597">
                  <c:v>23.700000000000003</c:v>
                </c:pt>
                <c:pt idx="598">
                  <c:v>32.799999999999997</c:v>
                </c:pt>
                <c:pt idx="599">
                  <c:v>13.5</c:v>
                </c:pt>
                <c:pt idx="600">
                  <c:v>13.5</c:v>
                </c:pt>
                <c:pt idx="601">
                  <c:v>13.5</c:v>
                </c:pt>
                <c:pt idx="602">
                  <c:v>9.1</c:v>
                </c:pt>
                <c:pt idx="603">
                  <c:v>0</c:v>
                </c:pt>
                <c:pt idx="604">
                  <c:v>12</c:v>
                </c:pt>
                <c:pt idx="605">
                  <c:v>12</c:v>
                </c:pt>
                <c:pt idx="606">
                  <c:v>0</c:v>
                </c:pt>
                <c:pt idx="607">
                  <c:v>0</c:v>
                </c:pt>
                <c:pt idx="608">
                  <c:v>0</c:v>
                </c:pt>
                <c:pt idx="609">
                  <c:v>4.4000000000000004</c:v>
                </c:pt>
                <c:pt idx="610">
                  <c:v>4.4000000000000004</c:v>
                </c:pt>
                <c:pt idx="611">
                  <c:v>4.4000000000000004</c:v>
                </c:pt>
                <c:pt idx="612">
                  <c:v>4.4000000000000004</c:v>
                </c:pt>
                <c:pt idx="613">
                  <c:v>4.4000000000000004</c:v>
                </c:pt>
                <c:pt idx="614">
                  <c:v>4.4000000000000004</c:v>
                </c:pt>
                <c:pt idx="615">
                  <c:v>16.399999999999999</c:v>
                </c:pt>
                <c:pt idx="616">
                  <c:v>16.399999999999999</c:v>
                </c:pt>
                <c:pt idx="617">
                  <c:v>16.399999999999999</c:v>
                </c:pt>
                <c:pt idx="618">
                  <c:v>4.4000000000000004</c:v>
                </c:pt>
                <c:pt idx="619">
                  <c:v>4.4000000000000004</c:v>
                </c:pt>
                <c:pt idx="620">
                  <c:v>4.4000000000000004</c:v>
                </c:pt>
                <c:pt idx="621">
                  <c:v>4.4000000000000004</c:v>
                </c:pt>
                <c:pt idx="622">
                  <c:v>4.4000000000000004</c:v>
                </c:pt>
                <c:pt idx="623">
                  <c:v>4.4000000000000004</c:v>
                </c:pt>
                <c:pt idx="624">
                  <c:v>4.4000000000000004</c:v>
                </c:pt>
                <c:pt idx="625">
                  <c:v>4.4000000000000004</c:v>
                </c:pt>
                <c:pt idx="626">
                  <c:v>16.399999999999999</c:v>
                </c:pt>
                <c:pt idx="627">
                  <c:v>24.4</c:v>
                </c:pt>
                <c:pt idx="628">
                  <c:v>24.4</c:v>
                </c:pt>
                <c:pt idx="629">
                  <c:v>25.1</c:v>
                </c:pt>
                <c:pt idx="630">
                  <c:v>14.2</c:v>
                </c:pt>
                <c:pt idx="631">
                  <c:v>14.6</c:v>
                </c:pt>
                <c:pt idx="632">
                  <c:v>14.6</c:v>
                </c:pt>
                <c:pt idx="633">
                  <c:v>14.6</c:v>
                </c:pt>
                <c:pt idx="634">
                  <c:v>13.3</c:v>
                </c:pt>
                <c:pt idx="635">
                  <c:v>13.3</c:v>
                </c:pt>
                <c:pt idx="636">
                  <c:v>13.3</c:v>
                </c:pt>
                <c:pt idx="637">
                  <c:v>13.3</c:v>
                </c:pt>
                <c:pt idx="638">
                  <c:v>14.6</c:v>
                </c:pt>
                <c:pt idx="639">
                  <c:v>26.6</c:v>
                </c:pt>
                <c:pt idx="640">
                  <c:v>26.6</c:v>
                </c:pt>
                <c:pt idx="641">
                  <c:v>14.6</c:v>
                </c:pt>
                <c:pt idx="642">
                  <c:v>14.6</c:v>
                </c:pt>
                <c:pt idx="643">
                  <c:v>14.6</c:v>
                </c:pt>
                <c:pt idx="644">
                  <c:v>14.6</c:v>
                </c:pt>
                <c:pt idx="645">
                  <c:v>5.5</c:v>
                </c:pt>
                <c:pt idx="646">
                  <c:v>5.5</c:v>
                </c:pt>
                <c:pt idx="647">
                  <c:v>5.5</c:v>
                </c:pt>
                <c:pt idx="648">
                  <c:v>5.5</c:v>
                </c:pt>
                <c:pt idx="649">
                  <c:v>5.5</c:v>
                </c:pt>
                <c:pt idx="650">
                  <c:v>17.5</c:v>
                </c:pt>
                <c:pt idx="651">
                  <c:v>27.8</c:v>
                </c:pt>
                <c:pt idx="652">
                  <c:v>21.8</c:v>
                </c:pt>
                <c:pt idx="653">
                  <c:v>9.1</c:v>
                </c:pt>
                <c:pt idx="654">
                  <c:v>15.5</c:v>
                </c:pt>
                <c:pt idx="655">
                  <c:v>15.5</c:v>
                </c:pt>
                <c:pt idx="656">
                  <c:v>14.5</c:v>
                </c:pt>
                <c:pt idx="657">
                  <c:v>13.399999999999999</c:v>
                </c:pt>
                <c:pt idx="658">
                  <c:v>13.399999999999999</c:v>
                </c:pt>
                <c:pt idx="659">
                  <c:v>5.5</c:v>
                </c:pt>
                <c:pt idx="660">
                  <c:v>11.2</c:v>
                </c:pt>
                <c:pt idx="661">
                  <c:v>23.2</c:v>
                </c:pt>
                <c:pt idx="662">
                  <c:v>23.2</c:v>
                </c:pt>
                <c:pt idx="663">
                  <c:v>22.5</c:v>
                </c:pt>
                <c:pt idx="664">
                  <c:v>21.7</c:v>
                </c:pt>
                <c:pt idx="665">
                  <c:v>9.6999999999999993</c:v>
                </c:pt>
                <c:pt idx="666">
                  <c:v>9.9</c:v>
                </c:pt>
                <c:pt idx="667">
                  <c:v>11.2</c:v>
                </c:pt>
                <c:pt idx="668">
                  <c:v>11.2</c:v>
                </c:pt>
                <c:pt idx="669">
                  <c:v>10.5</c:v>
                </c:pt>
                <c:pt idx="670">
                  <c:v>9.6999999999999993</c:v>
                </c:pt>
                <c:pt idx="671">
                  <c:v>9.6999999999999993</c:v>
                </c:pt>
                <c:pt idx="672">
                  <c:v>15.399999999999999</c:v>
                </c:pt>
                <c:pt idx="673">
                  <c:v>28.7</c:v>
                </c:pt>
                <c:pt idx="674">
                  <c:v>28.7</c:v>
                </c:pt>
                <c:pt idx="675">
                  <c:v>16</c:v>
                </c:pt>
                <c:pt idx="676">
                  <c:v>15.2</c:v>
                </c:pt>
                <c:pt idx="677">
                  <c:v>15.2</c:v>
                </c:pt>
                <c:pt idx="678">
                  <c:v>15.2</c:v>
                </c:pt>
                <c:pt idx="679">
                  <c:v>16.5</c:v>
                </c:pt>
                <c:pt idx="680">
                  <c:v>16.5</c:v>
                </c:pt>
                <c:pt idx="681">
                  <c:v>16.5</c:v>
                </c:pt>
                <c:pt idx="682">
                  <c:v>16.5</c:v>
                </c:pt>
                <c:pt idx="683">
                  <c:v>28.5</c:v>
                </c:pt>
                <c:pt idx="684">
                  <c:v>36.5</c:v>
                </c:pt>
                <c:pt idx="685">
                  <c:v>36.5</c:v>
                </c:pt>
                <c:pt idx="686">
                  <c:v>37.200000000000003</c:v>
                </c:pt>
                <c:pt idx="687">
                  <c:v>25.2</c:v>
                </c:pt>
                <c:pt idx="688">
                  <c:v>25.6</c:v>
                </c:pt>
                <c:pt idx="689">
                  <c:v>25.6</c:v>
                </c:pt>
                <c:pt idx="690">
                  <c:v>25.6</c:v>
                </c:pt>
                <c:pt idx="691">
                  <c:v>25.6</c:v>
                </c:pt>
                <c:pt idx="692">
                  <c:v>25.6</c:v>
                </c:pt>
                <c:pt idx="693">
                  <c:v>20.100000000000001</c:v>
                </c:pt>
                <c:pt idx="694">
                  <c:v>20.100000000000001</c:v>
                </c:pt>
                <c:pt idx="695">
                  <c:v>26.6</c:v>
                </c:pt>
                <c:pt idx="696">
                  <c:v>36.9</c:v>
                </c:pt>
                <c:pt idx="697">
                  <c:v>24.4</c:v>
                </c:pt>
                <c:pt idx="698">
                  <c:v>14.6</c:v>
                </c:pt>
                <c:pt idx="699">
                  <c:v>23.7</c:v>
                </c:pt>
                <c:pt idx="700">
                  <c:v>23.7</c:v>
                </c:pt>
                <c:pt idx="701">
                  <c:v>9.1</c:v>
                </c:pt>
                <c:pt idx="702">
                  <c:v>9.1</c:v>
                </c:pt>
                <c:pt idx="703">
                  <c:v>9.1</c:v>
                </c:pt>
                <c:pt idx="704">
                  <c:v>9.1</c:v>
                </c:pt>
                <c:pt idx="705">
                  <c:v>9.1</c:v>
                </c:pt>
                <c:pt idx="706">
                  <c:v>21.1</c:v>
                </c:pt>
                <c:pt idx="707">
                  <c:v>21.1</c:v>
                </c:pt>
                <c:pt idx="708">
                  <c:v>21.1</c:v>
                </c:pt>
                <c:pt idx="709">
                  <c:v>9.1</c:v>
                </c:pt>
                <c:pt idx="710">
                  <c:v>9.1</c:v>
                </c:pt>
                <c:pt idx="711">
                  <c:v>0</c:v>
                </c:pt>
                <c:pt idx="712">
                  <c:v>0</c:v>
                </c:pt>
                <c:pt idx="713">
                  <c:v>0</c:v>
                </c:pt>
                <c:pt idx="714">
                  <c:v>0</c:v>
                </c:pt>
                <c:pt idx="715">
                  <c:v>0</c:v>
                </c:pt>
                <c:pt idx="716">
                  <c:v>0</c:v>
                </c:pt>
                <c:pt idx="717">
                  <c:v>12</c:v>
                </c:pt>
                <c:pt idx="718">
                  <c:v>12</c:v>
                </c:pt>
                <c:pt idx="719">
                  <c:v>12</c:v>
                </c:pt>
                <c:pt idx="720">
                  <c:v>12</c:v>
                </c:pt>
                <c:pt idx="721">
                  <c:v>0</c:v>
                </c:pt>
                <c:pt idx="722">
                  <c:v>0</c:v>
                </c:pt>
                <c:pt idx="723">
                  <c:v>0</c:v>
                </c:pt>
                <c:pt idx="724">
                  <c:v>0</c:v>
                </c:pt>
                <c:pt idx="725">
                  <c:v>0</c:v>
                </c:pt>
                <c:pt idx="726">
                  <c:v>0</c:v>
                </c:pt>
                <c:pt idx="727">
                  <c:v>0</c:v>
                </c:pt>
                <c:pt idx="728">
                  <c:v>0</c:v>
                </c:pt>
                <c:pt idx="729">
                  <c:v>12</c:v>
                </c:pt>
                <c:pt idx="730">
                  <c:v>12</c:v>
                </c:pt>
                <c:pt idx="731">
                  <c:v>0</c:v>
                </c:pt>
                <c:pt idx="732">
                  <c:v>0</c:v>
                </c:pt>
                <c:pt idx="733">
                  <c:v>0</c:v>
                </c:pt>
                <c:pt idx="734">
                  <c:v>0</c:v>
                </c:pt>
                <c:pt idx="735">
                  <c:v>0</c:v>
                </c:pt>
                <c:pt idx="736">
                  <c:v>0</c:v>
                </c:pt>
                <c:pt idx="737">
                  <c:v>0</c:v>
                </c:pt>
                <c:pt idx="738">
                  <c:v>0</c:v>
                </c:pt>
                <c:pt idx="739">
                  <c:v>0</c:v>
                </c:pt>
                <c:pt idx="740">
                  <c:v>0</c:v>
                </c:pt>
                <c:pt idx="741">
                  <c:v>0</c:v>
                </c:pt>
                <c:pt idx="742">
                  <c:v>0</c:v>
                </c:pt>
                <c:pt idx="743">
                  <c:v>0</c:v>
                </c:pt>
                <c:pt idx="744">
                  <c:v>0</c:v>
                </c:pt>
                <c:pt idx="745">
                  <c:v>0</c:v>
                </c:pt>
                <c:pt idx="746">
                  <c:v>0</c:v>
                </c:pt>
                <c:pt idx="747">
                  <c:v>0</c:v>
                </c:pt>
                <c:pt idx="748">
                  <c:v>0</c:v>
                </c:pt>
                <c:pt idx="749">
                  <c:v>0</c:v>
                </c:pt>
                <c:pt idx="750">
                  <c:v>0</c:v>
                </c:pt>
                <c:pt idx="751">
                  <c:v>0</c:v>
                </c:pt>
                <c:pt idx="752">
                  <c:v>0</c:v>
                </c:pt>
                <c:pt idx="753">
                  <c:v>12</c:v>
                </c:pt>
                <c:pt idx="754">
                  <c:v>12</c:v>
                </c:pt>
                <c:pt idx="755">
                  <c:v>12</c:v>
                </c:pt>
                <c:pt idx="756">
                  <c:v>12</c:v>
                </c:pt>
                <c:pt idx="757">
                  <c:v>0</c:v>
                </c:pt>
                <c:pt idx="758">
                  <c:v>0</c:v>
                </c:pt>
                <c:pt idx="759">
                  <c:v>0</c:v>
                </c:pt>
                <c:pt idx="760">
                  <c:v>0</c:v>
                </c:pt>
                <c:pt idx="761">
                  <c:v>0</c:v>
                </c:pt>
                <c:pt idx="762">
                  <c:v>12.8</c:v>
                </c:pt>
                <c:pt idx="763">
                  <c:v>12.8</c:v>
                </c:pt>
                <c:pt idx="764">
                  <c:v>10.8</c:v>
                </c:pt>
                <c:pt idx="765">
                  <c:v>20.6</c:v>
                </c:pt>
                <c:pt idx="766">
                  <c:v>20.6</c:v>
                </c:pt>
                <c:pt idx="767">
                  <c:v>0</c:v>
                </c:pt>
                <c:pt idx="768">
                  <c:v>0</c:v>
                </c:pt>
                <c:pt idx="769">
                  <c:v>11</c:v>
                </c:pt>
                <c:pt idx="770">
                  <c:v>11</c:v>
                </c:pt>
                <c:pt idx="771">
                  <c:v>11</c:v>
                </c:pt>
                <c:pt idx="772">
                  <c:v>11</c:v>
                </c:pt>
                <c:pt idx="773">
                  <c:v>11</c:v>
                </c:pt>
                <c:pt idx="774">
                  <c:v>11</c:v>
                </c:pt>
                <c:pt idx="775">
                  <c:v>11</c:v>
                </c:pt>
                <c:pt idx="776">
                  <c:v>23</c:v>
                </c:pt>
                <c:pt idx="777">
                  <c:v>23</c:v>
                </c:pt>
                <c:pt idx="778">
                  <c:v>23</c:v>
                </c:pt>
                <c:pt idx="779">
                  <c:v>11</c:v>
                </c:pt>
                <c:pt idx="780">
                  <c:v>11</c:v>
                </c:pt>
                <c:pt idx="781">
                  <c:v>0</c:v>
                </c:pt>
                <c:pt idx="782">
                  <c:v>0</c:v>
                </c:pt>
                <c:pt idx="783">
                  <c:v>6.4</c:v>
                </c:pt>
                <c:pt idx="784">
                  <c:v>6.4</c:v>
                </c:pt>
                <c:pt idx="785">
                  <c:v>13.4</c:v>
                </c:pt>
                <c:pt idx="786">
                  <c:v>10.6</c:v>
                </c:pt>
                <c:pt idx="787">
                  <c:v>31.200000000000003</c:v>
                </c:pt>
                <c:pt idx="788">
                  <c:v>21.8</c:v>
                </c:pt>
                <c:pt idx="789">
                  <c:v>12</c:v>
                </c:pt>
                <c:pt idx="790">
                  <c:v>32.1</c:v>
                </c:pt>
                <c:pt idx="791">
                  <c:v>20.100000000000001</c:v>
                </c:pt>
                <c:pt idx="792">
                  <c:v>20.100000000000001</c:v>
                </c:pt>
                <c:pt idx="793">
                  <c:v>20.100000000000001</c:v>
                </c:pt>
                <c:pt idx="794">
                  <c:v>20.100000000000001</c:v>
                </c:pt>
                <c:pt idx="795">
                  <c:v>14.6</c:v>
                </c:pt>
                <c:pt idx="796">
                  <c:v>14.6</c:v>
                </c:pt>
                <c:pt idx="797">
                  <c:v>14.6</c:v>
                </c:pt>
                <c:pt idx="798">
                  <c:v>14.6</c:v>
                </c:pt>
                <c:pt idx="799">
                  <c:v>26.6</c:v>
                </c:pt>
                <c:pt idx="800">
                  <c:v>26.6</c:v>
                </c:pt>
                <c:pt idx="801">
                  <c:v>14.6</c:v>
                </c:pt>
                <c:pt idx="802">
                  <c:v>5.5</c:v>
                </c:pt>
                <c:pt idx="803">
                  <c:v>5.5</c:v>
                </c:pt>
                <c:pt idx="804">
                  <c:v>11.9</c:v>
                </c:pt>
                <c:pt idx="805">
                  <c:v>11.9</c:v>
                </c:pt>
                <c:pt idx="806">
                  <c:v>10.9</c:v>
                </c:pt>
                <c:pt idx="807">
                  <c:v>9.8000000000000007</c:v>
                </c:pt>
                <c:pt idx="808">
                  <c:v>9.8000000000000007</c:v>
                </c:pt>
                <c:pt idx="809">
                  <c:v>12</c:v>
                </c:pt>
                <c:pt idx="810">
                  <c:v>12</c:v>
                </c:pt>
                <c:pt idx="811">
                  <c:v>26.6</c:v>
                </c:pt>
                <c:pt idx="812">
                  <c:v>26.6</c:v>
                </c:pt>
                <c:pt idx="813">
                  <c:v>22.6</c:v>
                </c:pt>
                <c:pt idx="814">
                  <c:v>20.9</c:v>
                </c:pt>
                <c:pt idx="815">
                  <c:v>19.2</c:v>
                </c:pt>
                <c:pt idx="816">
                  <c:v>5.5</c:v>
                </c:pt>
                <c:pt idx="817">
                  <c:v>5.5</c:v>
                </c:pt>
                <c:pt idx="818">
                  <c:v>17.399999999999999</c:v>
                </c:pt>
                <c:pt idx="819">
                  <c:v>17.399999999999999</c:v>
                </c:pt>
                <c:pt idx="820">
                  <c:v>16.399999999999999</c:v>
                </c:pt>
                <c:pt idx="821">
                  <c:v>27.3</c:v>
                </c:pt>
                <c:pt idx="822">
                  <c:v>27.3</c:v>
                </c:pt>
                <c:pt idx="823">
                  <c:v>0</c:v>
                </c:pt>
                <c:pt idx="824">
                  <c:v>0</c:v>
                </c:pt>
                <c:pt idx="825">
                  <c:v>5.5</c:v>
                </c:pt>
                <c:pt idx="826">
                  <c:v>5.5</c:v>
                </c:pt>
                <c:pt idx="827">
                  <c:v>5.5</c:v>
                </c:pt>
                <c:pt idx="828">
                  <c:v>5.5</c:v>
                </c:pt>
                <c:pt idx="829">
                  <c:v>5.5</c:v>
                </c:pt>
                <c:pt idx="830">
                  <c:v>5.5</c:v>
                </c:pt>
                <c:pt idx="831">
                  <c:v>5.5</c:v>
                </c:pt>
                <c:pt idx="832">
                  <c:v>17.5</c:v>
                </c:pt>
                <c:pt idx="833">
                  <c:v>17.5</c:v>
                </c:pt>
                <c:pt idx="834">
                  <c:v>17.5</c:v>
                </c:pt>
                <c:pt idx="835">
                  <c:v>5.5</c:v>
                </c:pt>
                <c:pt idx="836">
                  <c:v>5.5</c:v>
                </c:pt>
                <c:pt idx="837">
                  <c:v>5.5</c:v>
                </c:pt>
                <c:pt idx="838">
                  <c:v>5.5</c:v>
                </c:pt>
                <c:pt idx="839">
                  <c:v>5.5</c:v>
                </c:pt>
                <c:pt idx="840">
                  <c:v>5.5</c:v>
                </c:pt>
                <c:pt idx="841">
                  <c:v>0</c:v>
                </c:pt>
                <c:pt idx="842">
                  <c:v>0</c:v>
                </c:pt>
                <c:pt idx="843">
                  <c:v>6.4</c:v>
                </c:pt>
                <c:pt idx="844">
                  <c:v>6.4</c:v>
                </c:pt>
                <c:pt idx="845">
                  <c:v>13.4</c:v>
                </c:pt>
                <c:pt idx="846">
                  <c:v>30.700000000000003</c:v>
                </c:pt>
                <c:pt idx="847">
                  <c:v>31.4</c:v>
                </c:pt>
                <c:pt idx="848">
                  <c:v>37.299999999999997</c:v>
                </c:pt>
                <c:pt idx="849">
                  <c:v>24.599999999999998</c:v>
                </c:pt>
                <c:pt idx="850">
                  <c:v>24.599999999999998</c:v>
                </c:pt>
                <c:pt idx="851">
                  <c:v>19.600000000000001</c:v>
                </c:pt>
                <c:pt idx="852">
                  <c:v>18.8</c:v>
                </c:pt>
                <c:pt idx="853">
                  <c:v>24.3</c:v>
                </c:pt>
                <c:pt idx="854">
                  <c:v>24.3</c:v>
                </c:pt>
                <c:pt idx="855">
                  <c:v>20.100000000000001</c:v>
                </c:pt>
                <c:pt idx="856">
                  <c:v>20.100000000000001</c:v>
                </c:pt>
                <c:pt idx="857">
                  <c:v>32.1</c:v>
                </c:pt>
                <c:pt idx="858">
                  <c:v>32.1</c:v>
                </c:pt>
                <c:pt idx="859">
                  <c:v>32.1</c:v>
                </c:pt>
                <c:pt idx="860">
                  <c:v>32.1</c:v>
                </c:pt>
                <c:pt idx="861">
                  <c:v>20.100000000000001</c:v>
                </c:pt>
                <c:pt idx="862">
                  <c:v>11</c:v>
                </c:pt>
                <c:pt idx="863">
                  <c:v>11</c:v>
                </c:pt>
                <c:pt idx="864">
                  <c:v>11</c:v>
                </c:pt>
                <c:pt idx="865">
                  <c:v>5.5</c:v>
                </c:pt>
                <c:pt idx="866">
                  <c:v>5.5</c:v>
                </c:pt>
                <c:pt idx="867">
                  <c:v>5.5</c:v>
                </c:pt>
                <c:pt idx="868">
                  <c:v>5.5</c:v>
                </c:pt>
                <c:pt idx="869">
                  <c:v>20</c:v>
                </c:pt>
                <c:pt idx="870">
                  <c:v>18.3</c:v>
                </c:pt>
                <c:pt idx="871">
                  <c:v>4.5999999999999996</c:v>
                </c:pt>
                <c:pt idx="872">
                  <c:v>0</c:v>
                </c:pt>
                <c:pt idx="873">
                  <c:v>0</c:v>
                </c:pt>
                <c:pt idx="874">
                  <c:v>10.8</c:v>
                </c:pt>
                <c:pt idx="875">
                  <c:v>10.8</c:v>
                </c:pt>
                <c:pt idx="876">
                  <c:v>10.8</c:v>
                </c:pt>
                <c:pt idx="877">
                  <c:v>10.8</c:v>
                </c:pt>
                <c:pt idx="878">
                  <c:v>10.3</c:v>
                </c:pt>
                <c:pt idx="879">
                  <c:v>9.6999999999999993</c:v>
                </c:pt>
                <c:pt idx="880">
                  <c:v>9.6999999999999993</c:v>
                </c:pt>
                <c:pt idx="881">
                  <c:v>9.6999999999999993</c:v>
                </c:pt>
                <c:pt idx="882">
                  <c:v>9.6999999999999993</c:v>
                </c:pt>
                <c:pt idx="883">
                  <c:v>17.5</c:v>
                </c:pt>
                <c:pt idx="884">
                  <c:v>17.5</c:v>
                </c:pt>
                <c:pt idx="885">
                  <c:v>5.5</c:v>
                </c:pt>
                <c:pt idx="886">
                  <c:v>5.5</c:v>
                </c:pt>
                <c:pt idx="887">
                  <c:v>17.899999999999999</c:v>
                </c:pt>
                <c:pt idx="888">
                  <c:v>17.899999999999999</c:v>
                </c:pt>
                <c:pt idx="889">
                  <c:v>17.899999999999999</c:v>
                </c:pt>
                <c:pt idx="890">
                  <c:v>17.899999999999999</c:v>
                </c:pt>
                <c:pt idx="891">
                  <c:v>17.899999999999999</c:v>
                </c:pt>
                <c:pt idx="892">
                  <c:v>17.899999999999999</c:v>
                </c:pt>
                <c:pt idx="893">
                  <c:v>17.899999999999999</c:v>
                </c:pt>
                <c:pt idx="894">
                  <c:v>17.899999999999999</c:v>
                </c:pt>
                <c:pt idx="895">
                  <c:v>29.9</c:v>
                </c:pt>
                <c:pt idx="896">
                  <c:v>29.9</c:v>
                </c:pt>
                <c:pt idx="897">
                  <c:v>29.9</c:v>
                </c:pt>
                <c:pt idx="898">
                  <c:v>12.4</c:v>
                </c:pt>
                <c:pt idx="899">
                  <c:v>12.4</c:v>
                </c:pt>
                <c:pt idx="900">
                  <c:v>12.4</c:v>
                </c:pt>
                <c:pt idx="901">
                  <c:v>12.4</c:v>
                </c:pt>
                <c:pt idx="902">
                  <c:v>20.399999999999999</c:v>
                </c:pt>
                <c:pt idx="903">
                  <c:v>18.7</c:v>
                </c:pt>
                <c:pt idx="904">
                  <c:v>17</c:v>
                </c:pt>
                <c:pt idx="905">
                  <c:v>17.899999999999999</c:v>
                </c:pt>
                <c:pt idx="906">
                  <c:v>29.9</c:v>
                </c:pt>
                <c:pt idx="907">
                  <c:v>37.9</c:v>
                </c:pt>
                <c:pt idx="908">
                  <c:v>37.9</c:v>
                </c:pt>
                <c:pt idx="909">
                  <c:v>38.599999999999994</c:v>
                </c:pt>
                <c:pt idx="910">
                  <c:v>26.6</c:v>
                </c:pt>
                <c:pt idx="911">
                  <c:v>27</c:v>
                </c:pt>
                <c:pt idx="912">
                  <c:v>21.5</c:v>
                </c:pt>
                <c:pt idx="913">
                  <c:v>21.5</c:v>
                </c:pt>
                <c:pt idx="914">
                  <c:v>21.5</c:v>
                </c:pt>
                <c:pt idx="915">
                  <c:v>21.5</c:v>
                </c:pt>
                <c:pt idx="916">
                  <c:v>21.5</c:v>
                </c:pt>
                <c:pt idx="917">
                  <c:v>21.299999999999997</c:v>
                </c:pt>
                <c:pt idx="918">
                  <c:v>33.200000000000003</c:v>
                </c:pt>
                <c:pt idx="919">
                  <c:v>33.200000000000003</c:v>
                </c:pt>
                <c:pt idx="920">
                  <c:v>21.2</c:v>
                </c:pt>
                <c:pt idx="921">
                  <c:v>21.2</c:v>
                </c:pt>
                <c:pt idx="922">
                  <c:v>21.2</c:v>
                </c:pt>
                <c:pt idx="923">
                  <c:v>21.2</c:v>
                </c:pt>
                <c:pt idx="924">
                  <c:v>12.1</c:v>
                </c:pt>
                <c:pt idx="925">
                  <c:v>12.1</c:v>
                </c:pt>
                <c:pt idx="926">
                  <c:v>12.1</c:v>
                </c:pt>
                <c:pt idx="927">
                  <c:v>12.1</c:v>
                </c:pt>
                <c:pt idx="928">
                  <c:v>24.1</c:v>
                </c:pt>
                <c:pt idx="929">
                  <c:v>24.1</c:v>
                </c:pt>
                <c:pt idx="930">
                  <c:v>43.300000000000004</c:v>
                </c:pt>
                <c:pt idx="931">
                  <c:v>43.300000000000004</c:v>
                </c:pt>
                <c:pt idx="932">
                  <c:v>28.300000000000004</c:v>
                </c:pt>
                <c:pt idx="933">
                  <c:v>25</c:v>
                </c:pt>
                <c:pt idx="934">
                  <c:v>25</c:v>
                </c:pt>
                <c:pt idx="935">
                  <c:v>12.1</c:v>
                </c:pt>
                <c:pt idx="936">
                  <c:v>12.1</c:v>
                </c:pt>
                <c:pt idx="937">
                  <c:v>39.4</c:v>
                </c:pt>
                <c:pt idx="938">
                  <c:v>34.1</c:v>
                </c:pt>
                <c:pt idx="939">
                  <c:v>34.1</c:v>
                </c:pt>
                <c:pt idx="940">
                  <c:v>40.6</c:v>
                </c:pt>
                <c:pt idx="941">
                  <c:v>40.6</c:v>
                </c:pt>
                <c:pt idx="942">
                  <c:v>28.6</c:v>
                </c:pt>
                <c:pt idx="943">
                  <c:v>36.6</c:v>
                </c:pt>
                <c:pt idx="944">
                  <c:v>36.6</c:v>
                </c:pt>
                <c:pt idx="945">
                  <c:v>37.299999999999997</c:v>
                </c:pt>
                <c:pt idx="946">
                  <c:v>37.299999999999997</c:v>
                </c:pt>
                <c:pt idx="947">
                  <c:v>37.700000000000003</c:v>
                </c:pt>
                <c:pt idx="948">
                  <c:v>37.6</c:v>
                </c:pt>
                <c:pt idx="949">
                  <c:v>21.1</c:v>
                </c:pt>
                <c:pt idx="950">
                  <c:v>21.1</c:v>
                </c:pt>
                <c:pt idx="951">
                  <c:v>33.1</c:v>
                </c:pt>
                <c:pt idx="952">
                  <c:v>33.1</c:v>
                </c:pt>
                <c:pt idx="953">
                  <c:v>41.1</c:v>
                </c:pt>
                <c:pt idx="954">
                  <c:v>27.4</c:v>
                </c:pt>
                <c:pt idx="955">
                  <c:v>25.7</c:v>
                </c:pt>
                <c:pt idx="956">
                  <c:v>21.1</c:v>
                </c:pt>
                <c:pt idx="957">
                  <c:v>21.1</c:v>
                </c:pt>
                <c:pt idx="958">
                  <c:v>26.6</c:v>
                </c:pt>
                <c:pt idx="959">
                  <c:v>26.6</c:v>
                </c:pt>
                <c:pt idx="960">
                  <c:v>25.5</c:v>
                </c:pt>
                <c:pt idx="961">
                  <c:v>23.8</c:v>
                </c:pt>
                <c:pt idx="962">
                  <c:v>34.1</c:v>
                </c:pt>
                <c:pt idx="963">
                  <c:v>24</c:v>
                </c:pt>
                <c:pt idx="964">
                  <c:v>24</c:v>
                </c:pt>
                <c:pt idx="965">
                  <c:v>29.5</c:v>
                </c:pt>
                <c:pt idx="966">
                  <c:v>17.5</c:v>
                </c:pt>
                <c:pt idx="967">
                  <c:v>17.5</c:v>
                </c:pt>
                <c:pt idx="968">
                  <c:v>17.5</c:v>
                </c:pt>
                <c:pt idx="969">
                  <c:v>17.5</c:v>
                </c:pt>
                <c:pt idx="970">
                  <c:v>17.5</c:v>
                </c:pt>
                <c:pt idx="971">
                  <c:v>17.5</c:v>
                </c:pt>
                <c:pt idx="972">
                  <c:v>23.9</c:v>
                </c:pt>
                <c:pt idx="973">
                  <c:v>23.9</c:v>
                </c:pt>
                <c:pt idx="974">
                  <c:v>34.9</c:v>
                </c:pt>
                <c:pt idx="975">
                  <c:v>33.799999999999997</c:v>
                </c:pt>
                <c:pt idx="976">
                  <c:v>21.8</c:v>
                </c:pt>
                <c:pt idx="977">
                  <c:v>12</c:v>
                </c:pt>
                <c:pt idx="978">
                  <c:v>12</c:v>
                </c:pt>
                <c:pt idx="979">
                  <c:v>17.5</c:v>
                </c:pt>
                <c:pt idx="980">
                  <c:v>17.5</c:v>
                </c:pt>
                <c:pt idx="981">
                  <c:v>17.5</c:v>
                </c:pt>
                <c:pt idx="982">
                  <c:v>17.5</c:v>
                </c:pt>
                <c:pt idx="983">
                  <c:v>28.3</c:v>
                </c:pt>
                <c:pt idx="984">
                  <c:v>29.5</c:v>
                </c:pt>
                <c:pt idx="985">
                  <c:v>37.5</c:v>
                </c:pt>
                <c:pt idx="986">
                  <c:v>49.4</c:v>
                </c:pt>
                <c:pt idx="987">
                  <c:v>50.1</c:v>
                </c:pt>
                <c:pt idx="988">
                  <c:v>31.6</c:v>
                </c:pt>
                <c:pt idx="989">
                  <c:v>30.9</c:v>
                </c:pt>
                <c:pt idx="990">
                  <c:v>30.9</c:v>
                </c:pt>
                <c:pt idx="991">
                  <c:v>21.1</c:v>
                </c:pt>
                <c:pt idx="992">
                  <c:v>21.1</c:v>
                </c:pt>
                <c:pt idx="993">
                  <c:v>26.6</c:v>
                </c:pt>
                <c:pt idx="994">
                  <c:v>26.6</c:v>
                </c:pt>
                <c:pt idx="995">
                  <c:v>32.299999999999997</c:v>
                </c:pt>
                <c:pt idx="996">
                  <c:v>44.3</c:v>
                </c:pt>
                <c:pt idx="997">
                  <c:v>44.3</c:v>
                </c:pt>
                <c:pt idx="998">
                  <c:v>31.6</c:v>
                </c:pt>
                <c:pt idx="999">
                  <c:v>30.8</c:v>
                </c:pt>
                <c:pt idx="1000">
                  <c:v>30.8</c:v>
                </c:pt>
                <c:pt idx="1001">
                  <c:v>30.8</c:v>
                </c:pt>
                <c:pt idx="1002">
                  <c:v>23</c:v>
                </c:pt>
                <c:pt idx="1003">
                  <c:v>23</c:v>
                </c:pt>
                <c:pt idx="1004">
                  <c:v>23</c:v>
                </c:pt>
                <c:pt idx="1005">
                  <c:v>17.5</c:v>
                </c:pt>
                <c:pt idx="1006">
                  <c:v>17.5</c:v>
                </c:pt>
                <c:pt idx="1007">
                  <c:v>29.5</c:v>
                </c:pt>
                <c:pt idx="1008">
                  <c:v>29.5</c:v>
                </c:pt>
                <c:pt idx="1009">
                  <c:v>37.5</c:v>
                </c:pt>
                <c:pt idx="1010">
                  <c:v>23.8</c:v>
                </c:pt>
                <c:pt idx="1011">
                  <c:v>22.1</c:v>
                </c:pt>
                <c:pt idx="1012">
                  <c:v>17.5</c:v>
                </c:pt>
                <c:pt idx="1013">
                  <c:v>17.5</c:v>
                </c:pt>
                <c:pt idx="1014">
                  <c:v>23</c:v>
                </c:pt>
                <c:pt idx="1015">
                  <c:v>23</c:v>
                </c:pt>
                <c:pt idx="1016">
                  <c:v>17.5</c:v>
                </c:pt>
                <c:pt idx="1017">
                  <c:v>17.5</c:v>
                </c:pt>
                <c:pt idx="1018">
                  <c:v>35.9</c:v>
                </c:pt>
                <c:pt idx="1019">
                  <c:v>30.4</c:v>
                </c:pt>
                <c:pt idx="1020">
                  <c:v>29.4</c:v>
                </c:pt>
                <c:pt idx="1021">
                  <c:v>28.3</c:v>
                </c:pt>
                <c:pt idx="1022">
                  <c:v>22</c:v>
                </c:pt>
                <c:pt idx="1023">
                  <c:v>23.2</c:v>
                </c:pt>
                <c:pt idx="1024">
                  <c:v>23.2</c:v>
                </c:pt>
                <c:pt idx="1025">
                  <c:v>22.5</c:v>
                </c:pt>
                <c:pt idx="1026">
                  <c:v>21.7</c:v>
                </c:pt>
                <c:pt idx="1027">
                  <c:v>21.7</c:v>
                </c:pt>
                <c:pt idx="1028">
                  <c:v>21.7</c:v>
                </c:pt>
                <c:pt idx="1029">
                  <c:v>23</c:v>
                </c:pt>
                <c:pt idx="1030">
                  <c:v>29.5</c:v>
                </c:pt>
                <c:pt idx="1031">
                  <c:v>40.299999999999997</c:v>
                </c:pt>
                <c:pt idx="1032">
                  <c:v>23</c:v>
                </c:pt>
                <c:pt idx="1033">
                  <c:v>23</c:v>
                </c:pt>
                <c:pt idx="1034">
                  <c:v>23</c:v>
                </c:pt>
                <c:pt idx="1035">
                  <c:v>29.4</c:v>
                </c:pt>
                <c:pt idx="1036">
                  <c:v>23.9</c:v>
                </c:pt>
                <c:pt idx="1037">
                  <c:v>22.9</c:v>
                </c:pt>
                <c:pt idx="1038">
                  <c:v>21.8</c:v>
                </c:pt>
                <c:pt idx="1039">
                  <c:v>21.8</c:v>
                </c:pt>
                <c:pt idx="1040">
                  <c:v>29.5</c:v>
                </c:pt>
                <c:pt idx="1041">
                  <c:v>29.5</c:v>
                </c:pt>
                <c:pt idx="1042">
                  <c:v>41.4</c:v>
                </c:pt>
                <c:pt idx="1043">
                  <c:v>35.9</c:v>
                </c:pt>
                <c:pt idx="1044">
                  <c:v>22.9</c:v>
                </c:pt>
                <c:pt idx="1045">
                  <c:v>21.8</c:v>
                </c:pt>
                <c:pt idx="1046">
                  <c:v>21.8</c:v>
                </c:pt>
                <c:pt idx="1047">
                  <c:v>17.5</c:v>
                </c:pt>
                <c:pt idx="1048">
                  <c:v>17.5</c:v>
                </c:pt>
                <c:pt idx="1049">
                  <c:v>23</c:v>
                </c:pt>
                <c:pt idx="1050">
                  <c:v>23</c:v>
                </c:pt>
                <c:pt idx="1051">
                  <c:v>23</c:v>
                </c:pt>
                <c:pt idx="1052">
                  <c:v>35</c:v>
                </c:pt>
                <c:pt idx="1053">
                  <c:v>35</c:v>
                </c:pt>
                <c:pt idx="1054">
                  <c:v>17.5</c:v>
                </c:pt>
                <c:pt idx="1055">
                  <c:v>17.5</c:v>
                </c:pt>
                <c:pt idx="1056">
                  <c:v>17.5</c:v>
                </c:pt>
                <c:pt idx="1057">
                  <c:v>17.5</c:v>
                </c:pt>
                <c:pt idx="1058">
                  <c:v>17.5</c:v>
                </c:pt>
                <c:pt idx="1059">
                  <c:v>17.5</c:v>
                </c:pt>
                <c:pt idx="1060">
                  <c:v>17.5</c:v>
                </c:pt>
                <c:pt idx="1061">
                  <c:v>12</c:v>
                </c:pt>
                <c:pt idx="1062">
                  <c:v>12</c:v>
                </c:pt>
                <c:pt idx="1063">
                  <c:v>24</c:v>
                </c:pt>
                <c:pt idx="1064">
                  <c:v>24</c:v>
                </c:pt>
                <c:pt idx="1065">
                  <c:v>24</c:v>
                </c:pt>
                <c:pt idx="1066">
                  <c:v>12</c:v>
                </c:pt>
                <c:pt idx="1067">
                  <c:v>12</c:v>
                </c:pt>
                <c:pt idx="1068">
                  <c:v>12</c:v>
                </c:pt>
                <c:pt idx="1069">
                  <c:v>12</c:v>
                </c:pt>
                <c:pt idx="1070">
                  <c:v>12</c:v>
                </c:pt>
                <c:pt idx="1071">
                  <c:v>12</c:v>
                </c:pt>
                <c:pt idx="1072">
                  <c:v>12</c:v>
                </c:pt>
                <c:pt idx="1073">
                  <c:v>12</c:v>
                </c:pt>
                <c:pt idx="1074">
                  <c:v>24</c:v>
                </c:pt>
                <c:pt idx="1075">
                  <c:v>24</c:v>
                </c:pt>
                <c:pt idx="1076">
                  <c:v>24</c:v>
                </c:pt>
                <c:pt idx="1077">
                  <c:v>24</c:v>
                </c:pt>
                <c:pt idx="1078">
                  <c:v>12</c:v>
                </c:pt>
                <c:pt idx="1079">
                  <c:v>12</c:v>
                </c:pt>
                <c:pt idx="1080">
                  <c:v>12</c:v>
                </c:pt>
                <c:pt idx="1081">
                  <c:v>24</c:v>
                </c:pt>
                <c:pt idx="1082">
                  <c:v>12</c:v>
                </c:pt>
                <c:pt idx="1083">
                  <c:v>12</c:v>
                </c:pt>
                <c:pt idx="1084">
                  <c:v>12</c:v>
                </c:pt>
                <c:pt idx="1085">
                  <c:v>12</c:v>
                </c:pt>
                <c:pt idx="1086">
                  <c:v>24</c:v>
                </c:pt>
                <c:pt idx="1087">
                  <c:v>24</c:v>
                </c:pt>
                <c:pt idx="1088">
                  <c:v>12</c:v>
                </c:pt>
                <c:pt idx="1089">
                  <c:v>12</c:v>
                </c:pt>
                <c:pt idx="1090">
                  <c:v>12</c:v>
                </c:pt>
                <c:pt idx="1091">
                  <c:v>12</c:v>
                </c:pt>
                <c:pt idx="1092">
                  <c:v>12</c:v>
                </c:pt>
                <c:pt idx="1093">
                  <c:v>12</c:v>
                </c:pt>
                <c:pt idx="1094">
                  <c:v>12</c:v>
                </c:pt>
                <c:pt idx="1095">
                  <c:v>12</c:v>
                </c:pt>
                <c:pt idx="1096">
                  <c:v>24</c:v>
                </c:pt>
                <c:pt idx="1097">
                  <c:v>24</c:v>
                </c:pt>
                <c:pt idx="1098">
                  <c:v>24</c:v>
                </c:pt>
                <c:pt idx="1099">
                  <c:v>24</c:v>
                </c:pt>
                <c:pt idx="1100">
                  <c:v>24</c:v>
                </c:pt>
                <c:pt idx="1101">
                  <c:v>24</c:v>
                </c:pt>
                <c:pt idx="1102">
                  <c:v>24</c:v>
                </c:pt>
                <c:pt idx="1103">
                  <c:v>24</c:v>
                </c:pt>
                <c:pt idx="1104">
                  <c:v>24</c:v>
                </c:pt>
                <c:pt idx="1105">
                  <c:v>24</c:v>
                </c:pt>
                <c:pt idx="1106">
                  <c:v>24</c:v>
                </c:pt>
                <c:pt idx="1107">
                  <c:v>24</c:v>
                </c:pt>
                <c:pt idx="1108">
                  <c:v>24</c:v>
                </c:pt>
                <c:pt idx="1109">
                  <c:v>24</c:v>
                </c:pt>
                <c:pt idx="1110">
                  <c:v>24</c:v>
                </c:pt>
                <c:pt idx="1111">
                  <c:v>24</c:v>
                </c:pt>
                <c:pt idx="1112">
                  <c:v>24</c:v>
                </c:pt>
                <c:pt idx="1113">
                  <c:v>24</c:v>
                </c:pt>
                <c:pt idx="1114">
                  <c:v>12</c:v>
                </c:pt>
                <c:pt idx="1115">
                  <c:v>12</c:v>
                </c:pt>
                <c:pt idx="1116">
                  <c:v>12</c:v>
                </c:pt>
                <c:pt idx="1117">
                  <c:v>12</c:v>
                </c:pt>
                <c:pt idx="1118">
                  <c:v>12</c:v>
                </c:pt>
                <c:pt idx="1119">
                  <c:v>12</c:v>
                </c:pt>
                <c:pt idx="1120">
                  <c:v>12</c:v>
                </c:pt>
                <c:pt idx="1121">
                  <c:v>12</c:v>
                </c:pt>
                <c:pt idx="1122">
                  <c:v>24</c:v>
                </c:pt>
                <c:pt idx="1123">
                  <c:v>24</c:v>
                </c:pt>
                <c:pt idx="1124">
                  <c:v>12</c:v>
                </c:pt>
                <c:pt idx="1125">
                  <c:v>12</c:v>
                </c:pt>
                <c:pt idx="1126">
                  <c:v>18.399999999999999</c:v>
                </c:pt>
                <c:pt idx="1127">
                  <c:v>18.399999999999999</c:v>
                </c:pt>
                <c:pt idx="1128">
                  <c:v>17.399999999999999</c:v>
                </c:pt>
                <c:pt idx="1129">
                  <c:v>16.3</c:v>
                </c:pt>
                <c:pt idx="1130">
                  <c:v>26.6</c:v>
                </c:pt>
                <c:pt idx="1131">
                  <c:v>21.8</c:v>
                </c:pt>
                <c:pt idx="1132">
                  <c:v>12</c:v>
                </c:pt>
                <c:pt idx="1133">
                  <c:v>45</c:v>
                </c:pt>
                <c:pt idx="1134">
                  <c:v>45</c:v>
                </c:pt>
                <c:pt idx="1135">
                  <c:v>44</c:v>
                </c:pt>
                <c:pt idx="1136">
                  <c:v>30.9</c:v>
                </c:pt>
                <c:pt idx="1137">
                  <c:v>30.9</c:v>
                </c:pt>
                <c:pt idx="1138">
                  <c:v>26.6</c:v>
                </c:pt>
                <c:pt idx="1139">
                  <c:v>26.6</c:v>
                </c:pt>
                <c:pt idx="1140">
                  <c:v>32.1</c:v>
                </c:pt>
                <c:pt idx="1141">
                  <c:v>42.900000000000006</c:v>
                </c:pt>
                <c:pt idx="1142">
                  <c:v>37.6</c:v>
                </c:pt>
                <c:pt idx="1143">
                  <c:v>37.6</c:v>
                </c:pt>
                <c:pt idx="1144">
                  <c:v>44.1</c:v>
                </c:pt>
                <c:pt idx="1145">
                  <c:v>38.6</c:v>
                </c:pt>
                <c:pt idx="1146">
                  <c:v>38.6</c:v>
                </c:pt>
                <c:pt idx="1147">
                  <c:v>38.6</c:v>
                </c:pt>
                <c:pt idx="1148">
                  <c:v>26.6</c:v>
                </c:pt>
                <c:pt idx="1149">
                  <c:v>26.6</c:v>
                </c:pt>
                <c:pt idx="1150">
                  <c:v>26.6</c:v>
                </c:pt>
                <c:pt idx="1151">
                  <c:v>26.6</c:v>
                </c:pt>
                <c:pt idx="1152">
                  <c:v>12</c:v>
                </c:pt>
                <c:pt idx="1153">
                  <c:v>12</c:v>
                </c:pt>
                <c:pt idx="1154">
                  <c:v>18.399999999999999</c:v>
                </c:pt>
                <c:pt idx="1155">
                  <c:v>18.399999999999999</c:v>
                </c:pt>
                <c:pt idx="1156">
                  <c:v>37.4</c:v>
                </c:pt>
                <c:pt idx="1157">
                  <c:v>34.6</c:v>
                </c:pt>
                <c:pt idx="1158">
                  <c:v>20.9</c:v>
                </c:pt>
                <c:pt idx="1159">
                  <c:v>12</c:v>
                </c:pt>
                <c:pt idx="1160">
                  <c:v>12</c:v>
                </c:pt>
                <c:pt idx="1161">
                  <c:v>23</c:v>
                </c:pt>
                <c:pt idx="1162">
                  <c:v>23</c:v>
                </c:pt>
                <c:pt idx="1163">
                  <c:v>23</c:v>
                </c:pt>
                <c:pt idx="1164">
                  <c:v>23</c:v>
                </c:pt>
                <c:pt idx="1165">
                  <c:v>23</c:v>
                </c:pt>
                <c:pt idx="1166">
                  <c:v>29.5</c:v>
                </c:pt>
                <c:pt idx="1167">
                  <c:v>29.5</c:v>
                </c:pt>
                <c:pt idx="1168">
                  <c:v>35.9</c:v>
                </c:pt>
                <c:pt idx="1169">
                  <c:v>35.9</c:v>
                </c:pt>
                <c:pt idx="1170">
                  <c:v>22.9</c:v>
                </c:pt>
                <c:pt idx="1171">
                  <c:v>21.8</c:v>
                </c:pt>
                <c:pt idx="1172">
                  <c:v>28.5</c:v>
                </c:pt>
                <c:pt idx="1173">
                  <c:v>18.7</c:v>
                </c:pt>
                <c:pt idx="1174">
                  <c:v>18.7</c:v>
                </c:pt>
                <c:pt idx="1175">
                  <c:v>24.2</c:v>
                </c:pt>
                <c:pt idx="1176">
                  <c:v>24.9</c:v>
                </c:pt>
                <c:pt idx="1177">
                  <c:v>33.700000000000003</c:v>
                </c:pt>
                <c:pt idx="1178">
                  <c:v>44</c:v>
                </c:pt>
                <c:pt idx="1179">
                  <c:v>42.3</c:v>
                </c:pt>
                <c:pt idx="1180">
                  <c:v>25.7</c:v>
                </c:pt>
                <c:pt idx="1181">
                  <c:v>17.5</c:v>
                </c:pt>
                <c:pt idx="1182">
                  <c:v>32.1</c:v>
                </c:pt>
                <c:pt idx="1183">
                  <c:v>32.1</c:v>
                </c:pt>
                <c:pt idx="1184">
                  <c:v>32.1</c:v>
                </c:pt>
                <c:pt idx="1185">
                  <c:v>32.1</c:v>
                </c:pt>
                <c:pt idx="1186">
                  <c:v>32.1</c:v>
                </c:pt>
                <c:pt idx="1187">
                  <c:v>26.6</c:v>
                </c:pt>
                <c:pt idx="1188">
                  <c:v>26.6</c:v>
                </c:pt>
                <c:pt idx="1189">
                  <c:v>49.4</c:v>
                </c:pt>
                <c:pt idx="1190">
                  <c:v>44.1</c:v>
                </c:pt>
                <c:pt idx="1191">
                  <c:v>44.1</c:v>
                </c:pt>
                <c:pt idx="1192">
                  <c:v>26.6</c:v>
                </c:pt>
                <c:pt idx="1193">
                  <c:v>26.6</c:v>
                </c:pt>
                <c:pt idx="1194">
                  <c:v>26.6</c:v>
                </c:pt>
                <c:pt idx="1195">
                  <c:v>26.6</c:v>
                </c:pt>
                <c:pt idx="1196">
                  <c:v>26.6</c:v>
                </c:pt>
                <c:pt idx="1197">
                  <c:v>26.6</c:v>
                </c:pt>
                <c:pt idx="1198">
                  <c:v>26.6</c:v>
                </c:pt>
                <c:pt idx="1199">
                  <c:v>26.6</c:v>
                </c:pt>
                <c:pt idx="1200">
                  <c:v>38.6</c:v>
                </c:pt>
                <c:pt idx="1201">
                  <c:v>24</c:v>
                </c:pt>
                <c:pt idx="1202">
                  <c:v>24</c:v>
                </c:pt>
                <c:pt idx="1203">
                  <c:v>24</c:v>
                </c:pt>
                <c:pt idx="1204">
                  <c:v>12</c:v>
                </c:pt>
                <c:pt idx="1205">
                  <c:v>12</c:v>
                </c:pt>
                <c:pt idx="1206">
                  <c:v>12</c:v>
                </c:pt>
                <c:pt idx="1207">
                  <c:v>17.7</c:v>
                </c:pt>
                <c:pt idx="1208">
                  <c:v>17.7</c:v>
                </c:pt>
                <c:pt idx="1209">
                  <c:v>17.7</c:v>
                </c:pt>
                <c:pt idx="1210">
                  <c:v>17</c:v>
                </c:pt>
                <c:pt idx="1211">
                  <c:v>16.2</c:v>
                </c:pt>
                <c:pt idx="1212">
                  <c:v>28.2</c:v>
                </c:pt>
                <c:pt idx="1213">
                  <c:v>28.2</c:v>
                </c:pt>
                <c:pt idx="1214">
                  <c:v>17.5</c:v>
                </c:pt>
                <c:pt idx="1215">
                  <c:v>17.5</c:v>
                </c:pt>
                <c:pt idx="1216">
                  <c:v>17.5</c:v>
                </c:pt>
                <c:pt idx="1217">
                  <c:v>23.9</c:v>
                </c:pt>
                <c:pt idx="1218">
                  <c:v>23.9</c:v>
                </c:pt>
                <c:pt idx="1219">
                  <c:v>22.9</c:v>
                </c:pt>
                <c:pt idx="1220">
                  <c:v>21.8</c:v>
                </c:pt>
                <c:pt idx="1221">
                  <c:v>21.8</c:v>
                </c:pt>
                <c:pt idx="1222">
                  <c:v>29.5</c:v>
                </c:pt>
                <c:pt idx="1223">
                  <c:v>29.5</c:v>
                </c:pt>
                <c:pt idx="1224">
                  <c:v>35</c:v>
                </c:pt>
                <c:pt idx="1225">
                  <c:v>23</c:v>
                </c:pt>
                <c:pt idx="1226">
                  <c:v>11</c:v>
                </c:pt>
                <c:pt idx="1227">
                  <c:v>11</c:v>
                </c:pt>
                <c:pt idx="1228">
                  <c:v>5.5</c:v>
                </c:pt>
                <c:pt idx="1229">
                  <c:v>5.5</c:v>
                </c:pt>
                <c:pt idx="1230">
                  <c:v>5.5</c:v>
                </c:pt>
                <c:pt idx="1231">
                  <c:v>5.5</c:v>
                </c:pt>
                <c:pt idx="1232">
                  <c:v>13.5</c:v>
                </c:pt>
                <c:pt idx="1233">
                  <c:v>11.8</c:v>
                </c:pt>
                <c:pt idx="1234">
                  <c:v>22.1</c:v>
                </c:pt>
                <c:pt idx="1235">
                  <c:v>33.799999999999997</c:v>
                </c:pt>
                <c:pt idx="1236">
                  <c:v>5.5</c:v>
                </c:pt>
                <c:pt idx="1237">
                  <c:v>5.5</c:v>
                </c:pt>
                <c:pt idx="1238">
                  <c:v>17.399999999999999</c:v>
                </c:pt>
                <c:pt idx="1239">
                  <c:v>17.399999999999999</c:v>
                </c:pt>
                <c:pt idx="1240">
                  <c:v>10.9</c:v>
                </c:pt>
                <c:pt idx="1241">
                  <c:v>9.8000000000000007</c:v>
                </c:pt>
                <c:pt idx="1242">
                  <c:v>4.3</c:v>
                </c:pt>
                <c:pt idx="1243">
                  <c:v>0</c:v>
                </c:pt>
                <c:pt idx="1244">
                  <c:v>0</c:v>
                </c:pt>
                <c:pt idx="1245">
                  <c:v>17.5</c:v>
                </c:pt>
                <c:pt idx="1246">
                  <c:v>17.5</c:v>
                </c:pt>
                <c:pt idx="1247">
                  <c:v>17.5</c:v>
                </c:pt>
                <c:pt idx="1248">
                  <c:v>5.5</c:v>
                </c:pt>
                <c:pt idx="1249">
                  <c:v>5.5</c:v>
                </c:pt>
                <c:pt idx="1250">
                  <c:v>5.5</c:v>
                </c:pt>
                <c:pt idx="1251">
                  <c:v>5.5</c:v>
                </c:pt>
                <c:pt idx="1252">
                  <c:v>5.5</c:v>
                </c:pt>
                <c:pt idx="1253">
                  <c:v>5.5</c:v>
                </c:pt>
                <c:pt idx="1254">
                  <c:v>5.5</c:v>
                </c:pt>
                <c:pt idx="1255">
                  <c:v>5.5</c:v>
                </c:pt>
                <c:pt idx="1256">
                  <c:v>17.5</c:v>
                </c:pt>
                <c:pt idx="1257">
                  <c:v>12</c:v>
                </c:pt>
                <c:pt idx="1258">
                  <c:v>12</c:v>
                </c:pt>
                <c:pt idx="1259">
                  <c:v>12</c:v>
                </c:pt>
                <c:pt idx="1260">
                  <c:v>0</c:v>
                </c:pt>
                <c:pt idx="1261">
                  <c:v>8</c:v>
                </c:pt>
                <c:pt idx="1262">
                  <c:v>6.3</c:v>
                </c:pt>
                <c:pt idx="1263">
                  <c:v>4.5999999999999996</c:v>
                </c:pt>
                <c:pt idx="1264">
                  <c:v>0</c:v>
                </c:pt>
                <c:pt idx="1265">
                  <c:v>0</c:v>
                </c:pt>
                <c:pt idx="1266">
                  <c:v>5.5</c:v>
                </c:pt>
                <c:pt idx="1267">
                  <c:v>5.5</c:v>
                </c:pt>
                <c:pt idx="1268">
                  <c:v>17.5</c:v>
                </c:pt>
                <c:pt idx="1269">
                  <c:v>17.5</c:v>
                </c:pt>
                <c:pt idx="1270">
                  <c:v>5.5</c:v>
                </c:pt>
                <c:pt idx="1271">
                  <c:v>0</c:v>
                </c:pt>
                <c:pt idx="1272">
                  <c:v>0</c:v>
                </c:pt>
                <c:pt idx="1273">
                  <c:v>0</c:v>
                </c:pt>
                <c:pt idx="1274">
                  <c:v>0</c:v>
                </c:pt>
                <c:pt idx="1275">
                  <c:v>0</c:v>
                </c:pt>
                <c:pt idx="1276">
                  <c:v>0</c:v>
                </c:pt>
                <c:pt idx="1277">
                  <c:v>0</c:v>
                </c:pt>
                <c:pt idx="1278">
                  <c:v>12</c:v>
                </c:pt>
                <c:pt idx="1279">
                  <c:v>12</c:v>
                </c:pt>
                <c:pt idx="1280">
                  <c:v>12</c:v>
                </c:pt>
                <c:pt idx="1281">
                  <c:v>12</c:v>
                </c:pt>
                <c:pt idx="1282">
                  <c:v>0</c:v>
                </c:pt>
                <c:pt idx="1283">
                  <c:v>0</c:v>
                </c:pt>
                <c:pt idx="1284">
                  <c:v>0</c:v>
                </c:pt>
                <c:pt idx="1285">
                  <c:v>0</c:v>
                </c:pt>
                <c:pt idx="1286">
                  <c:v>0</c:v>
                </c:pt>
                <c:pt idx="1287">
                  <c:v>0</c:v>
                </c:pt>
                <c:pt idx="1288">
                  <c:v>0</c:v>
                </c:pt>
                <c:pt idx="1289">
                  <c:v>0</c:v>
                </c:pt>
                <c:pt idx="1290">
                  <c:v>12</c:v>
                </c:pt>
                <c:pt idx="1291">
                  <c:v>12</c:v>
                </c:pt>
                <c:pt idx="1292">
                  <c:v>0</c:v>
                </c:pt>
                <c:pt idx="1293">
                  <c:v>0</c:v>
                </c:pt>
                <c:pt idx="1294">
                  <c:v>6.4</c:v>
                </c:pt>
                <c:pt idx="1295">
                  <c:v>14.4</c:v>
                </c:pt>
                <c:pt idx="1296">
                  <c:v>11.7</c:v>
                </c:pt>
                <c:pt idx="1297">
                  <c:v>8.8999999999999986</c:v>
                </c:pt>
                <c:pt idx="1298">
                  <c:v>21.2</c:v>
                </c:pt>
                <c:pt idx="1299">
                  <c:v>16.899999999999999</c:v>
                </c:pt>
                <c:pt idx="1300">
                  <c:v>16.899999999999999</c:v>
                </c:pt>
                <c:pt idx="1301">
                  <c:v>43.8</c:v>
                </c:pt>
                <c:pt idx="1302">
                  <c:v>36.9</c:v>
                </c:pt>
                <c:pt idx="1303">
                  <c:v>36.9</c:v>
                </c:pt>
                <c:pt idx="1304">
                  <c:v>19.399999999999999</c:v>
                </c:pt>
                <c:pt idx="1305">
                  <c:v>22</c:v>
                </c:pt>
                <c:pt idx="1306">
                  <c:v>22</c:v>
                </c:pt>
                <c:pt idx="1307">
                  <c:v>22</c:v>
                </c:pt>
                <c:pt idx="1308">
                  <c:v>22</c:v>
                </c:pt>
                <c:pt idx="1309">
                  <c:v>22</c:v>
                </c:pt>
                <c:pt idx="1310">
                  <c:v>22</c:v>
                </c:pt>
                <c:pt idx="1311">
                  <c:v>22</c:v>
                </c:pt>
                <c:pt idx="1312">
                  <c:v>28.5</c:v>
                </c:pt>
                <c:pt idx="1313">
                  <c:v>23</c:v>
                </c:pt>
                <c:pt idx="1314">
                  <c:v>23</c:v>
                </c:pt>
                <c:pt idx="1315">
                  <c:v>23</c:v>
                </c:pt>
                <c:pt idx="1316">
                  <c:v>11</c:v>
                </c:pt>
                <c:pt idx="1317">
                  <c:v>11</c:v>
                </c:pt>
                <c:pt idx="1318">
                  <c:v>11</c:v>
                </c:pt>
                <c:pt idx="1319">
                  <c:v>0</c:v>
                </c:pt>
                <c:pt idx="1320">
                  <c:v>0</c:v>
                </c:pt>
                <c:pt idx="1321">
                  <c:v>0</c:v>
                </c:pt>
                <c:pt idx="1322">
                  <c:v>0</c:v>
                </c:pt>
                <c:pt idx="1323">
                  <c:v>16</c:v>
                </c:pt>
                <c:pt idx="1324">
                  <c:v>24.6</c:v>
                </c:pt>
                <c:pt idx="1325">
                  <c:v>21.2</c:v>
                </c:pt>
                <c:pt idx="1326">
                  <c:v>11</c:v>
                </c:pt>
                <c:pt idx="1327">
                  <c:v>11</c:v>
                </c:pt>
                <c:pt idx="1328">
                  <c:v>11</c:v>
                </c:pt>
                <c:pt idx="1329">
                  <c:v>11</c:v>
                </c:pt>
                <c:pt idx="1330">
                  <c:v>11</c:v>
                </c:pt>
                <c:pt idx="1331">
                  <c:v>11</c:v>
                </c:pt>
                <c:pt idx="1332">
                  <c:v>11</c:v>
                </c:pt>
                <c:pt idx="1333">
                  <c:v>12.2</c:v>
                </c:pt>
                <c:pt idx="1334">
                  <c:v>24.2</c:v>
                </c:pt>
                <c:pt idx="1335">
                  <c:v>24.2</c:v>
                </c:pt>
                <c:pt idx="1336">
                  <c:v>30.6</c:v>
                </c:pt>
                <c:pt idx="1337">
                  <c:v>30.6</c:v>
                </c:pt>
                <c:pt idx="1338">
                  <c:v>17.600000000000001</c:v>
                </c:pt>
                <c:pt idx="1339">
                  <c:v>16.5</c:v>
                </c:pt>
                <c:pt idx="1340">
                  <c:v>16.5</c:v>
                </c:pt>
                <c:pt idx="1341">
                  <c:v>12.2</c:v>
                </c:pt>
                <c:pt idx="1342">
                  <c:v>12.2</c:v>
                </c:pt>
                <c:pt idx="1343">
                  <c:v>17.7</c:v>
                </c:pt>
                <c:pt idx="1344">
                  <c:v>17.7</c:v>
                </c:pt>
                <c:pt idx="1345">
                  <c:v>17.7</c:v>
                </c:pt>
                <c:pt idx="1346">
                  <c:v>29.7</c:v>
                </c:pt>
                <c:pt idx="1347">
                  <c:v>40.5</c:v>
                </c:pt>
                <c:pt idx="1348">
                  <c:v>17.7</c:v>
                </c:pt>
                <c:pt idx="1349">
                  <c:v>17.7</c:v>
                </c:pt>
                <c:pt idx="1350">
                  <c:v>23.2</c:v>
                </c:pt>
                <c:pt idx="1351">
                  <c:v>23.2</c:v>
                </c:pt>
                <c:pt idx="1352">
                  <c:v>17.7</c:v>
                </c:pt>
                <c:pt idx="1353">
                  <c:v>17.7</c:v>
                </c:pt>
                <c:pt idx="1354">
                  <c:v>17.7</c:v>
                </c:pt>
                <c:pt idx="1355">
                  <c:v>12.2</c:v>
                </c:pt>
                <c:pt idx="1356">
                  <c:v>12.2</c:v>
                </c:pt>
                <c:pt idx="1357">
                  <c:v>24.2</c:v>
                </c:pt>
                <c:pt idx="1358">
                  <c:v>24.2</c:v>
                </c:pt>
                <c:pt idx="1359">
                  <c:v>24.2</c:v>
                </c:pt>
                <c:pt idx="1360">
                  <c:v>17.899999999999999</c:v>
                </c:pt>
                <c:pt idx="1361">
                  <c:v>17.899999999999999</c:v>
                </c:pt>
                <c:pt idx="1362">
                  <c:v>17.899999999999999</c:v>
                </c:pt>
                <c:pt idx="1363">
                  <c:v>17.2</c:v>
                </c:pt>
                <c:pt idx="1364">
                  <c:v>16.399999999999999</c:v>
                </c:pt>
                <c:pt idx="1365">
                  <c:v>16.399999999999999</c:v>
                </c:pt>
                <c:pt idx="1366">
                  <c:v>16.399999999999999</c:v>
                </c:pt>
                <c:pt idx="1367">
                  <c:v>17.7</c:v>
                </c:pt>
                <c:pt idx="1368">
                  <c:v>29.7</c:v>
                </c:pt>
                <c:pt idx="1369">
                  <c:v>29.7</c:v>
                </c:pt>
                <c:pt idx="1370">
                  <c:v>29.7</c:v>
                </c:pt>
                <c:pt idx="1371">
                  <c:v>29.7</c:v>
                </c:pt>
                <c:pt idx="1372">
                  <c:v>17.7</c:v>
                </c:pt>
                <c:pt idx="1373">
                  <c:v>17.7</c:v>
                </c:pt>
                <c:pt idx="1374">
                  <c:v>17.7</c:v>
                </c:pt>
                <c:pt idx="1375">
                  <c:v>17.7</c:v>
                </c:pt>
                <c:pt idx="1376">
                  <c:v>17.7</c:v>
                </c:pt>
                <c:pt idx="1377">
                  <c:v>17.7</c:v>
                </c:pt>
                <c:pt idx="1378">
                  <c:v>17.7</c:v>
                </c:pt>
                <c:pt idx="1379">
                  <c:v>17.7</c:v>
                </c:pt>
                <c:pt idx="1380">
                  <c:v>29.7</c:v>
                </c:pt>
                <c:pt idx="1381">
                  <c:v>24.2</c:v>
                </c:pt>
                <c:pt idx="1382">
                  <c:v>12.2</c:v>
                </c:pt>
                <c:pt idx="1383">
                  <c:v>12.2</c:v>
                </c:pt>
                <c:pt idx="1384">
                  <c:v>12.2</c:v>
                </c:pt>
                <c:pt idx="1385">
                  <c:v>18.5</c:v>
                </c:pt>
                <c:pt idx="1386">
                  <c:v>26.4</c:v>
                </c:pt>
                <c:pt idx="1387">
                  <c:v>23.7</c:v>
                </c:pt>
                <c:pt idx="1388">
                  <c:v>20.9</c:v>
                </c:pt>
                <c:pt idx="1389">
                  <c:v>21.8</c:v>
                </c:pt>
                <c:pt idx="1390">
                  <c:v>29.5</c:v>
                </c:pt>
                <c:pt idx="1391">
                  <c:v>29.5</c:v>
                </c:pt>
                <c:pt idx="1392">
                  <c:v>41.4</c:v>
                </c:pt>
                <c:pt idx="1393">
                  <c:v>41.4</c:v>
                </c:pt>
                <c:pt idx="1394">
                  <c:v>28.4</c:v>
                </c:pt>
                <c:pt idx="1395">
                  <c:v>38.1</c:v>
                </c:pt>
                <c:pt idx="1396">
                  <c:v>27.3</c:v>
                </c:pt>
                <c:pt idx="1397">
                  <c:v>23</c:v>
                </c:pt>
                <c:pt idx="1398">
                  <c:v>23</c:v>
                </c:pt>
                <c:pt idx="1399">
                  <c:v>28.5</c:v>
                </c:pt>
                <c:pt idx="1400">
                  <c:v>23</c:v>
                </c:pt>
                <c:pt idx="1401">
                  <c:v>23</c:v>
                </c:pt>
                <c:pt idx="1402">
                  <c:v>35</c:v>
                </c:pt>
                <c:pt idx="1403">
                  <c:v>35</c:v>
                </c:pt>
                <c:pt idx="1404">
                  <c:v>17.5</c:v>
                </c:pt>
                <c:pt idx="1405">
                  <c:v>17.5</c:v>
                </c:pt>
                <c:pt idx="1406">
                  <c:v>17.5</c:v>
                </c:pt>
                <c:pt idx="1407">
                  <c:v>17.5</c:v>
                </c:pt>
                <c:pt idx="1408">
                  <c:v>17.5</c:v>
                </c:pt>
                <c:pt idx="1409">
                  <c:v>17.5</c:v>
                </c:pt>
                <c:pt idx="1410">
                  <c:v>17.5</c:v>
                </c:pt>
                <c:pt idx="1411">
                  <c:v>12</c:v>
                </c:pt>
                <c:pt idx="1412">
                  <c:v>12</c:v>
                </c:pt>
                <c:pt idx="1413">
                  <c:v>24</c:v>
                </c:pt>
                <c:pt idx="1414">
                  <c:v>24</c:v>
                </c:pt>
                <c:pt idx="1415">
                  <c:v>32</c:v>
                </c:pt>
                <c:pt idx="1416">
                  <c:v>18.3</c:v>
                </c:pt>
                <c:pt idx="1417">
                  <c:v>16.600000000000001</c:v>
                </c:pt>
                <c:pt idx="1418">
                  <c:v>12</c:v>
                </c:pt>
                <c:pt idx="1419">
                  <c:v>12</c:v>
                </c:pt>
                <c:pt idx="1420">
                  <c:v>17.5</c:v>
                </c:pt>
                <c:pt idx="1421">
                  <c:v>17.5</c:v>
                </c:pt>
                <c:pt idx="1422">
                  <c:v>17.5</c:v>
                </c:pt>
                <c:pt idx="1423">
                  <c:v>17.5</c:v>
                </c:pt>
                <c:pt idx="1424">
                  <c:v>17.5</c:v>
                </c:pt>
                <c:pt idx="1425">
                  <c:v>12</c:v>
                </c:pt>
                <c:pt idx="1426">
                  <c:v>12</c:v>
                </c:pt>
                <c:pt idx="1427">
                  <c:v>18.399999999999999</c:v>
                </c:pt>
                <c:pt idx="1428">
                  <c:v>18.399999999999999</c:v>
                </c:pt>
                <c:pt idx="1429">
                  <c:v>17.399999999999999</c:v>
                </c:pt>
                <c:pt idx="1430">
                  <c:v>16.3</c:v>
                </c:pt>
                <c:pt idx="1431">
                  <c:v>16.3</c:v>
                </c:pt>
                <c:pt idx="1432">
                  <c:v>12</c:v>
                </c:pt>
                <c:pt idx="1433">
                  <c:v>12</c:v>
                </c:pt>
                <c:pt idx="1434">
                  <c:v>17.5</c:v>
                </c:pt>
                <c:pt idx="1435">
                  <c:v>17.5</c:v>
                </c:pt>
                <c:pt idx="1436">
                  <c:v>17.5</c:v>
                </c:pt>
                <c:pt idx="1437">
                  <c:v>17.5</c:v>
                </c:pt>
                <c:pt idx="1438">
                  <c:v>17.5</c:v>
                </c:pt>
                <c:pt idx="1439">
                  <c:v>17.5</c:v>
                </c:pt>
                <c:pt idx="1440">
                  <c:v>17.5</c:v>
                </c:pt>
                <c:pt idx="1441">
                  <c:v>17.5</c:v>
                </c:pt>
                <c:pt idx="1442">
                  <c:v>17.5</c:v>
                </c:pt>
                <c:pt idx="1443">
                  <c:v>17.5</c:v>
                </c:pt>
                <c:pt idx="1444">
                  <c:v>17.5</c:v>
                </c:pt>
                <c:pt idx="1445">
                  <c:v>17.5</c:v>
                </c:pt>
                <c:pt idx="1446">
                  <c:v>12</c:v>
                </c:pt>
                <c:pt idx="1447">
                  <c:v>12</c:v>
                </c:pt>
                <c:pt idx="1448">
                  <c:v>12</c:v>
                </c:pt>
                <c:pt idx="1449">
                  <c:v>12</c:v>
                </c:pt>
                <c:pt idx="1450">
                  <c:v>12</c:v>
                </c:pt>
                <c:pt idx="1451">
                  <c:v>12</c:v>
                </c:pt>
                <c:pt idx="1452">
                  <c:v>12</c:v>
                </c:pt>
                <c:pt idx="1453">
                  <c:v>12</c:v>
                </c:pt>
                <c:pt idx="1454">
                  <c:v>12</c:v>
                </c:pt>
                <c:pt idx="1455">
                  <c:v>12</c:v>
                </c:pt>
                <c:pt idx="1456">
                  <c:v>12</c:v>
                </c:pt>
                <c:pt idx="1457">
                  <c:v>12</c:v>
                </c:pt>
                <c:pt idx="1458">
                  <c:v>12</c:v>
                </c:pt>
                <c:pt idx="1459">
                  <c:v>12</c:v>
                </c:pt>
                <c:pt idx="1460">
                  <c:v>12</c:v>
                </c:pt>
                <c:pt idx="1461">
                  <c:v>12</c:v>
                </c:pt>
                <c:pt idx="1462">
                  <c:v>12</c:v>
                </c:pt>
                <c:pt idx="1463">
                  <c:v>12</c:v>
                </c:pt>
                <c:pt idx="1464">
                  <c:v>12</c:v>
                </c:pt>
                <c:pt idx="1465">
                  <c:v>12</c:v>
                </c:pt>
                <c:pt idx="1466">
                  <c:v>12</c:v>
                </c:pt>
                <c:pt idx="1467">
                  <c:v>12</c:v>
                </c:pt>
                <c:pt idx="1468">
                  <c:v>12</c:v>
                </c:pt>
                <c:pt idx="1469">
                  <c:v>12</c:v>
                </c:pt>
                <c:pt idx="1470">
                  <c:v>12</c:v>
                </c:pt>
                <c:pt idx="1471">
                  <c:v>12</c:v>
                </c:pt>
                <c:pt idx="1472">
                  <c:v>12</c:v>
                </c:pt>
                <c:pt idx="1473">
                  <c:v>12</c:v>
                </c:pt>
                <c:pt idx="1474">
                  <c:v>12</c:v>
                </c:pt>
                <c:pt idx="1475">
                  <c:v>12</c:v>
                </c:pt>
                <c:pt idx="1476">
                  <c:v>12</c:v>
                </c:pt>
                <c:pt idx="1477">
                  <c:v>12</c:v>
                </c:pt>
                <c:pt idx="1478">
                  <c:v>12</c:v>
                </c:pt>
                <c:pt idx="1479">
                  <c:v>12</c:v>
                </c:pt>
                <c:pt idx="1480">
                  <c:v>12</c:v>
                </c:pt>
                <c:pt idx="1481">
                  <c:v>12</c:v>
                </c:pt>
                <c:pt idx="1482">
                  <c:v>12</c:v>
                </c:pt>
                <c:pt idx="1483">
                  <c:v>12</c:v>
                </c:pt>
                <c:pt idx="1484">
                  <c:v>12</c:v>
                </c:pt>
                <c:pt idx="1485">
                  <c:v>12</c:v>
                </c:pt>
                <c:pt idx="1486">
                  <c:v>12</c:v>
                </c:pt>
                <c:pt idx="1487">
                  <c:v>12</c:v>
                </c:pt>
                <c:pt idx="1488">
                  <c:v>12</c:v>
                </c:pt>
                <c:pt idx="1489">
                  <c:v>12</c:v>
                </c:pt>
                <c:pt idx="1490">
                  <c:v>12</c:v>
                </c:pt>
                <c:pt idx="1491">
                  <c:v>12</c:v>
                </c:pt>
                <c:pt idx="1492">
                  <c:v>12</c:v>
                </c:pt>
                <c:pt idx="1493">
                  <c:v>12</c:v>
                </c:pt>
                <c:pt idx="1494">
                  <c:v>12</c:v>
                </c:pt>
                <c:pt idx="1495">
                  <c:v>12</c:v>
                </c:pt>
                <c:pt idx="1496">
                  <c:v>12</c:v>
                </c:pt>
                <c:pt idx="1497">
                  <c:v>12</c:v>
                </c:pt>
                <c:pt idx="1498">
                  <c:v>12</c:v>
                </c:pt>
                <c:pt idx="1499">
                  <c:v>12</c:v>
                </c:pt>
                <c:pt idx="1500">
                  <c:v>12</c:v>
                </c:pt>
                <c:pt idx="1501">
                  <c:v>12</c:v>
                </c:pt>
                <c:pt idx="1502">
                  <c:v>12</c:v>
                </c:pt>
                <c:pt idx="1503">
                  <c:v>12</c:v>
                </c:pt>
                <c:pt idx="1504">
                  <c:v>12</c:v>
                </c:pt>
                <c:pt idx="1505">
                  <c:v>12</c:v>
                </c:pt>
                <c:pt idx="1506">
                  <c:v>12</c:v>
                </c:pt>
                <c:pt idx="1507">
                  <c:v>12</c:v>
                </c:pt>
                <c:pt idx="1508">
                  <c:v>12</c:v>
                </c:pt>
                <c:pt idx="1509">
                  <c:v>12</c:v>
                </c:pt>
                <c:pt idx="1510">
                  <c:v>12</c:v>
                </c:pt>
                <c:pt idx="1511">
                  <c:v>12</c:v>
                </c:pt>
                <c:pt idx="1512">
                  <c:v>12</c:v>
                </c:pt>
                <c:pt idx="1513">
                  <c:v>23.4</c:v>
                </c:pt>
                <c:pt idx="1514">
                  <c:v>23.4</c:v>
                </c:pt>
                <c:pt idx="1515">
                  <c:v>23.4</c:v>
                </c:pt>
                <c:pt idx="1516">
                  <c:v>22</c:v>
                </c:pt>
                <c:pt idx="1517">
                  <c:v>20.399999999999999</c:v>
                </c:pt>
                <c:pt idx="1518">
                  <c:v>20.399999999999999</c:v>
                </c:pt>
                <c:pt idx="1519">
                  <c:v>20.399999999999999</c:v>
                </c:pt>
                <c:pt idx="1520">
                  <c:v>23</c:v>
                </c:pt>
                <c:pt idx="1521">
                  <c:v>23</c:v>
                </c:pt>
                <c:pt idx="1522">
                  <c:v>23</c:v>
                </c:pt>
                <c:pt idx="1523">
                  <c:v>23</c:v>
                </c:pt>
                <c:pt idx="1524">
                  <c:v>23</c:v>
                </c:pt>
                <c:pt idx="1525">
                  <c:v>29.4</c:v>
                </c:pt>
                <c:pt idx="1526">
                  <c:v>29.4</c:v>
                </c:pt>
                <c:pt idx="1527">
                  <c:v>28.4</c:v>
                </c:pt>
                <c:pt idx="1528">
                  <c:v>27.3</c:v>
                </c:pt>
                <c:pt idx="1529">
                  <c:v>27.3</c:v>
                </c:pt>
                <c:pt idx="1530">
                  <c:v>23</c:v>
                </c:pt>
                <c:pt idx="1531">
                  <c:v>23</c:v>
                </c:pt>
                <c:pt idx="1532">
                  <c:v>28.5</c:v>
                </c:pt>
                <c:pt idx="1533">
                  <c:v>28.5</c:v>
                </c:pt>
                <c:pt idx="1534">
                  <c:v>17.5</c:v>
                </c:pt>
                <c:pt idx="1535">
                  <c:v>17.5</c:v>
                </c:pt>
                <c:pt idx="1536">
                  <c:v>30.3</c:v>
                </c:pt>
                <c:pt idx="1537">
                  <c:v>30.3</c:v>
                </c:pt>
                <c:pt idx="1538">
                  <c:v>28.3</c:v>
                </c:pt>
                <c:pt idx="1539">
                  <c:v>26.1</c:v>
                </c:pt>
                <c:pt idx="1540">
                  <c:v>26.1</c:v>
                </c:pt>
                <c:pt idx="1541">
                  <c:v>28.5</c:v>
                </c:pt>
                <c:pt idx="1542">
                  <c:v>28.5</c:v>
                </c:pt>
                <c:pt idx="1543">
                  <c:v>28.5</c:v>
                </c:pt>
                <c:pt idx="1544">
                  <c:v>23</c:v>
                </c:pt>
                <c:pt idx="1545">
                  <c:v>23</c:v>
                </c:pt>
                <c:pt idx="1546">
                  <c:v>23</c:v>
                </c:pt>
                <c:pt idx="1547">
                  <c:v>23</c:v>
                </c:pt>
                <c:pt idx="1548">
                  <c:v>12</c:v>
                </c:pt>
                <c:pt idx="1549">
                  <c:v>12</c:v>
                </c:pt>
                <c:pt idx="1550">
                  <c:v>0</c:v>
                </c:pt>
                <c:pt idx="1551">
                  <c:v>0</c:v>
                </c:pt>
                <c:pt idx="1552">
                  <c:v>0</c:v>
                </c:pt>
                <c:pt idx="1553">
                  <c:v>0</c:v>
                </c:pt>
                <c:pt idx="1554">
                  <c:v>0</c:v>
                </c:pt>
                <c:pt idx="1555">
                  <c:v>0</c:v>
                </c:pt>
                <c:pt idx="1556">
                  <c:v>0</c:v>
                </c:pt>
                <c:pt idx="1557">
                  <c:v>0</c:v>
                </c:pt>
                <c:pt idx="1558">
                  <c:v>0</c:v>
                </c:pt>
                <c:pt idx="1559">
                  <c:v>0</c:v>
                </c:pt>
                <c:pt idx="1560">
                  <c:v>0</c:v>
                </c:pt>
                <c:pt idx="1561">
                  <c:v>0</c:v>
                </c:pt>
                <c:pt idx="1562">
                  <c:v>0</c:v>
                </c:pt>
                <c:pt idx="1563">
                  <c:v>0</c:v>
                </c:pt>
                <c:pt idx="1564">
                  <c:v>0</c:v>
                </c:pt>
                <c:pt idx="1565">
                  <c:v>0</c:v>
                </c:pt>
                <c:pt idx="1566">
                  <c:v>0</c:v>
                </c:pt>
                <c:pt idx="1567">
                  <c:v>0</c:v>
                </c:pt>
                <c:pt idx="1568">
                  <c:v>0</c:v>
                </c:pt>
                <c:pt idx="1569">
                  <c:v>0</c:v>
                </c:pt>
                <c:pt idx="1570">
                  <c:v>0</c:v>
                </c:pt>
                <c:pt idx="1571">
                  <c:v>0</c:v>
                </c:pt>
                <c:pt idx="1572">
                  <c:v>0</c:v>
                </c:pt>
                <c:pt idx="1573">
                  <c:v>0</c:v>
                </c:pt>
                <c:pt idx="1574">
                  <c:v>12.8</c:v>
                </c:pt>
                <c:pt idx="1575">
                  <c:v>12.8</c:v>
                </c:pt>
                <c:pt idx="1576">
                  <c:v>10.8</c:v>
                </c:pt>
                <c:pt idx="1577">
                  <c:v>8.6</c:v>
                </c:pt>
                <c:pt idx="1578">
                  <c:v>8.6</c:v>
                </c:pt>
                <c:pt idx="1579">
                  <c:v>0</c:v>
                </c:pt>
                <c:pt idx="1580">
                  <c:v>0</c:v>
                </c:pt>
                <c:pt idx="1581">
                  <c:v>11</c:v>
                </c:pt>
                <c:pt idx="1582">
                  <c:v>11</c:v>
                </c:pt>
                <c:pt idx="1583">
                  <c:v>11</c:v>
                </c:pt>
                <c:pt idx="1584">
                  <c:v>11</c:v>
                </c:pt>
                <c:pt idx="1585">
                  <c:v>11</c:v>
                </c:pt>
                <c:pt idx="1586">
                  <c:v>11</c:v>
                </c:pt>
                <c:pt idx="1587">
                  <c:v>11</c:v>
                </c:pt>
                <c:pt idx="1588">
                  <c:v>11</c:v>
                </c:pt>
                <c:pt idx="1589">
                  <c:v>11</c:v>
                </c:pt>
                <c:pt idx="1590">
                  <c:v>11</c:v>
                </c:pt>
                <c:pt idx="1591">
                  <c:v>11</c:v>
                </c:pt>
                <c:pt idx="1592">
                  <c:v>11</c:v>
                </c:pt>
                <c:pt idx="1593">
                  <c:v>0</c:v>
                </c:pt>
                <c:pt idx="1594">
                  <c:v>0</c:v>
                </c:pt>
                <c:pt idx="1595">
                  <c:v>0</c:v>
                </c:pt>
                <c:pt idx="1596">
                  <c:v>0</c:v>
                </c:pt>
                <c:pt idx="1597">
                  <c:v>16</c:v>
                </c:pt>
                <c:pt idx="1598">
                  <c:v>12.6</c:v>
                </c:pt>
                <c:pt idx="1599">
                  <c:v>9.1999999999999993</c:v>
                </c:pt>
                <c:pt idx="1600">
                  <c:v>0</c:v>
                </c:pt>
                <c:pt idx="1601">
                  <c:v>0</c:v>
                </c:pt>
                <c:pt idx="1602">
                  <c:v>11</c:v>
                </c:pt>
                <c:pt idx="1603">
                  <c:v>11</c:v>
                </c:pt>
                <c:pt idx="1604">
                  <c:v>11</c:v>
                </c:pt>
                <c:pt idx="1605">
                  <c:v>11</c:v>
                </c:pt>
                <c:pt idx="1606">
                  <c:v>11</c:v>
                </c:pt>
                <c:pt idx="1607">
                  <c:v>0</c:v>
                </c:pt>
                <c:pt idx="1608">
                  <c:v>0</c:v>
                </c:pt>
                <c:pt idx="1609">
                  <c:v>0</c:v>
                </c:pt>
                <c:pt idx="1610">
                  <c:v>0</c:v>
                </c:pt>
                <c:pt idx="1611">
                  <c:v>0</c:v>
                </c:pt>
                <c:pt idx="1612">
                  <c:v>0</c:v>
                </c:pt>
                <c:pt idx="1613">
                  <c:v>0</c:v>
                </c:pt>
                <c:pt idx="1614">
                  <c:v>0</c:v>
                </c:pt>
                <c:pt idx="1615">
                  <c:v>0</c:v>
                </c:pt>
                <c:pt idx="1616">
                  <c:v>0</c:v>
                </c:pt>
                <c:pt idx="1617">
                  <c:v>0</c:v>
                </c:pt>
                <c:pt idx="1618">
                  <c:v>0</c:v>
                </c:pt>
                <c:pt idx="1619">
                  <c:v>0</c:v>
                </c:pt>
                <c:pt idx="1620">
                  <c:v>0</c:v>
                </c:pt>
                <c:pt idx="1621">
                  <c:v>0</c:v>
                </c:pt>
                <c:pt idx="1622">
                  <c:v>0</c:v>
                </c:pt>
                <c:pt idx="1623">
                  <c:v>0</c:v>
                </c:pt>
                <c:pt idx="1624">
                  <c:v>0</c:v>
                </c:pt>
                <c:pt idx="1625">
                  <c:v>0</c:v>
                </c:pt>
                <c:pt idx="1626">
                  <c:v>0</c:v>
                </c:pt>
                <c:pt idx="1627">
                  <c:v>0</c:v>
                </c:pt>
                <c:pt idx="1628">
                  <c:v>0</c:v>
                </c:pt>
                <c:pt idx="1629">
                  <c:v>0</c:v>
                </c:pt>
                <c:pt idx="1630">
                  <c:v>0</c:v>
                </c:pt>
                <c:pt idx="1631">
                  <c:v>0</c:v>
                </c:pt>
                <c:pt idx="1632">
                  <c:v>0</c:v>
                </c:pt>
                <c:pt idx="1633">
                  <c:v>0</c:v>
                </c:pt>
                <c:pt idx="1634">
                  <c:v>0</c:v>
                </c:pt>
                <c:pt idx="1635">
                  <c:v>0</c:v>
                </c:pt>
                <c:pt idx="1636">
                  <c:v>0</c:v>
                </c:pt>
                <c:pt idx="1637">
                  <c:v>0</c:v>
                </c:pt>
                <c:pt idx="1638">
                  <c:v>0</c:v>
                </c:pt>
                <c:pt idx="1639">
                  <c:v>0</c:v>
                </c:pt>
                <c:pt idx="1640">
                  <c:v>0</c:v>
                </c:pt>
                <c:pt idx="1641">
                  <c:v>0</c:v>
                </c:pt>
                <c:pt idx="1642">
                  <c:v>0</c:v>
                </c:pt>
                <c:pt idx="1643">
                  <c:v>0</c:v>
                </c:pt>
                <c:pt idx="1644">
                  <c:v>0</c:v>
                </c:pt>
                <c:pt idx="1645">
                  <c:v>0</c:v>
                </c:pt>
                <c:pt idx="1646">
                  <c:v>0</c:v>
                </c:pt>
                <c:pt idx="1647">
                  <c:v>0</c:v>
                </c:pt>
                <c:pt idx="1648">
                  <c:v>0</c:v>
                </c:pt>
                <c:pt idx="1649">
                  <c:v>0</c:v>
                </c:pt>
                <c:pt idx="1650">
                  <c:v>0</c:v>
                </c:pt>
                <c:pt idx="1651">
                  <c:v>0</c:v>
                </c:pt>
                <c:pt idx="1652">
                  <c:v>0</c:v>
                </c:pt>
                <c:pt idx="1653">
                  <c:v>0</c:v>
                </c:pt>
                <c:pt idx="1654">
                  <c:v>0</c:v>
                </c:pt>
                <c:pt idx="1655">
                  <c:v>0</c:v>
                </c:pt>
                <c:pt idx="1656">
                  <c:v>0</c:v>
                </c:pt>
                <c:pt idx="1657">
                  <c:v>0</c:v>
                </c:pt>
                <c:pt idx="1658">
                  <c:v>0</c:v>
                </c:pt>
                <c:pt idx="1659">
                  <c:v>0</c:v>
                </c:pt>
                <c:pt idx="1660">
                  <c:v>0</c:v>
                </c:pt>
                <c:pt idx="1661">
                  <c:v>0</c:v>
                </c:pt>
                <c:pt idx="1662">
                  <c:v>0</c:v>
                </c:pt>
                <c:pt idx="1663">
                  <c:v>0</c:v>
                </c:pt>
                <c:pt idx="1664">
                  <c:v>0</c:v>
                </c:pt>
                <c:pt idx="1665">
                  <c:v>12.8</c:v>
                </c:pt>
                <c:pt idx="1666">
                  <c:v>12.8</c:v>
                </c:pt>
                <c:pt idx="1667">
                  <c:v>10.8</c:v>
                </c:pt>
                <c:pt idx="1668">
                  <c:v>8.6</c:v>
                </c:pt>
                <c:pt idx="1669">
                  <c:v>8.6</c:v>
                </c:pt>
                <c:pt idx="1670">
                  <c:v>0</c:v>
                </c:pt>
                <c:pt idx="1671">
                  <c:v>0</c:v>
                </c:pt>
                <c:pt idx="1672">
                  <c:v>11</c:v>
                </c:pt>
                <c:pt idx="1673">
                  <c:v>11</c:v>
                </c:pt>
                <c:pt idx="1674">
                  <c:v>11</c:v>
                </c:pt>
                <c:pt idx="1675">
                  <c:v>11</c:v>
                </c:pt>
                <c:pt idx="1676">
                  <c:v>11</c:v>
                </c:pt>
                <c:pt idx="1677">
                  <c:v>11</c:v>
                </c:pt>
                <c:pt idx="1678">
                  <c:v>11</c:v>
                </c:pt>
                <c:pt idx="1679">
                  <c:v>11</c:v>
                </c:pt>
                <c:pt idx="1680">
                  <c:v>11</c:v>
                </c:pt>
                <c:pt idx="1681">
                  <c:v>11</c:v>
                </c:pt>
                <c:pt idx="1682">
                  <c:v>11</c:v>
                </c:pt>
                <c:pt idx="1683">
                  <c:v>21.3</c:v>
                </c:pt>
                <c:pt idx="1684">
                  <c:v>9.8000000000000007</c:v>
                </c:pt>
                <c:pt idx="1685">
                  <c:v>0</c:v>
                </c:pt>
                <c:pt idx="1686">
                  <c:v>9.1</c:v>
                </c:pt>
                <c:pt idx="1687">
                  <c:v>9.1</c:v>
                </c:pt>
                <c:pt idx="1688">
                  <c:v>25.1</c:v>
                </c:pt>
                <c:pt idx="1689">
                  <c:v>21.7</c:v>
                </c:pt>
                <c:pt idx="1690">
                  <c:v>18.299999999999997</c:v>
                </c:pt>
                <c:pt idx="1691">
                  <c:v>9.1</c:v>
                </c:pt>
                <c:pt idx="1692">
                  <c:v>9.1</c:v>
                </c:pt>
                <c:pt idx="1693">
                  <c:v>20.100000000000001</c:v>
                </c:pt>
                <c:pt idx="1694">
                  <c:v>25.8</c:v>
                </c:pt>
                <c:pt idx="1695">
                  <c:v>25.8</c:v>
                </c:pt>
                <c:pt idx="1696">
                  <c:v>25.8</c:v>
                </c:pt>
                <c:pt idx="1697">
                  <c:v>25.1</c:v>
                </c:pt>
                <c:pt idx="1698">
                  <c:v>13.3</c:v>
                </c:pt>
                <c:pt idx="1699">
                  <c:v>13.3</c:v>
                </c:pt>
                <c:pt idx="1700">
                  <c:v>13.3</c:v>
                </c:pt>
                <c:pt idx="1701">
                  <c:v>14.6</c:v>
                </c:pt>
                <c:pt idx="1702">
                  <c:v>14.6</c:v>
                </c:pt>
                <c:pt idx="1703">
                  <c:v>14.6</c:v>
                </c:pt>
                <c:pt idx="1704">
                  <c:v>14.6</c:v>
                </c:pt>
                <c:pt idx="1705">
                  <c:v>5.5</c:v>
                </c:pt>
                <c:pt idx="1706">
                  <c:v>5.5</c:v>
                </c:pt>
                <c:pt idx="1707">
                  <c:v>5.5</c:v>
                </c:pt>
                <c:pt idx="1708">
                  <c:v>5.5</c:v>
                </c:pt>
                <c:pt idx="1709">
                  <c:v>5.5</c:v>
                </c:pt>
                <c:pt idx="1710">
                  <c:v>5.5</c:v>
                </c:pt>
                <c:pt idx="1711">
                  <c:v>5.5</c:v>
                </c:pt>
                <c:pt idx="1712">
                  <c:v>5.5</c:v>
                </c:pt>
                <c:pt idx="1713">
                  <c:v>5.5</c:v>
                </c:pt>
                <c:pt idx="1714">
                  <c:v>5.5</c:v>
                </c:pt>
                <c:pt idx="1715">
                  <c:v>0</c:v>
                </c:pt>
                <c:pt idx="1716">
                  <c:v>0</c:v>
                </c:pt>
                <c:pt idx="1717">
                  <c:v>6.4</c:v>
                </c:pt>
                <c:pt idx="1718">
                  <c:v>6.4</c:v>
                </c:pt>
                <c:pt idx="1719">
                  <c:v>5.4</c:v>
                </c:pt>
                <c:pt idx="1720">
                  <c:v>4.3</c:v>
                </c:pt>
                <c:pt idx="1721">
                  <c:v>4.3</c:v>
                </c:pt>
                <c:pt idx="1722">
                  <c:v>5.5</c:v>
                </c:pt>
                <c:pt idx="1723">
                  <c:v>5.5</c:v>
                </c:pt>
                <c:pt idx="1724">
                  <c:v>5.5</c:v>
                </c:pt>
                <c:pt idx="1725">
                  <c:v>17.899999999999999</c:v>
                </c:pt>
                <c:pt idx="1726">
                  <c:v>17.899999999999999</c:v>
                </c:pt>
                <c:pt idx="1727">
                  <c:v>17.899999999999999</c:v>
                </c:pt>
                <c:pt idx="1728">
                  <c:v>17.2</c:v>
                </c:pt>
                <c:pt idx="1729">
                  <c:v>11.600000000000001</c:v>
                </c:pt>
                <c:pt idx="1730">
                  <c:v>12.399999999999999</c:v>
                </c:pt>
                <c:pt idx="1731">
                  <c:v>12.399999999999999</c:v>
                </c:pt>
                <c:pt idx="1732">
                  <c:v>13.7</c:v>
                </c:pt>
                <c:pt idx="1733">
                  <c:v>13.7</c:v>
                </c:pt>
                <c:pt idx="1734">
                  <c:v>5.5</c:v>
                </c:pt>
                <c:pt idx="1735">
                  <c:v>14.6</c:v>
                </c:pt>
                <c:pt idx="1736">
                  <c:v>14.6</c:v>
                </c:pt>
                <c:pt idx="1737">
                  <c:v>14.6</c:v>
                </c:pt>
                <c:pt idx="1738">
                  <c:v>14.6</c:v>
                </c:pt>
                <c:pt idx="1739">
                  <c:v>14.6</c:v>
                </c:pt>
                <c:pt idx="1740">
                  <c:v>14.6</c:v>
                </c:pt>
                <c:pt idx="1741">
                  <c:v>14.6</c:v>
                </c:pt>
                <c:pt idx="1742">
                  <c:v>14.6</c:v>
                </c:pt>
                <c:pt idx="1743">
                  <c:v>14.6</c:v>
                </c:pt>
                <c:pt idx="1744">
                  <c:v>14.6</c:v>
                </c:pt>
                <c:pt idx="1745">
                  <c:v>14.6</c:v>
                </c:pt>
                <c:pt idx="1746">
                  <c:v>9.1</c:v>
                </c:pt>
                <c:pt idx="1747">
                  <c:v>9.1</c:v>
                </c:pt>
                <c:pt idx="1748">
                  <c:v>9.1</c:v>
                </c:pt>
                <c:pt idx="1749">
                  <c:v>9.1</c:v>
                </c:pt>
                <c:pt idx="1750">
                  <c:v>17.100000000000001</c:v>
                </c:pt>
                <c:pt idx="1751">
                  <c:v>15.399999999999999</c:v>
                </c:pt>
                <c:pt idx="1752">
                  <c:v>13.7</c:v>
                </c:pt>
                <c:pt idx="1753">
                  <c:v>14.6</c:v>
                </c:pt>
                <c:pt idx="1754">
                  <c:v>5.5</c:v>
                </c:pt>
                <c:pt idx="1755">
                  <c:v>5.5</c:v>
                </c:pt>
                <c:pt idx="1756">
                  <c:v>5.5</c:v>
                </c:pt>
                <c:pt idx="1757">
                  <c:v>5.5</c:v>
                </c:pt>
                <c:pt idx="1758">
                  <c:v>5.5</c:v>
                </c:pt>
                <c:pt idx="1759">
                  <c:v>5.5</c:v>
                </c:pt>
                <c:pt idx="1760">
                  <c:v>0</c:v>
                </c:pt>
                <c:pt idx="1761">
                  <c:v>0</c:v>
                </c:pt>
                <c:pt idx="1762">
                  <c:v>0</c:v>
                </c:pt>
                <c:pt idx="1763">
                  <c:v>0</c:v>
                </c:pt>
                <c:pt idx="1764">
                  <c:v>0</c:v>
                </c:pt>
                <c:pt idx="1765">
                  <c:v>0</c:v>
                </c:pt>
                <c:pt idx="1766">
                  <c:v>0</c:v>
                </c:pt>
                <c:pt idx="1767">
                  <c:v>0</c:v>
                </c:pt>
                <c:pt idx="1768">
                  <c:v>0</c:v>
                </c:pt>
                <c:pt idx="1769">
                  <c:v>0</c:v>
                </c:pt>
                <c:pt idx="1770">
                  <c:v>0</c:v>
                </c:pt>
                <c:pt idx="1771">
                  <c:v>0</c:v>
                </c:pt>
                <c:pt idx="1772">
                  <c:v>0</c:v>
                </c:pt>
                <c:pt idx="1773">
                  <c:v>0</c:v>
                </c:pt>
                <c:pt idx="1774">
                  <c:v>0</c:v>
                </c:pt>
                <c:pt idx="1775">
                  <c:v>0</c:v>
                </c:pt>
                <c:pt idx="1776">
                  <c:v>0</c:v>
                </c:pt>
                <c:pt idx="1777">
                  <c:v>0</c:v>
                </c:pt>
                <c:pt idx="1778">
                  <c:v>0</c:v>
                </c:pt>
                <c:pt idx="1779">
                  <c:v>0</c:v>
                </c:pt>
                <c:pt idx="1780">
                  <c:v>0</c:v>
                </c:pt>
                <c:pt idx="1781">
                  <c:v>0</c:v>
                </c:pt>
                <c:pt idx="1782">
                  <c:v>0</c:v>
                </c:pt>
                <c:pt idx="1783">
                  <c:v>0</c:v>
                </c:pt>
                <c:pt idx="1784">
                  <c:v>0</c:v>
                </c:pt>
                <c:pt idx="1785">
                  <c:v>0</c:v>
                </c:pt>
                <c:pt idx="1786">
                  <c:v>0</c:v>
                </c:pt>
                <c:pt idx="1787">
                  <c:v>0</c:v>
                </c:pt>
                <c:pt idx="1788">
                  <c:v>0</c:v>
                </c:pt>
                <c:pt idx="1789">
                  <c:v>0</c:v>
                </c:pt>
                <c:pt idx="1790">
                  <c:v>0</c:v>
                </c:pt>
                <c:pt idx="1791">
                  <c:v>0</c:v>
                </c:pt>
                <c:pt idx="1792">
                  <c:v>0</c:v>
                </c:pt>
                <c:pt idx="1793">
                  <c:v>0</c:v>
                </c:pt>
                <c:pt idx="1794">
                  <c:v>0</c:v>
                </c:pt>
                <c:pt idx="1795">
                  <c:v>0</c:v>
                </c:pt>
                <c:pt idx="1796">
                  <c:v>0</c:v>
                </c:pt>
                <c:pt idx="1797">
                  <c:v>0</c:v>
                </c:pt>
                <c:pt idx="1798">
                  <c:v>0</c:v>
                </c:pt>
                <c:pt idx="1799">
                  <c:v>0</c:v>
                </c:pt>
                <c:pt idx="1800">
                  <c:v>0</c:v>
                </c:pt>
                <c:pt idx="1801">
                  <c:v>0</c:v>
                </c:pt>
                <c:pt idx="1802">
                  <c:v>0</c:v>
                </c:pt>
                <c:pt idx="1803">
                  <c:v>0</c:v>
                </c:pt>
                <c:pt idx="1804">
                  <c:v>0</c:v>
                </c:pt>
                <c:pt idx="1805">
                  <c:v>0</c:v>
                </c:pt>
                <c:pt idx="1806">
                  <c:v>0</c:v>
                </c:pt>
                <c:pt idx="1807">
                  <c:v>0</c:v>
                </c:pt>
                <c:pt idx="1808">
                  <c:v>0</c:v>
                </c:pt>
                <c:pt idx="1809">
                  <c:v>0</c:v>
                </c:pt>
                <c:pt idx="1810">
                  <c:v>0</c:v>
                </c:pt>
                <c:pt idx="1811">
                  <c:v>0</c:v>
                </c:pt>
                <c:pt idx="1812">
                  <c:v>0</c:v>
                </c:pt>
                <c:pt idx="1813">
                  <c:v>0</c:v>
                </c:pt>
                <c:pt idx="1814">
                  <c:v>0</c:v>
                </c:pt>
                <c:pt idx="1815">
                  <c:v>0</c:v>
                </c:pt>
                <c:pt idx="1816">
                  <c:v>0</c:v>
                </c:pt>
                <c:pt idx="1817">
                  <c:v>0</c:v>
                </c:pt>
                <c:pt idx="1818">
                  <c:v>0</c:v>
                </c:pt>
                <c:pt idx="1819">
                  <c:v>0</c:v>
                </c:pt>
                <c:pt idx="1820">
                  <c:v>0</c:v>
                </c:pt>
                <c:pt idx="1821">
                  <c:v>0</c:v>
                </c:pt>
                <c:pt idx="1822">
                  <c:v>0</c:v>
                </c:pt>
                <c:pt idx="1823">
                  <c:v>0</c:v>
                </c:pt>
                <c:pt idx="1824">
                  <c:v>0</c:v>
                </c:pt>
                <c:pt idx="1825">
                  <c:v>0</c:v>
                </c:pt>
                <c:pt idx="1826">
                  <c:v>0</c:v>
                </c:pt>
                <c:pt idx="1827">
                  <c:v>0</c:v>
                </c:pt>
                <c:pt idx="1828">
                  <c:v>0</c:v>
                </c:pt>
                <c:pt idx="1829">
                  <c:v>0</c:v>
                </c:pt>
                <c:pt idx="1830">
                  <c:v>0</c:v>
                </c:pt>
                <c:pt idx="1831">
                  <c:v>0</c:v>
                </c:pt>
                <c:pt idx="1832">
                  <c:v>0</c:v>
                </c:pt>
                <c:pt idx="1833">
                  <c:v>0</c:v>
                </c:pt>
                <c:pt idx="1834">
                  <c:v>0</c:v>
                </c:pt>
                <c:pt idx="1835">
                  <c:v>0</c:v>
                </c:pt>
                <c:pt idx="1836">
                  <c:v>0</c:v>
                </c:pt>
                <c:pt idx="1837">
                  <c:v>0</c:v>
                </c:pt>
                <c:pt idx="1838">
                  <c:v>0</c:v>
                </c:pt>
                <c:pt idx="1839">
                  <c:v>0</c:v>
                </c:pt>
                <c:pt idx="1840">
                  <c:v>0</c:v>
                </c:pt>
                <c:pt idx="1841">
                  <c:v>0</c:v>
                </c:pt>
                <c:pt idx="1842">
                  <c:v>0</c:v>
                </c:pt>
                <c:pt idx="1843">
                  <c:v>0</c:v>
                </c:pt>
                <c:pt idx="1844">
                  <c:v>0</c:v>
                </c:pt>
                <c:pt idx="1845">
                  <c:v>0</c:v>
                </c:pt>
                <c:pt idx="1846">
                  <c:v>0</c:v>
                </c:pt>
                <c:pt idx="1847">
                  <c:v>0</c:v>
                </c:pt>
                <c:pt idx="1848">
                  <c:v>0</c:v>
                </c:pt>
                <c:pt idx="1849">
                  <c:v>0</c:v>
                </c:pt>
                <c:pt idx="1850">
                  <c:v>0</c:v>
                </c:pt>
                <c:pt idx="1851">
                  <c:v>0</c:v>
                </c:pt>
                <c:pt idx="1852">
                  <c:v>0</c:v>
                </c:pt>
                <c:pt idx="1853">
                  <c:v>0</c:v>
                </c:pt>
                <c:pt idx="1854">
                  <c:v>0</c:v>
                </c:pt>
                <c:pt idx="1855">
                  <c:v>0</c:v>
                </c:pt>
                <c:pt idx="1856">
                  <c:v>0</c:v>
                </c:pt>
                <c:pt idx="1857">
                  <c:v>0</c:v>
                </c:pt>
                <c:pt idx="1858">
                  <c:v>0</c:v>
                </c:pt>
                <c:pt idx="1859">
                  <c:v>0</c:v>
                </c:pt>
                <c:pt idx="1860">
                  <c:v>0</c:v>
                </c:pt>
                <c:pt idx="1861">
                  <c:v>0</c:v>
                </c:pt>
                <c:pt idx="1862">
                  <c:v>0</c:v>
                </c:pt>
                <c:pt idx="1863">
                  <c:v>2.9</c:v>
                </c:pt>
                <c:pt idx="1864">
                  <c:v>2.9</c:v>
                </c:pt>
                <c:pt idx="1865">
                  <c:v>13.200000000000001</c:v>
                </c:pt>
                <c:pt idx="1866">
                  <c:v>12.700000000000001</c:v>
                </c:pt>
                <c:pt idx="1867">
                  <c:v>2.9</c:v>
                </c:pt>
                <c:pt idx="1868">
                  <c:v>12</c:v>
                </c:pt>
                <c:pt idx="1869">
                  <c:v>12</c:v>
                </c:pt>
                <c:pt idx="1870">
                  <c:v>12</c:v>
                </c:pt>
                <c:pt idx="1871">
                  <c:v>12</c:v>
                </c:pt>
                <c:pt idx="1872">
                  <c:v>12</c:v>
                </c:pt>
                <c:pt idx="1873">
                  <c:v>12</c:v>
                </c:pt>
                <c:pt idx="1874">
                  <c:v>12</c:v>
                </c:pt>
                <c:pt idx="1875">
                  <c:v>12</c:v>
                </c:pt>
                <c:pt idx="1876">
                  <c:v>12</c:v>
                </c:pt>
                <c:pt idx="1877">
                  <c:v>12</c:v>
                </c:pt>
                <c:pt idx="1878">
                  <c:v>12</c:v>
                </c:pt>
                <c:pt idx="1879">
                  <c:v>12</c:v>
                </c:pt>
                <c:pt idx="1880">
                  <c:v>12</c:v>
                </c:pt>
                <c:pt idx="1881">
                  <c:v>12</c:v>
                </c:pt>
                <c:pt idx="1882">
                  <c:v>12</c:v>
                </c:pt>
                <c:pt idx="1883">
                  <c:v>12</c:v>
                </c:pt>
                <c:pt idx="1884">
                  <c:v>12</c:v>
                </c:pt>
                <c:pt idx="1885">
                  <c:v>12</c:v>
                </c:pt>
                <c:pt idx="1886">
                  <c:v>12</c:v>
                </c:pt>
                <c:pt idx="1887">
                  <c:v>2.9</c:v>
                </c:pt>
                <c:pt idx="1888">
                  <c:v>2.9</c:v>
                </c:pt>
                <c:pt idx="1889">
                  <c:v>2.9</c:v>
                </c:pt>
                <c:pt idx="1890">
                  <c:v>2.9</c:v>
                </c:pt>
                <c:pt idx="1891">
                  <c:v>0</c:v>
                </c:pt>
                <c:pt idx="1892">
                  <c:v>0</c:v>
                </c:pt>
                <c:pt idx="1893">
                  <c:v>2.9</c:v>
                </c:pt>
                <c:pt idx="1894">
                  <c:v>2.9</c:v>
                </c:pt>
                <c:pt idx="1895">
                  <c:v>2.9</c:v>
                </c:pt>
                <c:pt idx="1896">
                  <c:v>3</c:v>
                </c:pt>
                <c:pt idx="1897">
                  <c:v>3</c:v>
                </c:pt>
                <c:pt idx="1898">
                  <c:v>2.9</c:v>
                </c:pt>
                <c:pt idx="1899">
                  <c:v>2.9</c:v>
                </c:pt>
                <c:pt idx="1900">
                  <c:v>2.9</c:v>
                </c:pt>
                <c:pt idx="1901">
                  <c:v>2.9</c:v>
                </c:pt>
                <c:pt idx="1902">
                  <c:v>2.9</c:v>
                </c:pt>
                <c:pt idx="1903">
                  <c:v>2.9</c:v>
                </c:pt>
                <c:pt idx="1904">
                  <c:v>2.9</c:v>
                </c:pt>
                <c:pt idx="1905">
                  <c:v>2.9</c:v>
                </c:pt>
                <c:pt idx="1906">
                  <c:v>2.9</c:v>
                </c:pt>
                <c:pt idx="1907">
                  <c:v>9.6</c:v>
                </c:pt>
                <c:pt idx="1908">
                  <c:v>9.6</c:v>
                </c:pt>
                <c:pt idx="1909">
                  <c:v>9.6</c:v>
                </c:pt>
                <c:pt idx="1910">
                  <c:v>9.6</c:v>
                </c:pt>
                <c:pt idx="1911">
                  <c:v>10.3</c:v>
                </c:pt>
                <c:pt idx="1912">
                  <c:v>11.1</c:v>
                </c:pt>
                <c:pt idx="1913">
                  <c:v>11.1</c:v>
                </c:pt>
                <c:pt idx="1914">
                  <c:v>11.1</c:v>
                </c:pt>
                <c:pt idx="1915">
                  <c:v>11.1</c:v>
                </c:pt>
                <c:pt idx="1916">
                  <c:v>2.9</c:v>
                </c:pt>
                <c:pt idx="1917">
                  <c:v>12</c:v>
                </c:pt>
                <c:pt idx="1918">
                  <c:v>12</c:v>
                </c:pt>
                <c:pt idx="1919">
                  <c:v>9.1</c:v>
                </c:pt>
                <c:pt idx="1920">
                  <c:v>9.1</c:v>
                </c:pt>
                <c:pt idx="1921">
                  <c:v>9.1</c:v>
                </c:pt>
                <c:pt idx="1922">
                  <c:v>9.1</c:v>
                </c:pt>
                <c:pt idx="1923">
                  <c:v>9.1</c:v>
                </c:pt>
                <c:pt idx="1924">
                  <c:v>9.1</c:v>
                </c:pt>
                <c:pt idx="1925">
                  <c:v>9.1</c:v>
                </c:pt>
                <c:pt idx="1926">
                  <c:v>9.1</c:v>
                </c:pt>
                <c:pt idx="1927">
                  <c:v>9.1</c:v>
                </c:pt>
                <c:pt idx="1928">
                  <c:v>9.1</c:v>
                </c:pt>
                <c:pt idx="1929">
                  <c:v>9.1</c:v>
                </c:pt>
                <c:pt idx="1930">
                  <c:v>9.1</c:v>
                </c:pt>
                <c:pt idx="1931">
                  <c:v>9.1</c:v>
                </c:pt>
                <c:pt idx="1932">
                  <c:v>9.1</c:v>
                </c:pt>
                <c:pt idx="1933">
                  <c:v>9.1</c:v>
                </c:pt>
                <c:pt idx="1934">
                  <c:v>9.1</c:v>
                </c:pt>
                <c:pt idx="1935">
                  <c:v>9.1</c:v>
                </c:pt>
                <c:pt idx="1936">
                  <c:v>0</c:v>
                </c:pt>
                <c:pt idx="1937">
                  <c:v>0</c:v>
                </c:pt>
                <c:pt idx="1938">
                  <c:v>6.4</c:v>
                </c:pt>
                <c:pt idx="1939">
                  <c:v>6.4</c:v>
                </c:pt>
                <c:pt idx="1940">
                  <c:v>5.4</c:v>
                </c:pt>
                <c:pt idx="1941">
                  <c:v>4.3</c:v>
                </c:pt>
                <c:pt idx="1942">
                  <c:v>4.3</c:v>
                </c:pt>
                <c:pt idx="1943">
                  <c:v>0</c:v>
                </c:pt>
                <c:pt idx="1944">
                  <c:v>0</c:v>
                </c:pt>
                <c:pt idx="1945">
                  <c:v>5.5</c:v>
                </c:pt>
                <c:pt idx="1946">
                  <c:v>5.5</c:v>
                </c:pt>
                <c:pt idx="1947">
                  <c:v>5.5</c:v>
                </c:pt>
                <c:pt idx="1948">
                  <c:v>5.5</c:v>
                </c:pt>
                <c:pt idx="1949">
                  <c:v>5.5</c:v>
                </c:pt>
                <c:pt idx="1950">
                  <c:v>5.5</c:v>
                </c:pt>
                <c:pt idx="1951">
                  <c:v>5.5</c:v>
                </c:pt>
                <c:pt idx="1952">
                  <c:v>5.5</c:v>
                </c:pt>
                <c:pt idx="1953">
                  <c:v>5.5</c:v>
                </c:pt>
                <c:pt idx="1954">
                  <c:v>5.5</c:v>
                </c:pt>
                <c:pt idx="1955">
                  <c:v>5.5</c:v>
                </c:pt>
                <c:pt idx="1956">
                  <c:v>5.5</c:v>
                </c:pt>
                <c:pt idx="1957">
                  <c:v>0</c:v>
                </c:pt>
                <c:pt idx="1958">
                  <c:v>0</c:v>
                </c:pt>
                <c:pt idx="1959">
                  <c:v>0</c:v>
                </c:pt>
                <c:pt idx="1960">
                  <c:v>0</c:v>
                </c:pt>
                <c:pt idx="1961">
                  <c:v>8</c:v>
                </c:pt>
                <c:pt idx="1962">
                  <c:v>6.3</c:v>
                </c:pt>
                <c:pt idx="1963">
                  <c:v>4.5999999999999996</c:v>
                </c:pt>
                <c:pt idx="1964">
                  <c:v>0</c:v>
                </c:pt>
                <c:pt idx="1965">
                  <c:v>0</c:v>
                </c:pt>
                <c:pt idx="1966">
                  <c:v>5.5</c:v>
                </c:pt>
                <c:pt idx="1967">
                  <c:v>5.5</c:v>
                </c:pt>
                <c:pt idx="1968">
                  <c:v>5.5</c:v>
                </c:pt>
                <c:pt idx="1969">
                  <c:v>5.5</c:v>
                </c:pt>
                <c:pt idx="1970">
                  <c:v>15.8</c:v>
                </c:pt>
                <c:pt idx="1971">
                  <c:v>9.8000000000000007</c:v>
                </c:pt>
                <c:pt idx="1972">
                  <c:v>0</c:v>
                </c:pt>
                <c:pt idx="1973">
                  <c:v>9.1</c:v>
                </c:pt>
                <c:pt idx="1974">
                  <c:v>9.1</c:v>
                </c:pt>
                <c:pt idx="1975">
                  <c:v>9.1</c:v>
                </c:pt>
                <c:pt idx="1976">
                  <c:v>9.1</c:v>
                </c:pt>
                <c:pt idx="1977">
                  <c:v>9.1</c:v>
                </c:pt>
                <c:pt idx="1978">
                  <c:v>9.1</c:v>
                </c:pt>
                <c:pt idx="1979">
                  <c:v>9.1</c:v>
                </c:pt>
                <c:pt idx="1980">
                  <c:v>9.1</c:v>
                </c:pt>
                <c:pt idx="1981">
                  <c:v>9.1</c:v>
                </c:pt>
                <c:pt idx="1982">
                  <c:v>9.1</c:v>
                </c:pt>
                <c:pt idx="1983">
                  <c:v>9.1</c:v>
                </c:pt>
                <c:pt idx="1984">
                  <c:v>9.1</c:v>
                </c:pt>
                <c:pt idx="1985">
                  <c:v>9.1</c:v>
                </c:pt>
                <c:pt idx="1986">
                  <c:v>9.1</c:v>
                </c:pt>
                <c:pt idx="1987">
                  <c:v>9.1</c:v>
                </c:pt>
                <c:pt idx="1988">
                  <c:v>9.1</c:v>
                </c:pt>
                <c:pt idx="1989">
                  <c:v>9.1</c:v>
                </c:pt>
                <c:pt idx="1990">
                  <c:v>9.1</c:v>
                </c:pt>
                <c:pt idx="1991">
                  <c:v>9.1</c:v>
                </c:pt>
                <c:pt idx="1992">
                  <c:v>0</c:v>
                </c:pt>
                <c:pt idx="1993">
                  <c:v>0</c:v>
                </c:pt>
                <c:pt idx="1994">
                  <c:v>0</c:v>
                </c:pt>
                <c:pt idx="1995">
                  <c:v>0</c:v>
                </c:pt>
                <c:pt idx="1996">
                  <c:v>0</c:v>
                </c:pt>
                <c:pt idx="1997">
                  <c:v>0</c:v>
                </c:pt>
                <c:pt idx="1998">
                  <c:v>0</c:v>
                </c:pt>
                <c:pt idx="1999">
                  <c:v>0</c:v>
                </c:pt>
                <c:pt idx="2000">
                  <c:v>0</c:v>
                </c:pt>
                <c:pt idx="2001">
                  <c:v>0</c:v>
                </c:pt>
                <c:pt idx="2002">
                  <c:v>0</c:v>
                </c:pt>
                <c:pt idx="2003">
                  <c:v>0</c:v>
                </c:pt>
                <c:pt idx="2004">
                  <c:v>0</c:v>
                </c:pt>
                <c:pt idx="2005">
                  <c:v>0</c:v>
                </c:pt>
                <c:pt idx="2006">
                  <c:v>0</c:v>
                </c:pt>
                <c:pt idx="2007">
                  <c:v>0</c:v>
                </c:pt>
                <c:pt idx="2008">
                  <c:v>0</c:v>
                </c:pt>
                <c:pt idx="2009">
                  <c:v>0</c:v>
                </c:pt>
                <c:pt idx="2010">
                  <c:v>0</c:v>
                </c:pt>
                <c:pt idx="2011">
                  <c:v>0</c:v>
                </c:pt>
                <c:pt idx="2012">
                  <c:v>6.7</c:v>
                </c:pt>
                <c:pt idx="2013">
                  <c:v>6.7</c:v>
                </c:pt>
                <c:pt idx="2014">
                  <c:v>6.7</c:v>
                </c:pt>
                <c:pt idx="2015">
                  <c:v>6.7</c:v>
                </c:pt>
                <c:pt idx="2016">
                  <c:v>7.4</c:v>
                </c:pt>
                <c:pt idx="2017">
                  <c:v>8.1999999999999993</c:v>
                </c:pt>
                <c:pt idx="2018">
                  <c:v>8.1999999999999993</c:v>
                </c:pt>
                <c:pt idx="2019">
                  <c:v>8.1999999999999993</c:v>
                </c:pt>
                <c:pt idx="2020">
                  <c:v>8.1999999999999993</c:v>
                </c:pt>
                <c:pt idx="2021">
                  <c:v>0</c:v>
                </c:pt>
                <c:pt idx="2022">
                  <c:v>9.1</c:v>
                </c:pt>
                <c:pt idx="2023">
                  <c:v>9.1</c:v>
                </c:pt>
                <c:pt idx="2024">
                  <c:v>9.1</c:v>
                </c:pt>
                <c:pt idx="2025">
                  <c:v>9.1</c:v>
                </c:pt>
                <c:pt idx="2026">
                  <c:v>9.1</c:v>
                </c:pt>
                <c:pt idx="2027">
                  <c:v>9.1</c:v>
                </c:pt>
                <c:pt idx="2028">
                  <c:v>9.1</c:v>
                </c:pt>
                <c:pt idx="2029">
                  <c:v>18.399999999999999</c:v>
                </c:pt>
                <c:pt idx="2030">
                  <c:v>18.399999999999999</c:v>
                </c:pt>
                <c:pt idx="2031">
                  <c:v>17.399999999999999</c:v>
                </c:pt>
                <c:pt idx="2032">
                  <c:v>16.399999999999999</c:v>
                </c:pt>
                <c:pt idx="2033">
                  <c:v>16.399999999999999</c:v>
                </c:pt>
                <c:pt idx="2034">
                  <c:v>9.1</c:v>
                </c:pt>
                <c:pt idx="2035">
                  <c:v>9.1</c:v>
                </c:pt>
                <c:pt idx="2036">
                  <c:v>17.5</c:v>
                </c:pt>
                <c:pt idx="2037">
                  <c:v>17.5</c:v>
                </c:pt>
                <c:pt idx="2038">
                  <c:v>17.5</c:v>
                </c:pt>
                <c:pt idx="2039">
                  <c:v>17.5</c:v>
                </c:pt>
                <c:pt idx="2040">
                  <c:v>8.4</c:v>
                </c:pt>
                <c:pt idx="2041">
                  <c:v>8.4</c:v>
                </c:pt>
                <c:pt idx="2042">
                  <c:v>8.4</c:v>
                </c:pt>
                <c:pt idx="2043">
                  <c:v>8.4</c:v>
                </c:pt>
                <c:pt idx="2044">
                  <c:v>8.4</c:v>
                </c:pt>
                <c:pt idx="2045">
                  <c:v>8.4</c:v>
                </c:pt>
                <c:pt idx="2046">
                  <c:v>8.4</c:v>
                </c:pt>
                <c:pt idx="2047">
                  <c:v>8.4</c:v>
                </c:pt>
                <c:pt idx="2048">
                  <c:v>2.9</c:v>
                </c:pt>
                <c:pt idx="2049">
                  <c:v>2.9</c:v>
                </c:pt>
                <c:pt idx="2050">
                  <c:v>2.9</c:v>
                </c:pt>
                <c:pt idx="2051">
                  <c:v>2.9</c:v>
                </c:pt>
                <c:pt idx="2052">
                  <c:v>10.9</c:v>
                </c:pt>
                <c:pt idx="2053">
                  <c:v>9.1999999999999993</c:v>
                </c:pt>
                <c:pt idx="2054">
                  <c:v>7.5</c:v>
                </c:pt>
                <c:pt idx="2055">
                  <c:v>0</c:v>
                </c:pt>
                <c:pt idx="2056">
                  <c:v>0</c:v>
                </c:pt>
                <c:pt idx="2057">
                  <c:v>8.4</c:v>
                </c:pt>
                <c:pt idx="2058">
                  <c:v>8.6</c:v>
                </c:pt>
                <c:pt idx="2059">
                  <c:v>8.6999999999999993</c:v>
                </c:pt>
                <c:pt idx="2060">
                  <c:v>8.4</c:v>
                </c:pt>
                <c:pt idx="2061">
                  <c:v>8.4</c:v>
                </c:pt>
                <c:pt idx="2062">
                  <c:v>2.9</c:v>
                </c:pt>
                <c:pt idx="2063">
                  <c:v>2.9</c:v>
                </c:pt>
                <c:pt idx="2064">
                  <c:v>2.9</c:v>
                </c:pt>
                <c:pt idx="2065">
                  <c:v>2.9</c:v>
                </c:pt>
                <c:pt idx="2066">
                  <c:v>2.9</c:v>
                </c:pt>
                <c:pt idx="2067">
                  <c:v>2.9</c:v>
                </c:pt>
                <c:pt idx="2068">
                  <c:v>2.9</c:v>
                </c:pt>
                <c:pt idx="2069">
                  <c:v>2.9</c:v>
                </c:pt>
                <c:pt idx="2070">
                  <c:v>2.9</c:v>
                </c:pt>
                <c:pt idx="2071">
                  <c:v>2.9</c:v>
                </c:pt>
                <c:pt idx="2072">
                  <c:v>2.9</c:v>
                </c:pt>
                <c:pt idx="2073">
                  <c:v>2.9</c:v>
                </c:pt>
                <c:pt idx="2074">
                  <c:v>2.9</c:v>
                </c:pt>
                <c:pt idx="2075">
                  <c:v>13.200000000000001</c:v>
                </c:pt>
                <c:pt idx="2076">
                  <c:v>12.700000000000001</c:v>
                </c:pt>
                <c:pt idx="2077">
                  <c:v>2.9</c:v>
                </c:pt>
                <c:pt idx="2078">
                  <c:v>12</c:v>
                </c:pt>
                <c:pt idx="2079">
                  <c:v>12</c:v>
                </c:pt>
                <c:pt idx="2080">
                  <c:v>12</c:v>
                </c:pt>
                <c:pt idx="2081">
                  <c:v>9.1</c:v>
                </c:pt>
                <c:pt idx="2082">
                  <c:v>9.1</c:v>
                </c:pt>
                <c:pt idx="2083">
                  <c:v>9.1</c:v>
                </c:pt>
                <c:pt idx="2084">
                  <c:v>9.1</c:v>
                </c:pt>
                <c:pt idx="2085">
                  <c:v>9.1</c:v>
                </c:pt>
                <c:pt idx="2086">
                  <c:v>9.1</c:v>
                </c:pt>
                <c:pt idx="2087">
                  <c:v>9.1</c:v>
                </c:pt>
                <c:pt idx="2088">
                  <c:v>9.1</c:v>
                </c:pt>
                <c:pt idx="2089">
                  <c:v>9.1</c:v>
                </c:pt>
                <c:pt idx="2090">
                  <c:v>9.1</c:v>
                </c:pt>
                <c:pt idx="2091">
                  <c:v>9.1</c:v>
                </c:pt>
                <c:pt idx="2092">
                  <c:v>9.1</c:v>
                </c:pt>
                <c:pt idx="2093">
                  <c:v>9.1</c:v>
                </c:pt>
                <c:pt idx="2094">
                  <c:v>9.1</c:v>
                </c:pt>
                <c:pt idx="2095">
                  <c:v>9.1</c:v>
                </c:pt>
                <c:pt idx="2096">
                  <c:v>9.1</c:v>
                </c:pt>
                <c:pt idx="2097">
                  <c:v>0</c:v>
                </c:pt>
                <c:pt idx="2098">
                  <c:v>0</c:v>
                </c:pt>
                <c:pt idx="2099">
                  <c:v>0</c:v>
                </c:pt>
                <c:pt idx="2100">
                  <c:v>0</c:v>
                </c:pt>
                <c:pt idx="2101">
                  <c:v>0</c:v>
                </c:pt>
                <c:pt idx="2102">
                  <c:v>0</c:v>
                </c:pt>
                <c:pt idx="2103">
                  <c:v>0</c:v>
                </c:pt>
                <c:pt idx="2104">
                  <c:v>0</c:v>
                </c:pt>
                <c:pt idx="2105">
                  <c:v>0</c:v>
                </c:pt>
                <c:pt idx="2106">
                  <c:v>0</c:v>
                </c:pt>
                <c:pt idx="2107">
                  <c:v>0</c:v>
                </c:pt>
                <c:pt idx="2108">
                  <c:v>0</c:v>
                </c:pt>
                <c:pt idx="2109">
                  <c:v>2.9</c:v>
                </c:pt>
                <c:pt idx="2110">
                  <c:v>2.9</c:v>
                </c:pt>
                <c:pt idx="2111">
                  <c:v>2.9</c:v>
                </c:pt>
                <c:pt idx="2112">
                  <c:v>2.9</c:v>
                </c:pt>
                <c:pt idx="2113">
                  <c:v>2.9</c:v>
                </c:pt>
                <c:pt idx="2114">
                  <c:v>2.9</c:v>
                </c:pt>
                <c:pt idx="2115">
                  <c:v>2.9</c:v>
                </c:pt>
                <c:pt idx="2116">
                  <c:v>2.9</c:v>
                </c:pt>
                <c:pt idx="2117">
                  <c:v>9.6</c:v>
                </c:pt>
                <c:pt idx="2118">
                  <c:v>9.6</c:v>
                </c:pt>
                <c:pt idx="2119">
                  <c:v>9.6</c:v>
                </c:pt>
                <c:pt idx="2120">
                  <c:v>9.6</c:v>
                </c:pt>
                <c:pt idx="2121">
                  <c:v>10.3</c:v>
                </c:pt>
                <c:pt idx="2122">
                  <c:v>11.1</c:v>
                </c:pt>
                <c:pt idx="2123">
                  <c:v>11.1</c:v>
                </c:pt>
                <c:pt idx="2124">
                  <c:v>11.1</c:v>
                </c:pt>
                <c:pt idx="2125">
                  <c:v>11.1</c:v>
                </c:pt>
                <c:pt idx="2126">
                  <c:v>2.9</c:v>
                </c:pt>
                <c:pt idx="2127">
                  <c:v>12</c:v>
                </c:pt>
                <c:pt idx="2128">
                  <c:v>12</c:v>
                </c:pt>
                <c:pt idx="2129">
                  <c:v>12</c:v>
                </c:pt>
                <c:pt idx="2130">
                  <c:v>12</c:v>
                </c:pt>
                <c:pt idx="2131">
                  <c:v>12</c:v>
                </c:pt>
                <c:pt idx="2132">
                  <c:v>12</c:v>
                </c:pt>
                <c:pt idx="2133">
                  <c:v>12</c:v>
                </c:pt>
                <c:pt idx="2134">
                  <c:v>12</c:v>
                </c:pt>
                <c:pt idx="2135">
                  <c:v>12</c:v>
                </c:pt>
                <c:pt idx="2136">
                  <c:v>12</c:v>
                </c:pt>
                <c:pt idx="2137">
                  <c:v>12</c:v>
                </c:pt>
                <c:pt idx="2138">
                  <c:v>12</c:v>
                </c:pt>
                <c:pt idx="2139">
                  <c:v>12</c:v>
                </c:pt>
                <c:pt idx="2140">
                  <c:v>12.1</c:v>
                </c:pt>
                <c:pt idx="2141">
                  <c:v>12.1</c:v>
                </c:pt>
                <c:pt idx="2142">
                  <c:v>12</c:v>
                </c:pt>
                <c:pt idx="2143">
                  <c:v>12</c:v>
                </c:pt>
                <c:pt idx="2144">
                  <c:v>12</c:v>
                </c:pt>
                <c:pt idx="2145">
                  <c:v>12</c:v>
                </c:pt>
                <c:pt idx="2146">
                  <c:v>2.9</c:v>
                </c:pt>
                <c:pt idx="2147">
                  <c:v>2.9</c:v>
                </c:pt>
                <c:pt idx="2148">
                  <c:v>2.9</c:v>
                </c:pt>
                <c:pt idx="2149">
                  <c:v>2.9</c:v>
                </c:pt>
                <c:pt idx="2150">
                  <c:v>2.9</c:v>
                </c:pt>
                <c:pt idx="2151">
                  <c:v>2.9</c:v>
                </c:pt>
                <c:pt idx="2152">
                  <c:v>2.9</c:v>
                </c:pt>
                <c:pt idx="2153">
                  <c:v>2.9</c:v>
                </c:pt>
                <c:pt idx="2154">
                  <c:v>2.9</c:v>
                </c:pt>
                <c:pt idx="2155">
                  <c:v>2.9</c:v>
                </c:pt>
                <c:pt idx="2156">
                  <c:v>2.9</c:v>
                </c:pt>
                <c:pt idx="2157">
                  <c:v>2.9</c:v>
                </c:pt>
                <c:pt idx="2158">
                  <c:v>2.9</c:v>
                </c:pt>
                <c:pt idx="2159">
                  <c:v>2.9</c:v>
                </c:pt>
                <c:pt idx="2160">
                  <c:v>2.9</c:v>
                </c:pt>
                <c:pt idx="2161">
                  <c:v>2.9</c:v>
                </c:pt>
                <c:pt idx="2162">
                  <c:v>2.9</c:v>
                </c:pt>
                <c:pt idx="2163">
                  <c:v>0</c:v>
                </c:pt>
                <c:pt idx="2164">
                  <c:v>0</c:v>
                </c:pt>
                <c:pt idx="2165">
                  <c:v>0</c:v>
                </c:pt>
                <c:pt idx="2166">
                  <c:v>0</c:v>
                </c:pt>
                <c:pt idx="2167">
                  <c:v>0</c:v>
                </c:pt>
                <c:pt idx="2168">
                  <c:v>0</c:v>
                </c:pt>
                <c:pt idx="2169">
                  <c:v>0</c:v>
                </c:pt>
                <c:pt idx="2170">
                  <c:v>0</c:v>
                </c:pt>
                <c:pt idx="2171">
                  <c:v>0</c:v>
                </c:pt>
                <c:pt idx="2172">
                  <c:v>0</c:v>
                </c:pt>
                <c:pt idx="2173">
                  <c:v>0</c:v>
                </c:pt>
                <c:pt idx="2174">
                  <c:v>0</c:v>
                </c:pt>
                <c:pt idx="2175">
                  <c:v>0</c:v>
                </c:pt>
                <c:pt idx="2176">
                  <c:v>0</c:v>
                </c:pt>
                <c:pt idx="2177">
                  <c:v>0</c:v>
                </c:pt>
                <c:pt idx="2178">
                  <c:v>0</c:v>
                </c:pt>
                <c:pt idx="2179">
                  <c:v>0</c:v>
                </c:pt>
                <c:pt idx="2180">
                  <c:v>10.3</c:v>
                </c:pt>
                <c:pt idx="2181">
                  <c:v>9.8000000000000007</c:v>
                </c:pt>
                <c:pt idx="2182">
                  <c:v>0</c:v>
                </c:pt>
                <c:pt idx="2183">
                  <c:v>9.1</c:v>
                </c:pt>
                <c:pt idx="2184">
                  <c:v>9.1</c:v>
                </c:pt>
                <c:pt idx="2185">
                  <c:v>9.1</c:v>
                </c:pt>
                <c:pt idx="2186">
                  <c:v>9.1</c:v>
                </c:pt>
                <c:pt idx="2187">
                  <c:v>9.1</c:v>
                </c:pt>
                <c:pt idx="2188">
                  <c:v>9.1</c:v>
                </c:pt>
                <c:pt idx="2189">
                  <c:v>9.1</c:v>
                </c:pt>
                <c:pt idx="2190">
                  <c:v>9.1</c:v>
                </c:pt>
                <c:pt idx="2191">
                  <c:v>9.1</c:v>
                </c:pt>
                <c:pt idx="2192">
                  <c:v>9.1</c:v>
                </c:pt>
                <c:pt idx="2193">
                  <c:v>9.1</c:v>
                </c:pt>
                <c:pt idx="2194">
                  <c:v>9.1</c:v>
                </c:pt>
                <c:pt idx="2195">
                  <c:v>9.1</c:v>
                </c:pt>
                <c:pt idx="2196">
                  <c:v>9.1</c:v>
                </c:pt>
                <c:pt idx="2197">
                  <c:v>9.1</c:v>
                </c:pt>
                <c:pt idx="2198">
                  <c:v>9.1</c:v>
                </c:pt>
                <c:pt idx="2199">
                  <c:v>9.1</c:v>
                </c:pt>
                <c:pt idx="2200">
                  <c:v>9.1</c:v>
                </c:pt>
                <c:pt idx="2201">
                  <c:v>9.1</c:v>
                </c:pt>
                <c:pt idx="2202">
                  <c:v>9.1</c:v>
                </c:pt>
                <c:pt idx="2203">
                  <c:v>9.1</c:v>
                </c:pt>
                <c:pt idx="2204">
                  <c:v>9.1</c:v>
                </c:pt>
                <c:pt idx="2205">
                  <c:v>9.1</c:v>
                </c:pt>
                <c:pt idx="2206">
                  <c:v>9.1</c:v>
                </c:pt>
                <c:pt idx="2207">
                  <c:v>9.1</c:v>
                </c:pt>
                <c:pt idx="2208">
                  <c:v>9.1</c:v>
                </c:pt>
                <c:pt idx="2209">
                  <c:v>9.1</c:v>
                </c:pt>
                <c:pt idx="2210">
                  <c:v>9.1</c:v>
                </c:pt>
                <c:pt idx="2211">
                  <c:v>9.1</c:v>
                </c:pt>
                <c:pt idx="2212">
                  <c:v>9.1</c:v>
                </c:pt>
                <c:pt idx="2213">
                  <c:v>9.1</c:v>
                </c:pt>
                <c:pt idx="2214">
                  <c:v>9.1</c:v>
                </c:pt>
                <c:pt idx="2215">
                  <c:v>9.1</c:v>
                </c:pt>
                <c:pt idx="2216">
                  <c:v>9.1</c:v>
                </c:pt>
                <c:pt idx="2217">
                  <c:v>9.1</c:v>
                </c:pt>
                <c:pt idx="2218">
                  <c:v>9.1</c:v>
                </c:pt>
                <c:pt idx="2219">
                  <c:v>12</c:v>
                </c:pt>
                <c:pt idx="2220">
                  <c:v>12</c:v>
                </c:pt>
                <c:pt idx="2221">
                  <c:v>12</c:v>
                </c:pt>
                <c:pt idx="2222">
                  <c:v>12</c:v>
                </c:pt>
                <c:pt idx="2223">
                  <c:v>12</c:v>
                </c:pt>
                <c:pt idx="2224">
                  <c:v>12</c:v>
                </c:pt>
                <c:pt idx="2225">
                  <c:v>12</c:v>
                </c:pt>
                <c:pt idx="2226">
                  <c:v>12</c:v>
                </c:pt>
                <c:pt idx="2227">
                  <c:v>17.7</c:v>
                </c:pt>
                <c:pt idx="2228">
                  <c:v>17.7</c:v>
                </c:pt>
                <c:pt idx="2229">
                  <c:v>17.7</c:v>
                </c:pt>
                <c:pt idx="2230">
                  <c:v>7.9</c:v>
                </c:pt>
                <c:pt idx="2231">
                  <c:v>7.1</c:v>
                </c:pt>
                <c:pt idx="2232">
                  <c:v>7.1</c:v>
                </c:pt>
                <c:pt idx="2233">
                  <c:v>7.1</c:v>
                </c:pt>
                <c:pt idx="2234">
                  <c:v>8.4</c:v>
                </c:pt>
                <c:pt idx="2235">
                  <c:v>8.4</c:v>
                </c:pt>
                <c:pt idx="2236">
                  <c:v>8.4</c:v>
                </c:pt>
                <c:pt idx="2237">
                  <c:v>8.4</c:v>
                </c:pt>
                <c:pt idx="2238">
                  <c:v>8.4</c:v>
                </c:pt>
                <c:pt idx="2239">
                  <c:v>8.4</c:v>
                </c:pt>
                <c:pt idx="2240">
                  <c:v>8.4</c:v>
                </c:pt>
                <c:pt idx="2241">
                  <c:v>2.9</c:v>
                </c:pt>
                <c:pt idx="2242">
                  <c:v>2.9</c:v>
                </c:pt>
                <c:pt idx="2243">
                  <c:v>2.9</c:v>
                </c:pt>
                <c:pt idx="2244">
                  <c:v>2.9</c:v>
                </c:pt>
                <c:pt idx="2245">
                  <c:v>2.9</c:v>
                </c:pt>
                <c:pt idx="2246">
                  <c:v>2.9</c:v>
                </c:pt>
                <c:pt idx="2247">
                  <c:v>2.9</c:v>
                </c:pt>
                <c:pt idx="2248">
                  <c:v>3.1</c:v>
                </c:pt>
                <c:pt idx="2249">
                  <c:v>3.2</c:v>
                </c:pt>
                <c:pt idx="2250">
                  <c:v>9.6</c:v>
                </c:pt>
                <c:pt idx="2251">
                  <c:v>9.6</c:v>
                </c:pt>
                <c:pt idx="2252">
                  <c:v>9.6</c:v>
                </c:pt>
                <c:pt idx="2253">
                  <c:v>9.6</c:v>
                </c:pt>
                <c:pt idx="2254">
                  <c:v>10.3</c:v>
                </c:pt>
                <c:pt idx="2255">
                  <c:v>11.1</c:v>
                </c:pt>
                <c:pt idx="2256">
                  <c:v>11.1</c:v>
                </c:pt>
                <c:pt idx="2257">
                  <c:v>11.1</c:v>
                </c:pt>
                <c:pt idx="2258">
                  <c:v>11.1</c:v>
                </c:pt>
                <c:pt idx="2259">
                  <c:v>2.9</c:v>
                </c:pt>
                <c:pt idx="2260">
                  <c:v>12</c:v>
                </c:pt>
                <c:pt idx="2261">
                  <c:v>12</c:v>
                </c:pt>
                <c:pt idx="2262">
                  <c:v>12</c:v>
                </c:pt>
                <c:pt idx="2263">
                  <c:v>12</c:v>
                </c:pt>
                <c:pt idx="2264">
                  <c:v>12</c:v>
                </c:pt>
                <c:pt idx="2265">
                  <c:v>12</c:v>
                </c:pt>
                <c:pt idx="2266">
                  <c:v>12</c:v>
                </c:pt>
                <c:pt idx="2267">
                  <c:v>12</c:v>
                </c:pt>
                <c:pt idx="2268">
                  <c:v>12</c:v>
                </c:pt>
                <c:pt idx="2269">
                  <c:v>12</c:v>
                </c:pt>
                <c:pt idx="2270">
                  <c:v>12</c:v>
                </c:pt>
                <c:pt idx="2271">
                  <c:v>9.1</c:v>
                </c:pt>
                <c:pt idx="2272">
                  <c:v>9.1</c:v>
                </c:pt>
                <c:pt idx="2273">
                  <c:v>9.1</c:v>
                </c:pt>
                <c:pt idx="2274">
                  <c:v>9.1</c:v>
                </c:pt>
                <c:pt idx="2275">
                  <c:v>9.1</c:v>
                </c:pt>
                <c:pt idx="2276">
                  <c:v>9.1</c:v>
                </c:pt>
                <c:pt idx="2277">
                  <c:v>9.1</c:v>
                </c:pt>
                <c:pt idx="2278">
                  <c:v>9.1</c:v>
                </c:pt>
                <c:pt idx="2279">
                  <c:v>9.1</c:v>
                </c:pt>
                <c:pt idx="2280">
                  <c:v>9.1</c:v>
                </c:pt>
                <c:pt idx="2281">
                  <c:v>15.5</c:v>
                </c:pt>
                <c:pt idx="2282">
                  <c:v>15.5</c:v>
                </c:pt>
                <c:pt idx="2283">
                  <c:v>14.5</c:v>
                </c:pt>
                <c:pt idx="2284">
                  <c:v>13.399999999999999</c:v>
                </c:pt>
                <c:pt idx="2285">
                  <c:v>13.399999999999999</c:v>
                </c:pt>
                <c:pt idx="2286">
                  <c:v>9.1</c:v>
                </c:pt>
                <c:pt idx="2287">
                  <c:v>9.1</c:v>
                </c:pt>
                <c:pt idx="2288">
                  <c:v>14.6</c:v>
                </c:pt>
                <c:pt idx="2289">
                  <c:v>14.6</c:v>
                </c:pt>
                <c:pt idx="2290">
                  <c:v>14.6</c:v>
                </c:pt>
                <c:pt idx="2291">
                  <c:v>14.6</c:v>
                </c:pt>
                <c:pt idx="2292">
                  <c:v>14.6</c:v>
                </c:pt>
                <c:pt idx="2293">
                  <c:v>0</c:v>
                </c:pt>
                <c:pt idx="2294">
                  <c:v>0</c:v>
                </c:pt>
                <c:pt idx="2295">
                  <c:v>0</c:v>
                </c:pt>
                <c:pt idx="2296">
                  <c:v>0</c:v>
                </c:pt>
                <c:pt idx="2297">
                  <c:v>0</c:v>
                </c:pt>
                <c:pt idx="2298">
                  <c:v>0</c:v>
                </c:pt>
                <c:pt idx="2299">
                  <c:v>0</c:v>
                </c:pt>
                <c:pt idx="2300">
                  <c:v>0</c:v>
                </c:pt>
                <c:pt idx="2301">
                  <c:v>0</c:v>
                </c:pt>
                <c:pt idx="2302">
                  <c:v>0</c:v>
                </c:pt>
                <c:pt idx="2303">
                  <c:v>0</c:v>
                </c:pt>
                <c:pt idx="2304">
                  <c:v>0</c:v>
                </c:pt>
                <c:pt idx="2305">
                  <c:v>0</c:v>
                </c:pt>
                <c:pt idx="2306">
                  <c:v>0</c:v>
                </c:pt>
                <c:pt idx="2307">
                  <c:v>0</c:v>
                </c:pt>
                <c:pt idx="2308">
                  <c:v>0</c:v>
                </c:pt>
                <c:pt idx="2309">
                  <c:v>0</c:v>
                </c:pt>
                <c:pt idx="2310">
                  <c:v>0</c:v>
                </c:pt>
                <c:pt idx="2311">
                  <c:v>0</c:v>
                </c:pt>
                <c:pt idx="2312">
                  <c:v>0</c:v>
                </c:pt>
                <c:pt idx="2313">
                  <c:v>0</c:v>
                </c:pt>
                <c:pt idx="2314">
                  <c:v>0</c:v>
                </c:pt>
                <c:pt idx="2315">
                  <c:v>0</c:v>
                </c:pt>
                <c:pt idx="2316">
                  <c:v>0</c:v>
                </c:pt>
                <c:pt idx="2317">
                  <c:v>0</c:v>
                </c:pt>
                <c:pt idx="2318">
                  <c:v>0</c:v>
                </c:pt>
                <c:pt idx="2319">
                  <c:v>0</c:v>
                </c:pt>
                <c:pt idx="2320">
                  <c:v>0</c:v>
                </c:pt>
                <c:pt idx="2321">
                  <c:v>0</c:v>
                </c:pt>
                <c:pt idx="2322">
                  <c:v>0</c:v>
                </c:pt>
                <c:pt idx="2323">
                  <c:v>0</c:v>
                </c:pt>
                <c:pt idx="2324">
                  <c:v>0</c:v>
                </c:pt>
                <c:pt idx="2325">
                  <c:v>0</c:v>
                </c:pt>
                <c:pt idx="2326">
                  <c:v>0</c:v>
                </c:pt>
                <c:pt idx="2327">
                  <c:v>0</c:v>
                </c:pt>
                <c:pt idx="2328">
                  <c:v>0</c:v>
                </c:pt>
                <c:pt idx="2329">
                  <c:v>0</c:v>
                </c:pt>
                <c:pt idx="2330">
                  <c:v>6.4</c:v>
                </c:pt>
                <c:pt idx="2331">
                  <c:v>6.4</c:v>
                </c:pt>
                <c:pt idx="2332">
                  <c:v>5.4</c:v>
                </c:pt>
                <c:pt idx="2333">
                  <c:v>4.3</c:v>
                </c:pt>
                <c:pt idx="2334">
                  <c:v>4.3</c:v>
                </c:pt>
                <c:pt idx="2335">
                  <c:v>0</c:v>
                </c:pt>
                <c:pt idx="2336">
                  <c:v>0</c:v>
                </c:pt>
                <c:pt idx="2337">
                  <c:v>5.5</c:v>
                </c:pt>
                <c:pt idx="2338">
                  <c:v>5.5</c:v>
                </c:pt>
                <c:pt idx="2339">
                  <c:v>5.5</c:v>
                </c:pt>
                <c:pt idx="2340">
                  <c:v>5.5</c:v>
                </c:pt>
                <c:pt idx="2341">
                  <c:v>5.5</c:v>
                </c:pt>
                <c:pt idx="2342">
                  <c:v>0</c:v>
                </c:pt>
                <c:pt idx="2343">
                  <c:v>0</c:v>
                </c:pt>
                <c:pt idx="2344">
                  <c:v>0</c:v>
                </c:pt>
                <c:pt idx="2345">
                  <c:v>0</c:v>
                </c:pt>
                <c:pt idx="2346">
                  <c:v>0</c:v>
                </c:pt>
                <c:pt idx="2347">
                  <c:v>0</c:v>
                </c:pt>
                <c:pt idx="2348">
                  <c:v>0</c:v>
                </c:pt>
                <c:pt idx="2349">
                  <c:v>0</c:v>
                </c:pt>
                <c:pt idx="2350">
                  <c:v>0</c:v>
                </c:pt>
                <c:pt idx="2351">
                  <c:v>0</c:v>
                </c:pt>
                <c:pt idx="2352">
                  <c:v>0</c:v>
                </c:pt>
                <c:pt idx="2353">
                  <c:v>0</c:v>
                </c:pt>
                <c:pt idx="2354">
                  <c:v>0</c:v>
                </c:pt>
                <c:pt idx="2355">
                  <c:v>0</c:v>
                </c:pt>
                <c:pt idx="2356">
                  <c:v>0</c:v>
                </c:pt>
                <c:pt idx="2357">
                  <c:v>0</c:v>
                </c:pt>
                <c:pt idx="2358">
                  <c:v>0</c:v>
                </c:pt>
                <c:pt idx="2359">
                  <c:v>0</c:v>
                </c:pt>
                <c:pt idx="2360">
                  <c:v>0</c:v>
                </c:pt>
                <c:pt idx="2361">
                  <c:v>0</c:v>
                </c:pt>
                <c:pt idx="2362">
                  <c:v>0</c:v>
                </c:pt>
                <c:pt idx="2363">
                  <c:v>0</c:v>
                </c:pt>
                <c:pt idx="2364">
                  <c:v>0</c:v>
                </c:pt>
                <c:pt idx="2365">
                  <c:v>0</c:v>
                </c:pt>
                <c:pt idx="2366">
                  <c:v>0</c:v>
                </c:pt>
                <c:pt idx="2367">
                  <c:v>0</c:v>
                </c:pt>
                <c:pt idx="2368">
                  <c:v>0</c:v>
                </c:pt>
                <c:pt idx="2369">
                  <c:v>0</c:v>
                </c:pt>
                <c:pt idx="2370">
                  <c:v>0</c:v>
                </c:pt>
                <c:pt idx="2371">
                  <c:v>0</c:v>
                </c:pt>
                <c:pt idx="2372">
                  <c:v>0</c:v>
                </c:pt>
                <c:pt idx="2373">
                  <c:v>0</c:v>
                </c:pt>
                <c:pt idx="2374">
                  <c:v>0</c:v>
                </c:pt>
                <c:pt idx="2375">
                  <c:v>0</c:v>
                </c:pt>
                <c:pt idx="2376">
                  <c:v>0</c:v>
                </c:pt>
                <c:pt idx="2377">
                  <c:v>0</c:v>
                </c:pt>
                <c:pt idx="2378">
                  <c:v>0</c:v>
                </c:pt>
                <c:pt idx="2379">
                  <c:v>0</c:v>
                </c:pt>
                <c:pt idx="2380">
                  <c:v>0</c:v>
                </c:pt>
                <c:pt idx="2381">
                  <c:v>0</c:v>
                </c:pt>
                <c:pt idx="2382">
                  <c:v>0</c:v>
                </c:pt>
                <c:pt idx="2383">
                  <c:v>0</c:v>
                </c:pt>
                <c:pt idx="2384">
                  <c:v>0</c:v>
                </c:pt>
                <c:pt idx="2385">
                  <c:v>0</c:v>
                </c:pt>
                <c:pt idx="2386">
                  <c:v>0</c:v>
                </c:pt>
                <c:pt idx="2387">
                  <c:v>5.7</c:v>
                </c:pt>
                <c:pt idx="2388">
                  <c:v>5.7</c:v>
                </c:pt>
                <c:pt idx="2389">
                  <c:v>5.7</c:v>
                </c:pt>
                <c:pt idx="2390">
                  <c:v>5</c:v>
                </c:pt>
                <c:pt idx="2391">
                  <c:v>4.2</c:v>
                </c:pt>
                <c:pt idx="2392">
                  <c:v>4.2</c:v>
                </c:pt>
                <c:pt idx="2393">
                  <c:v>4.2</c:v>
                </c:pt>
                <c:pt idx="2394">
                  <c:v>5.5</c:v>
                </c:pt>
                <c:pt idx="2395">
                  <c:v>5.5</c:v>
                </c:pt>
                <c:pt idx="2396">
                  <c:v>5.5</c:v>
                </c:pt>
                <c:pt idx="2397">
                  <c:v>5.5</c:v>
                </c:pt>
                <c:pt idx="2398">
                  <c:v>5.5</c:v>
                </c:pt>
                <c:pt idx="2399">
                  <c:v>5.5</c:v>
                </c:pt>
                <c:pt idx="2400">
                  <c:v>5.5</c:v>
                </c:pt>
                <c:pt idx="2401">
                  <c:v>0</c:v>
                </c:pt>
                <c:pt idx="2402">
                  <c:v>0</c:v>
                </c:pt>
                <c:pt idx="2403">
                  <c:v>0</c:v>
                </c:pt>
                <c:pt idx="2404">
                  <c:v>0</c:v>
                </c:pt>
                <c:pt idx="2405">
                  <c:v>0</c:v>
                </c:pt>
                <c:pt idx="2406">
                  <c:v>0</c:v>
                </c:pt>
                <c:pt idx="2407">
                  <c:v>0</c:v>
                </c:pt>
                <c:pt idx="2408">
                  <c:v>0</c:v>
                </c:pt>
                <c:pt idx="2409">
                  <c:v>0</c:v>
                </c:pt>
                <c:pt idx="2410">
                  <c:v>0</c:v>
                </c:pt>
                <c:pt idx="2411">
                  <c:v>0</c:v>
                </c:pt>
                <c:pt idx="2412">
                  <c:v>0</c:v>
                </c:pt>
                <c:pt idx="2413">
                  <c:v>0</c:v>
                </c:pt>
                <c:pt idx="2414">
                  <c:v>0</c:v>
                </c:pt>
                <c:pt idx="2415">
                  <c:v>0</c:v>
                </c:pt>
                <c:pt idx="2416">
                  <c:v>0</c:v>
                </c:pt>
                <c:pt idx="2417">
                  <c:v>0</c:v>
                </c:pt>
                <c:pt idx="2418">
                  <c:v>0</c:v>
                </c:pt>
                <c:pt idx="2419">
                  <c:v>0</c:v>
                </c:pt>
                <c:pt idx="2420">
                  <c:v>0</c:v>
                </c:pt>
                <c:pt idx="2421">
                  <c:v>0</c:v>
                </c:pt>
                <c:pt idx="2422">
                  <c:v>0</c:v>
                </c:pt>
                <c:pt idx="2423">
                  <c:v>0</c:v>
                </c:pt>
                <c:pt idx="2424">
                  <c:v>0</c:v>
                </c:pt>
                <c:pt idx="2425">
                  <c:v>0</c:v>
                </c:pt>
                <c:pt idx="2426">
                  <c:v>0</c:v>
                </c:pt>
                <c:pt idx="2427">
                  <c:v>0</c:v>
                </c:pt>
                <c:pt idx="2428">
                  <c:v>0</c:v>
                </c:pt>
                <c:pt idx="2429">
                  <c:v>0</c:v>
                </c:pt>
                <c:pt idx="2430">
                  <c:v>0</c:v>
                </c:pt>
                <c:pt idx="2431">
                  <c:v>0</c:v>
                </c:pt>
                <c:pt idx="2432">
                  <c:v>0</c:v>
                </c:pt>
                <c:pt idx="2433">
                  <c:v>0</c:v>
                </c:pt>
                <c:pt idx="2434">
                  <c:v>0</c:v>
                </c:pt>
                <c:pt idx="2435">
                  <c:v>0</c:v>
                </c:pt>
                <c:pt idx="2436">
                  <c:v>0</c:v>
                </c:pt>
                <c:pt idx="2437">
                  <c:v>0</c:v>
                </c:pt>
                <c:pt idx="2438">
                  <c:v>0</c:v>
                </c:pt>
                <c:pt idx="2439">
                  <c:v>0</c:v>
                </c:pt>
                <c:pt idx="2440">
                  <c:v>0</c:v>
                </c:pt>
                <c:pt idx="2441">
                  <c:v>0</c:v>
                </c:pt>
                <c:pt idx="2442">
                  <c:v>0</c:v>
                </c:pt>
                <c:pt idx="2443">
                  <c:v>0</c:v>
                </c:pt>
                <c:pt idx="2444">
                  <c:v>0</c:v>
                </c:pt>
                <c:pt idx="2445">
                  <c:v>0</c:v>
                </c:pt>
                <c:pt idx="2446">
                  <c:v>0</c:v>
                </c:pt>
                <c:pt idx="2447">
                  <c:v>0</c:v>
                </c:pt>
                <c:pt idx="2448">
                  <c:v>0</c:v>
                </c:pt>
                <c:pt idx="2449">
                  <c:v>0</c:v>
                </c:pt>
                <c:pt idx="2450">
                  <c:v>0</c:v>
                </c:pt>
                <c:pt idx="2451">
                  <c:v>0</c:v>
                </c:pt>
                <c:pt idx="2452">
                  <c:v>0</c:v>
                </c:pt>
                <c:pt idx="2453">
                  <c:v>0</c:v>
                </c:pt>
                <c:pt idx="2454">
                  <c:v>0</c:v>
                </c:pt>
                <c:pt idx="2455">
                  <c:v>0</c:v>
                </c:pt>
                <c:pt idx="2456">
                  <c:v>0</c:v>
                </c:pt>
                <c:pt idx="2457">
                  <c:v>0</c:v>
                </c:pt>
                <c:pt idx="2458">
                  <c:v>0</c:v>
                </c:pt>
                <c:pt idx="2459">
                  <c:v>0</c:v>
                </c:pt>
                <c:pt idx="2460">
                  <c:v>0</c:v>
                </c:pt>
                <c:pt idx="2461">
                  <c:v>0</c:v>
                </c:pt>
                <c:pt idx="2462">
                  <c:v>0</c:v>
                </c:pt>
                <c:pt idx="2463">
                  <c:v>0</c:v>
                </c:pt>
                <c:pt idx="2464">
                  <c:v>0</c:v>
                </c:pt>
                <c:pt idx="2465">
                  <c:v>0</c:v>
                </c:pt>
                <c:pt idx="2466">
                  <c:v>0</c:v>
                </c:pt>
                <c:pt idx="2467">
                  <c:v>0</c:v>
                </c:pt>
                <c:pt idx="2468">
                  <c:v>0</c:v>
                </c:pt>
                <c:pt idx="2469">
                  <c:v>0</c:v>
                </c:pt>
                <c:pt idx="2470">
                  <c:v>0</c:v>
                </c:pt>
                <c:pt idx="2471">
                  <c:v>0</c:v>
                </c:pt>
                <c:pt idx="2472">
                  <c:v>0</c:v>
                </c:pt>
                <c:pt idx="2473">
                  <c:v>0</c:v>
                </c:pt>
                <c:pt idx="2474">
                  <c:v>0</c:v>
                </c:pt>
                <c:pt idx="2475">
                  <c:v>0</c:v>
                </c:pt>
                <c:pt idx="2476">
                  <c:v>0</c:v>
                </c:pt>
                <c:pt idx="2477">
                  <c:v>0</c:v>
                </c:pt>
                <c:pt idx="2478">
                  <c:v>5.7</c:v>
                </c:pt>
                <c:pt idx="2479">
                  <c:v>5.7</c:v>
                </c:pt>
                <c:pt idx="2480">
                  <c:v>5.7</c:v>
                </c:pt>
                <c:pt idx="2481">
                  <c:v>5</c:v>
                </c:pt>
                <c:pt idx="2482">
                  <c:v>4.2</c:v>
                </c:pt>
                <c:pt idx="2483">
                  <c:v>4.2</c:v>
                </c:pt>
                <c:pt idx="2484">
                  <c:v>4.2</c:v>
                </c:pt>
                <c:pt idx="2485">
                  <c:v>5.5</c:v>
                </c:pt>
                <c:pt idx="2486">
                  <c:v>5.5</c:v>
                </c:pt>
                <c:pt idx="2487">
                  <c:v>5.5</c:v>
                </c:pt>
                <c:pt idx="2488">
                  <c:v>5.5</c:v>
                </c:pt>
                <c:pt idx="2489">
                  <c:v>5.5</c:v>
                </c:pt>
                <c:pt idx="2490">
                  <c:v>5.5</c:v>
                </c:pt>
                <c:pt idx="2491">
                  <c:v>5.5</c:v>
                </c:pt>
                <c:pt idx="2492">
                  <c:v>0</c:v>
                </c:pt>
                <c:pt idx="2493">
                  <c:v>0</c:v>
                </c:pt>
                <c:pt idx="2494">
                  <c:v>0</c:v>
                </c:pt>
                <c:pt idx="2495">
                  <c:v>0</c:v>
                </c:pt>
                <c:pt idx="2496">
                  <c:v>0</c:v>
                </c:pt>
                <c:pt idx="2497">
                  <c:v>0</c:v>
                </c:pt>
                <c:pt idx="2498">
                  <c:v>0</c:v>
                </c:pt>
                <c:pt idx="2499">
                  <c:v>0</c:v>
                </c:pt>
                <c:pt idx="2500">
                  <c:v>0</c:v>
                </c:pt>
                <c:pt idx="2501">
                  <c:v>0</c:v>
                </c:pt>
                <c:pt idx="2502">
                  <c:v>0</c:v>
                </c:pt>
                <c:pt idx="2503">
                  <c:v>0</c:v>
                </c:pt>
                <c:pt idx="2504">
                  <c:v>0</c:v>
                </c:pt>
                <c:pt idx="2505">
                  <c:v>0</c:v>
                </c:pt>
                <c:pt idx="2506">
                  <c:v>0</c:v>
                </c:pt>
                <c:pt idx="2507">
                  <c:v>0</c:v>
                </c:pt>
                <c:pt idx="2508">
                  <c:v>0</c:v>
                </c:pt>
                <c:pt idx="2509">
                  <c:v>0</c:v>
                </c:pt>
                <c:pt idx="2510">
                  <c:v>0</c:v>
                </c:pt>
                <c:pt idx="2511">
                  <c:v>0</c:v>
                </c:pt>
                <c:pt idx="2512">
                  <c:v>0</c:v>
                </c:pt>
                <c:pt idx="2513">
                  <c:v>0</c:v>
                </c:pt>
                <c:pt idx="2514">
                  <c:v>0</c:v>
                </c:pt>
                <c:pt idx="2515">
                  <c:v>0</c:v>
                </c:pt>
                <c:pt idx="2516">
                  <c:v>0</c:v>
                </c:pt>
                <c:pt idx="2517">
                  <c:v>0</c:v>
                </c:pt>
                <c:pt idx="2518">
                  <c:v>0</c:v>
                </c:pt>
                <c:pt idx="2519">
                  <c:v>0</c:v>
                </c:pt>
                <c:pt idx="2520">
                  <c:v>0</c:v>
                </c:pt>
                <c:pt idx="2521">
                  <c:v>0</c:v>
                </c:pt>
                <c:pt idx="2522">
                  <c:v>0</c:v>
                </c:pt>
                <c:pt idx="2523">
                  <c:v>0</c:v>
                </c:pt>
                <c:pt idx="2524">
                  <c:v>0</c:v>
                </c:pt>
                <c:pt idx="2525">
                  <c:v>0</c:v>
                </c:pt>
                <c:pt idx="2526">
                  <c:v>0</c:v>
                </c:pt>
                <c:pt idx="2527">
                  <c:v>0</c:v>
                </c:pt>
                <c:pt idx="2528">
                  <c:v>0</c:v>
                </c:pt>
                <c:pt idx="2529">
                  <c:v>0</c:v>
                </c:pt>
                <c:pt idx="2530">
                  <c:v>0</c:v>
                </c:pt>
                <c:pt idx="2531">
                  <c:v>0</c:v>
                </c:pt>
                <c:pt idx="2532">
                  <c:v>0</c:v>
                </c:pt>
                <c:pt idx="2533">
                  <c:v>0</c:v>
                </c:pt>
                <c:pt idx="2534">
                  <c:v>0</c:v>
                </c:pt>
                <c:pt idx="2535">
                  <c:v>0</c:v>
                </c:pt>
                <c:pt idx="2536">
                  <c:v>0</c:v>
                </c:pt>
                <c:pt idx="2537">
                  <c:v>0</c:v>
                </c:pt>
                <c:pt idx="2538">
                  <c:v>0</c:v>
                </c:pt>
                <c:pt idx="2539">
                  <c:v>0</c:v>
                </c:pt>
                <c:pt idx="2540">
                  <c:v>6.4</c:v>
                </c:pt>
                <c:pt idx="2541">
                  <c:v>6.4</c:v>
                </c:pt>
                <c:pt idx="2542">
                  <c:v>5.4</c:v>
                </c:pt>
                <c:pt idx="2543">
                  <c:v>4.3</c:v>
                </c:pt>
                <c:pt idx="2544">
                  <c:v>4.3</c:v>
                </c:pt>
                <c:pt idx="2545">
                  <c:v>0</c:v>
                </c:pt>
                <c:pt idx="2546">
                  <c:v>0</c:v>
                </c:pt>
                <c:pt idx="2547">
                  <c:v>5.5</c:v>
                </c:pt>
                <c:pt idx="2548">
                  <c:v>5.5</c:v>
                </c:pt>
                <c:pt idx="2549">
                  <c:v>5.5</c:v>
                </c:pt>
                <c:pt idx="2550">
                  <c:v>5.5</c:v>
                </c:pt>
                <c:pt idx="2551">
                  <c:v>5.5</c:v>
                </c:pt>
                <c:pt idx="2552">
                  <c:v>0</c:v>
                </c:pt>
                <c:pt idx="2553">
                  <c:v>0</c:v>
                </c:pt>
                <c:pt idx="2554">
                  <c:v>0</c:v>
                </c:pt>
                <c:pt idx="2555">
                  <c:v>0</c:v>
                </c:pt>
                <c:pt idx="2556">
                  <c:v>0</c:v>
                </c:pt>
                <c:pt idx="2557">
                  <c:v>0</c:v>
                </c:pt>
                <c:pt idx="2558">
                  <c:v>0</c:v>
                </c:pt>
                <c:pt idx="2559">
                  <c:v>0</c:v>
                </c:pt>
                <c:pt idx="2560">
                  <c:v>0</c:v>
                </c:pt>
                <c:pt idx="2561">
                  <c:v>0</c:v>
                </c:pt>
                <c:pt idx="2562">
                  <c:v>0</c:v>
                </c:pt>
                <c:pt idx="2563">
                  <c:v>0</c:v>
                </c:pt>
                <c:pt idx="2564">
                  <c:v>0</c:v>
                </c:pt>
                <c:pt idx="2565">
                  <c:v>0</c:v>
                </c:pt>
                <c:pt idx="2566">
                  <c:v>0</c:v>
                </c:pt>
                <c:pt idx="2567">
                  <c:v>0</c:v>
                </c:pt>
                <c:pt idx="2568">
                  <c:v>0</c:v>
                </c:pt>
                <c:pt idx="2569">
                  <c:v>0</c:v>
                </c:pt>
                <c:pt idx="2570">
                  <c:v>0</c:v>
                </c:pt>
                <c:pt idx="2571">
                  <c:v>0</c:v>
                </c:pt>
                <c:pt idx="2572">
                  <c:v>0</c:v>
                </c:pt>
                <c:pt idx="2573">
                  <c:v>0</c:v>
                </c:pt>
                <c:pt idx="2574">
                  <c:v>0</c:v>
                </c:pt>
                <c:pt idx="2575">
                  <c:v>0</c:v>
                </c:pt>
                <c:pt idx="2576">
                  <c:v>0</c:v>
                </c:pt>
                <c:pt idx="2577">
                  <c:v>0</c:v>
                </c:pt>
                <c:pt idx="2578">
                  <c:v>0</c:v>
                </c:pt>
                <c:pt idx="2579">
                  <c:v>0</c:v>
                </c:pt>
                <c:pt idx="2580">
                  <c:v>0</c:v>
                </c:pt>
                <c:pt idx="2581">
                  <c:v>0</c:v>
                </c:pt>
                <c:pt idx="2582">
                  <c:v>0</c:v>
                </c:pt>
                <c:pt idx="2583">
                  <c:v>0</c:v>
                </c:pt>
                <c:pt idx="2584">
                  <c:v>0</c:v>
                </c:pt>
                <c:pt idx="2585">
                  <c:v>0</c:v>
                </c:pt>
                <c:pt idx="2586">
                  <c:v>0</c:v>
                </c:pt>
                <c:pt idx="2587">
                  <c:v>0</c:v>
                </c:pt>
                <c:pt idx="2588">
                  <c:v>0</c:v>
                </c:pt>
                <c:pt idx="2589">
                  <c:v>0</c:v>
                </c:pt>
                <c:pt idx="2590">
                  <c:v>0</c:v>
                </c:pt>
                <c:pt idx="2591">
                  <c:v>0</c:v>
                </c:pt>
                <c:pt idx="2592">
                  <c:v>0</c:v>
                </c:pt>
                <c:pt idx="2593">
                  <c:v>0</c:v>
                </c:pt>
                <c:pt idx="2594">
                  <c:v>0</c:v>
                </c:pt>
                <c:pt idx="2595">
                  <c:v>0</c:v>
                </c:pt>
                <c:pt idx="2596">
                  <c:v>0</c:v>
                </c:pt>
                <c:pt idx="2597">
                  <c:v>0</c:v>
                </c:pt>
                <c:pt idx="2598">
                  <c:v>0</c:v>
                </c:pt>
                <c:pt idx="2599">
                  <c:v>0</c:v>
                </c:pt>
                <c:pt idx="2600">
                  <c:v>0</c:v>
                </c:pt>
                <c:pt idx="2601">
                  <c:v>0</c:v>
                </c:pt>
                <c:pt idx="2602">
                  <c:v>0</c:v>
                </c:pt>
                <c:pt idx="2603">
                  <c:v>0</c:v>
                </c:pt>
                <c:pt idx="2604">
                  <c:v>0</c:v>
                </c:pt>
                <c:pt idx="2605">
                  <c:v>0</c:v>
                </c:pt>
                <c:pt idx="2606">
                  <c:v>0</c:v>
                </c:pt>
                <c:pt idx="2607">
                  <c:v>0</c:v>
                </c:pt>
                <c:pt idx="2608">
                  <c:v>0</c:v>
                </c:pt>
                <c:pt idx="2609">
                  <c:v>0</c:v>
                </c:pt>
                <c:pt idx="2610">
                  <c:v>0</c:v>
                </c:pt>
                <c:pt idx="2611">
                  <c:v>0</c:v>
                </c:pt>
                <c:pt idx="2612">
                  <c:v>0</c:v>
                </c:pt>
                <c:pt idx="2613">
                  <c:v>0</c:v>
                </c:pt>
                <c:pt idx="2614">
                  <c:v>0</c:v>
                </c:pt>
                <c:pt idx="2615">
                  <c:v>0</c:v>
                </c:pt>
                <c:pt idx="2616">
                  <c:v>0</c:v>
                </c:pt>
                <c:pt idx="2617">
                  <c:v>0</c:v>
                </c:pt>
                <c:pt idx="2618">
                  <c:v>0</c:v>
                </c:pt>
                <c:pt idx="2619">
                  <c:v>0</c:v>
                </c:pt>
                <c:pt idx="2620">
                  <c:v>0</c:v>
                </c:pt>
                <c:pt idx="2621">
                  <c:v>0</c:v>
                </c:pt>
                <c:pt idx="2622">
                  <c:v>0</c:v>
                </c:pt>
                <c:pt idx="2623">
                  <c:v>0</c:v>
                </c:pt>
                <c:pt idx="2624">
                  <c:v>0</c:v>
                </c:pt>
                <c:pt idx="2625">
                  <c:v>0</c:v>
                </c:pt>
                <c:pt idx="2626">
                  <c:v>0</c:v>
                </c:pt>
                <c:pt idx="2627">
                  <c:v>0</c:v>
                </c:pt>
                <c:pt idx="2628">
                  <c:v>0</c:v>
                </c:pt>
                <c:pt idx="2629">
                  <c:v>0</c:v>
                </c:pt>
                <c:pt idx="2630">
                  <c:v>0</c:v>
                </c:pt>
                <c:pt idx="2631">
                  <c:v>0</c:v>
                </c:pt>
                <c:pt idx="2632">
                  <c:v>0</c:v>
                </c:pt>
                <c:pt idx="2633">
                  <c:v>0</c:v>
                </c:pt>
                <c:pt idx="2634">
                  <c:v>0</c:v>
                </c:pt>
                <c:pt idx="2635">
                  <c:v>0</c:v>
                </c:pt>
                <c:pt idx="2636">
                  <c:v>0</c:v>
                </c:pt>
                <c:pt idx="2637">
                  <c:v>0</c:v>
                </c:pt>
                <c:pt idx="2638">
                  <c:v>0</c:v>
                </c:pt>
                <c:pt idx="2639">
                  <c:v>0</c:v>
                </c:pt>
                <c:pt idx="2640">
                  <c:v>0</c:v>
                </c:pt>
                <c:pt idx="2641">
                  <c:v>0</c:v>
                </c:pt>
                <c:pt idx="2642">
                  <c:v>0</c:v>
                </c:pt>
                <c:pt idx="2643">
                  <c:v>0</c:v>
                </c:pt>
                <c:pt idx="2644">
                  <c:v>0</c:v>
                </c:pt>
                <c:pt idx="2645">
                  <c:v>0</c:v>
                </c:pt>
                <c:pt idx="2646">
                  <c:v>0</c:v>
                </c:pt>
                <c:pt idx="2647">
                  <c:v>0</c:v>
                </c:pt>
                <c:pt idx="2648">
                  <c:v>0</c:v>
                </c:pt>
                <c:pt idx="2649">
                  <c:v>0</c:v>
                </c:pt>
                <c:pt idx="2650">
                  <c:v>0</c:v>
                </c:pt>
                <c:pt idx="2651">
                  <c:v>0</c:v>
                </c:pt>
              </c:numCache>
            </c:numRef>
          </c:val>
          <c:extLst>
            <c:ext xmlns:c16="http://schemas.microsoft.com/office/drawing/2014/chart" uri="{C3380CC4-5D6E-409C-BE32-E72D297353CC}">
              <c16:uniqueId val="{00000000-A269-E749-BF81-16FC4BFA985D}"/>
            </c:ext>
          </c:extLst>
        </c:ser>
        <c:ser>
          <c:idx val="1"/>
          <c:order val="1"/>
          <c:tx>
            <c:v>Bar</c:v>
          </c:tx>
          <c:spPr>
            <a:noFill/>
            <a:ln w="9525" cap="flat" cmpd="sng" algn="ctr">
              <a:solidFill>
                <a:schemeClr val="accent2"/>
              </a:solidFill>
              <a:miter lim="800000"/>
            </a:ln>
            <a:effectLst>
              <a:glow rad="63500">
                <a:schemeClr val="accent2">
                  <a:satMod val="175000"/>
                  <a:alpha val="25000"/>
                </a:schemeClr>
              </a:glow>
            </a:effectLst>
          </c:spPr>
          <c:invertIfNegative val="0"/>
          <c:val>
            <c:numLit>
              <c:formatCode>General</c:formatCode>
              <c:ptCount val="2652"/>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0</c:v>
              </c:pt>
              <c:pt idx="279">
                <c:v>0</c:v>
              </c:pt>
              <c:pt idx="280">
                <c:v>0</c:v>
              </c:pt>
              <c:pt idx="281">
                <c:v>0</c:v>
              </c:pt>
              <c:pt idx="282">
                <c:v>0</c:v>
              </c:pt>
              <c:pt idx="283">
                <c:v>0</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pt idx="481">
                <c:v>0</c:v>
              </c:pt>
              <c:pt idx="482">
                <c:v>0</c:v>
              </c:pt>
              <c:pt idx="483">
                <c:v>0</c:v>
              </c:pt>
              <c:pt idx="484">
                <c:v>0</c:v>
              </c:pt>
              <c:pt idx="485">
                <c:v>0</c:v>
              </c:pt>
              <c:pt idx="486">
                <c:v>0</c:v>
              </c:pt>
              <c:pt idx="487">
                <c:v>0</c:v>
              </c:pt>
              <c:pt idx="488">
                <c:v>0</c:v>
              </c:pt>
              <c:pt idx="489">
                <c:v>0</c:v>
              </c:pt>
              <c:pt idx="490">
                <c:v>0</c:v>
              </c:pt>
              <c:pt idx="491">
                <c:v>0</c:v>
              </c:pt>
              <c:pt idx="492">
                <c:v>0</c:v>
              </c:pt>
              <c:pt idx="493">
                <c:v>0</c:v>
              </c:pt>
              <c:pt idx="494">
                <c:v>0</c:v>
              </c:pt>
              <c:pt idx="495">
                <c:v>0</c:v>
              </c:pt>
              <c:pt idx="496">
                <c:v>0</c:v>
              </c:pt>
              <c:pt idx="497">
                <c:v>0</c:v>
              </c:pt>
              <c:pt idx="498">
                <c:v>0</c:v>
              </c:pt>
              <c:pt idx="499">
                <c:v>0</c:v>
              </c:pt>
              <c:pt idx="500">
                <c:v>0</c:v>
              </c:pt>
              <c:pt idx="501">
                <c:v>0</c:v>
              </c:pt>
              <c:pt idx="502">
                <c:v>0</c:v>
              </c:pt>
              <c:pt idx="503">
                <c:v>0</c:v>
              </c:pt>
              <c:pt idx="504">
                <c:v>0</c:v>
              </c:pt>
              <c:pt idx="505">
                <c:v>0</c:v>
              </c:pt>
              <c:pt idx="506">
                <c:v>0</c:v>
              </c:pt>
              <c:pt idx="507">
                <c:v>0</c:v>
              </c:pt>
              <c:pt idx="508">
                <c:v>0</c:v>
              </c:pt>
              <c:pt idx="509">
                <c:v>0</c:v>
              </c:pt>
              <c:pt idx="510">
                <c:v>0</c:v>
              </c:pt>
              <c:pt idx="511">
                <c:v>0</c:v>
              </c:pt>
              <c:pt idx="512">
                <c:v>0</c:v>
              </c:pt>
              <c:pt idx="513">
                <c:v>0</c:v>
              </c:pt>
              <c:pt idx="514">
                <c:v>0</c:v>
              </c:pt>
              <c:pt idx="515">
                <c:v>0</c:v>
              </c:pt>
              <c:pt idx="516">
                <c:v>0</c:v>
              </c:pt>
              <c:pt idx="517">
                <c:v>0</c:v>
              </c:pt>
              <c:pt idx="518">
                <c:v>0</c:v>
              </c:pt>
              <c:pt idx="519">
                <c:v>0</c:v>
              </c:pt>
              <c:pt idx="520">
                <c:v>0</c:v>
              </c:pt>
              <c:pt idx="521">
                <c:v>0</c:v>
              </c:pt>
              <c:pt idx="522">
                <c:v>0</c:v>
              </c:pt>
              <c:pt idx="523">
                <c:v>0</c:v>
              </c:pt>
              <c:pt idx="524">
                <c:v>0</c:v>
              </c:pt>
              <c:pt idx="525">
                <c:v>0</c:v>
              </c:pt>
              <c:pt idx="526">
                <c:v>0</c:v>
              </c:pt>
              <c:pt idx="527">
                <c:v>0</c:v>
              </c:pt>
              <c:pt idx="528">
                <c:v>0</c:v>
              </c:pt>
              <c:pt idx="529">
                <c:v>0</c:v>
              </c:pt>
              <c:pt idx="530">
                <c:v>0</c:v>
              </c:pt>
              <c:pt idx="531">
                <c:v>0</c:v>
              </c:pt>
              <c:pt idx="532">
                <c:v>0</c:v>
              </c:pt>
              <c:pt idx="533">
                <c:v>0</c:v>
              </c:pt>
              <c:pt idx="534">
                <c:v>0</c:v>
              </c:pt>
              <c:pt idx="535">
                <c:v>0</c:v>
              </c:pt>
              <c:pt idx="536">
                <c:v>0</c:v>
              </c:pt>
              <c:pt idx="537">
                <c:v>0</c:v>
              </c:pt>
              <c:pt idx="538">
                <c:v>0</c:v>
              </c:pt>
              <c:pt idx="539">
                <c:v>0</c:v>
              </c:pt>
              <c:pt idx="540">
                <c:v>0</c:v>
              </c:pt>
              <c:pt idx="541">
                <c:v>0</c:v>
              </c:pt>
              <c:pt idx="542">
                <c:v>0</c:v>
              </c:pt>
              <c:pt idx="543">
                <c:v>0</c:v>
              </c:pt>
              <c:pt idx="544">
                <c:v>0</c:v>
              </c:pt>
              <c:pt idx="545">
                <c:v>0</c:v>
              </c:pt>
              <c:pt idx="546">
                <c:v>0</c:v>
              </c:pt>
              <c:pt idx="547">
                <c:v>0</c:v>
              </c:pt>
              <c:pt idx="548">
                <c:v>0</c:v>
              </c:pt>
              <c:pt idx="549">
                <c:v>0</c:v>
              </c:pt>
              <c:pt idx="550">
                <c:v>0</c:v>
              </c:pt>
              <c:pt idx="551">
                <c:v>0</c:v>
              </c:pt>
              <c:pt idx="552">
                <c:v>0</c:v>
              </c:pt>
              <c:pt idx="553">
                <c:v>0</c:v>
              </c:pt>
              <c:pt idx="554">
                <c:v>0</c:v>
              </c:pt>
              <c:pt idx="555">
                <c:v>0</c:v>
              </c:pt>
              <c:pt idx="556">
                <c:v>0</c:v>
              </c:pt>
              <c:pt idx="557">
                <c:v>0</c:v>
              </c:pt>
              <c:pt idx="558">
                <c:v>0</c:v>
              </c:pt>
              <c:pt idx="559">
                <c:v>0</c:v>
              </c:pt>
              <c:pt idx="560">
                <c:v>0</c:v>
              </c:pt>
              <c:pt idx="561">
                <c:v>0</c:v>
              </c:pt>
              <c:pt idx="562">
                <c:v>0</c:v>
              </c:pt>
              <c:pt idx="563">
                <c:v>0</c:v>
              </c:pt>
              <c:pt idx="564">
                <c:v>0</c:v>
              </c:pt>
              <c:pt idx="565">
                <c:v>0</c:v>
              </c:pt>
              <c:pt idx="566">
                <c:v>0</c:v>
              </c:pt>
              <c:pt idx="567">
                <c:v>0</c:v>
              </c:pt>
              <c:pt idx="568">
                <c:v>0</c:v>
              </c:pt>
              <c:pt idx="569">
                <c:v>0</c:v>
              </c:pt>
              <c:pt idx="570">
                <c:v>0</c:v>
              </c:pt>
              <c:pt idx="571">
                <c:v>0</c:v>
              </c:pt>
              <c:pt idx="572">
                <c:v>0</c:v>
              </c:pt>
              <c:pt idx="573">
                <c:v>0</c:v>
              </c:pt>
              <c:pt idx="574">
                <c:v>0</c:v>
              </c:pt>
              <c:pt idx="575">
                <c:v>0</c:v>
              </c:pt>
              <c:pt idx="576">
                <c:v>0</c:v>
              </c:pt>
              <c:pt idx="577">
                <c:v>0</c:v>
              </c:pt>
              <c:pt idx="578">
                <c:v>0</c:v>
              </c:pt>
              <c:pt idx="579">
                <c:v>0</c:v>
              </c:pt>
              <c:pt idx="580">
                <c:v>0</c:v>
              </c:pt>
              <c:pt idx="581">
                <c:v>0</c:v>
              </c:pt>
              <c:pt idx="582">
                <c:v>0</c:v>
              </c:pt>
              <c:pt idx="583">
                <c:v>0</c:v>
              </c:pt>
              <c:pt idx="584">
                <c:v>0</c:v>
              </c:pt>
              <c:pt idx="585">
                <c:v>0</c:v>
              </c:pt>
              <c:pt idx="586">
                <c:v>0</c:v>
              </c:pt>
              <c:pt idx="587">
                <c:v>0</c:v>
              </c:pt>
              <c:pt idx="588">
                <c:v>0</c:v>
              </c:pt>
              <c:pt idx="589">
                <c:v>0</c:v>
              </c:pt>
              <c:pt idx="590">
                <c:v>0</c:v>
              </c:pt>
              <c:pt idx="591">
                <c:v>0</c:v>
              </c:pt>
              <c:pt idx="592">
                <c:v>0</c:v>
              </c:pt>
              <c:pt idx="593">
                <c:v>0</c:v>
              </c:pt>
              <c:pt idx="594">
                <c:v>0</c:v>
              </c:pt>
              <c:pt idx="595">
                <c:v>0</c:v>
              </c:pt>
              <c:pt idx="596">
                <c:v>0</c:v>
              </c:pt>
              <c:pt idx="597">
                <c:v>0</c:v>
              </c:pt>
              <c:pt idx="598">
                <c:v>0</c:v>
              </c:pt>
              <c:pt idx="599">
                <c:v>0</c:v>
              </c:pt>
              <c:pt idx="600">
                <c:v>0</c:v>
              </c:pt>
              <c:pt idx="601">
                <c:v>0</c:v>
              </c:pt>
              <c:pt idx="602">
                <c:v>0</c:v>
              </c:pt>
              <c:pt idx="603">
                <c:v>0</c:v>
              </c:pt>
              <c:pt idx="604">
                <c:v>0</c:v>
              </c:pt>
              <c:pt idx="605">
                <c:v>0</c:v>
              </c:pt>
              <c:pt idx="606">
                <c:v>0</c:v>
              </c:pt>
              <c:pt idx="607">
                <c:v>0</c:v>
              </c:pt>
              <c:pt idx="608">
                <c:v>0</c:v>
              </c:pt>
              <c:pt idx="609">
                <c:v>0</c:v>
              </c:pt>
              <c:pt idx="610">
                <c:v>0</c:v>
              </c:pt>
              <c:pt idx="611">
                <c:v>0</c:v>
              </c:pt>
              <c:pt idx="612">
                <c:v>0</c:v>
              </c:pt>
              <c:pt idx="613">
                <c:v>0</c:v>
              </c:pt>
              <c:pt idx="614">
                <c:v>0</c:v>
              </c:pt>
              <c:pt idx="615">
                <c:v>0</c:v>
              </c:pt>
              <c:pt idx="616">
                <c:v>0</c:v>
              </c:pt>
              <c:pt idx="617">
                <c:v>0</c:v>
              </c:pt>
              <c:pt idx="618">
                <c:v>0</c:v>
              </c:pt>
              <c:pt idx="619">
                <c:v>0</c:v>
              </c:pt>
              <c:pt idx="620">
                <c:v>0</c:v>
              </c:pt>
              <c:pt idx="621">
                <c:v>0</c:v>
              </c:pt>
              <c:pt idx="622">
                <c:v>0</c:v>
              </c:pt>
              <c:pt idx="623">
                <c:v>0</c:v>
              </c:pt>
              <c:pt idx="624">
                <c:v>0</c:v>
              </c:pt>
              <c:pt idx="625">
                <c:v>0</c:v>
              </c:pt>
              <c:pt idx="626">
                <c:v>0</c:v>
              </c:pt>
              <c:pt idx="627">
                <c:v>0</c:v>
              </c:pt>
              <c:pt idx="628">
                <c:v>0</c:v>
              </c:pt>
              <c:pt idx="629">
                <c:v>0</c:v>
              </c:pt>
              <c:pt idx="630">
                <c:v>0</c:v>
              </c:pt>
              <c:pt idx="631">
                <c:v>0</c:v>
              </c:pt>
              <c:pt idx="632">
                <c:v>0</c:v>
              </c:pt>
              <c:pt idx="633">
                <c:v>0</c:v>
              </c:pt>
              <c:pt idx="634">
                <c:v>0</c:v>
              </c:pt>
              <c:pt idx="635">
                <c:v>0</c:v>
              </c:pt>
              <c:pt idx="636">
                <c:v>0</c:v>
              </c:pt>
              <c:pt idx="637">
                <c:v>0</c:v>
              </c:pt>
              <c:pt idx="638">
                <c:v>0</c:v>
              </c:pt>
              <c:pt idx="639">
                <c:v>0</c:v>
              </c:pt>
              <c:pt idx="640">
                <c:v>0</c:v>
              </c:pt>
              <c:pt idx="641">
                <c:v>0</c:v>
              </c:pt>
              <c:pt idx="642">
                <c:v>0</c:v>
              </c:pt>
              <c:pt idx="643">
                <c:v>0</c:v>
              </c:pt>
              <c:pt idx="644">
                <c:v>0</c:v>
              </c:pt>
              <c:pt idx="645">
                <c:v>0</c:v>
              </c:pt>
              <c:pt idx="646">
                <c:v>0</c:v>
              </c:pt>
              <c:pt idx="647">
                <c:v>0</c:v>
              </c:pt>
              <c:pt idx="648">
                <c:v>0</c:v>
              </c:pt>
              <c:pt idx="649">
                <c:v>0</c:v>
              </c:pt>
              <c:pt idx="650">
                <c:v>0</c:v>
              </c:pt>
              <c:pt idx="651">
                <c:v>0</c:v>
              </c:pt>
              <c:pt idx="652">
                <c:v>0</c:v>
              </c:pt>
              <c:pt idx="653">
                <c:v>0</c:v>
              </c:pt>
              <c:pt idx="654">
                <c:v>0</c:v>
              </c:pt>
              <c:pt idx="655">
                <c:v>0</c:v>
              </c:pt>
              <c:pt idx="656">
                <c:v>0</c:v>
              </c:pt>
              <c:pt idx="657">
                <c:v>0</c:v>
              </c:pt>
              <c:pt idx="658">
                <c:v>0</c:v>
              </c:pt>
              <c:pt idx="659">
                <c:v>0</c:v>
              </c:pt>
              <c:pt idx="660">
                <c:v>0</c:v>
              </c:pt>
              <c:pt idx="661">
                <c:v>0</c:v>
              </c:pt>
              <c:pt idx="662">
                <c:v>0</c:v>
              </c:pt>
              <c:pt idx="663">
                <c:v>0</c:v>
              </c:pt>
              <c:pt idx="664">
                <c:v>0</c:v>
              </c:pt>
              <c:pt idx="665">
                <c:v>0</c:v>
              </c:pt>
              <c:pt idx="666">
                <c:v>0</c:v>
              </c:pt>
              <c:pt idx="667">
                <c:v>0</c:v>
              </c:pt>
              <c:pt idx="668">
                <c:v>0</c:v>
              </c:pt>
              <c:pt idx="669">
                <c:v>0</c:v>
              </c:pt>
              <c:pt idx="670">
                <c:v>0</c:v>
              </c:pt>
              <c:pt idx="671">
                <c:v>0</c:v>
              </c:pt>
              <c:pt idx="672">
                <c:v>0</c:v>
              </c:pt>
              <c:pt idx="673">
                <c:v>0</c:v>
              </c:pt>
              <c:pt idx="674">
                <c:v>0</c:v>
              </c:pt>
              <c:pt idx="675">
                <c:v>0</c:v>
              </c:pt>
              <c:pt idx="676">
                <c:v>0</c:v>
              </c:pt>
              <c:pt idx="677">
                <c:v>0</c:v>
              </c:pt>
              <c:pt idx="678">
                <c:v>0</c:v>
              </c:pt>
              <c:pt idx="679">
                <c:v>0</c:v>
              </c:pt>
              <c:pt idx="680">
                <c:v>0</c:v>
              </c:pt>
              <c:pt idx="681">
                <c:v>0</c:v>
              </c:pt>
              <c:pt idx="682">
                <c:v>0</c:v>
              </c:pt>
              <c:pt idx="683">
                <c:v>0</c:v>
              </c:pt>
              <c:pt idx="684">
                <c:v>0</c:v>
              </c:pt>
              <c:pt idx="685">
                <c:v>0</c:v>
              </c:pt>
              <c:pt idx="686">
                <c:v>0</c:v>
              </c:pt>
              <c:pt idx="687">
                <c:v>0</c:v>
              </c:pt>
              <c:pt idx="688">
                <c:v>0</c:v>
              </c:pt>
              <c:pt idx="689">
                <c:v>0</c:v>
              </c:pt>
              <c:pt idx="690">
                <c:v>0</c:v>
              </c:pt>
              <c:pt idx="691">
                <c:v>0</c:v>
              </c:pt>
              <c:pt idx="692">
                <c:v>0</c:v>
              </c:pt>
              <c:pt idx="693">
                <c:v>0</c:v>
              </c:pt>
              <c:pt idx="694">
                <c:v>0</c:v>
              </c:pt>
              <c:pt idx="695">
                <c:v>0</c:v>
              </c:pt>
              <c:pt idx="696">
                <c:v>0</c:v>
              </c:pt>
              <c:pt idx="697">
                <c:v>0</c:v>
              </c:pt>
              <c:pt idx="698">
                <c:v>0</c:v>
              </c:pt>
              <c:pt idx="699">
                <c:v>0</c:v>
              </c:pt>
              <c:pt idx="700">
                <c:v>0</c:v>
              </c:pt>
              <c:pt idx="701">
                <c:v>0</c:v>
              </c:pt>
              <c:pt idx="702">
                <c:v>0</c:v>
              </c:pt>
              <c:pt idx="703">
                <c:v>0</c:v>
              </c:pt>
              <c:pt idx="704">
                <c:v>0</c:v>
              </c:pt>
              <c:pt idx="705">
                <c:v>0</c:v>
              </c:pt>
              <c:pt idx="706">
                <c:v>0</c:v>
              </c:pt>
              <c:pt idx="707">
                <c:v>0</c:v>
              </c:pt>
              <c:pt idx="708">
                <c:v>0</c:v>
              </c:pt>
              <c:pt idx="709">
                <c:v>0</c:v>
              </c:pt>
              <c:pt idx="710">
                <c:v>0</c:v>
              </c:pt>
              <c:pt idx="711">
                <c:v>0</c:v>
              </c:pt>
              <c:pt idx="712">
                <c:v>0</c:v>
              </c:pt>
              <c:pt idx="713">
                <c:v>0</c:v>
              </c:pt>
              <c:pt idx="714">
                <c:v>0</c:v>
              </c:pt>
              <c:pt idx="715">
                <c:v>0</c:v>
              </c:pt>
              <c:pt idx="716">
                <c:v>0</c:v>
              </c:pt>
              <c:pt idx="717">
                <c:v>0</c:v>
              </c:pt>
              <c:pt idx="718">
                <c:v>0</c:v>
              </c:pt>
              <c:pt idx="719">
                <c:v>0</c:v>
              </c:pt>
              <c:pt idx="720">
                <c:v>0</c:v>
              </c:pt>
              <c:pt idx="721">
                <c:v>0</c:v>
              </c:pt>
              <c:pt idx="722">
                <c:v>0</c:v>
              </c:pt>
              <c:pt idx="723">
                <c:v>0</c:v>
              </c:pt>
              <c:pt idx="724">
                <c:v>0</c:v>
              </c:pt>
              <c:pt idx="725">
                <c:v>0</c:v>
              </c:pt>
              <c:pt idx="726">
                <c:v>0</c:v>
              </c:pt>
              <c:pt idx="727">
                <c:v>0</c:v>
              </c:pt>
              <c:pt idx="728">
                <c:v>0</c:v>
              </c:pt>
              <c:pt idx="729">
                <c:v>0</c:v>
              </c:pt>
              <c:pt idx="730">
                <c:v>0</c:v>
              </c:pt>
              <c:pt idx="731">
                <c:v>0</c:v>
              </c:pt>
              <c:pt idx="732">
                <c:v>0</c:v>
              </c:pt>
              <c:pt idx="733">
                <c:v>0</c:v>
              </c:pt>
              <c:pt idx="734">
                <c:v>0</c:v>
              </c:pt>
              <c:pt idx="735">
                <c:v>0</c:v>
              </c:pt>
              <c:pt idx="736">
                <c:v>0</c:v>
              </c:pt>
              <c:pt idx="737">
                <c:v>0</c:v>
              </c:pt>
              <c:pt idx="738">
                <c:v>0</c:v>
              </c:pt>
              <c:pt idx="739">
                <c:v>0</c:v>
              </c:pt>
              <c:pt idx="740">
                <c:v>0</c:v>
              </c:pt>
              <c:pt idx="741">
                <c:v>0</c:v>
              </c:pt>
              <c:pt idx="742">
                <c:v>0</c:v>
              </c:pt>
              <c:pt idx="743">
                <c:v>0</c:v>
              </c:pt>
              <c:pt idx="744">
                <c:v>0</c:v>
              </c:pt>
              <c:pt idx="745">
                <c:v>0</c:v>
              </c:pt>
              <c:pt idx="746">
                <c:v>0</c:v>
              </c:pt>
              <c:pt idx="747">
                <c:v>0</c:v>
              </c:pt>
              <c:pt idx="748">
                <c:v>0</c:v>
              </c:pt>
              <c:pt idx="749">
                <c:v>0</c:v>
              </c:pt>
              <c:pt idx="750">
                <c:v>0</c:v>
              </c:pt>
              <c:pt idx="751">
                <c:v>0</c:v>
              </c:pt>
              <c:pt idx="752">
                <c:v>0</c:v>
              </c:pt>
              <c:pt idx="753">
                <c:v>0</c:v>
              </c:pt>
              <c:pt idx="754">
                <c:v>0</c:v>
              </c:pt>
              <c:pt idx="755">
                <c:v>0</c:v>
              </c:pt>
              <c:pt idx="756">
                <c:v>0</c:v>
              </c:pt>
              <c:pt idx="757">
                <c:v>0</c:v>
              </c:pt>
              <c:pt idx="758">
                <c:v>0</c:v>
              </c:pt>
              <c:pt idx="759">
                <c:v>0</c:v>
              </c:pt>
              <c:pt idx="760">
                <c:v>0</c:v>
              </c:pt>
              <c:pt idx="761">
                <c:v>0</c:v>
              </c:pt>
              <c:pt idx="762">
                <c:v>0</c:v>
              </c:pt>
              <c:pt idx="763">
                <c:v>0</c:v>
              </c:pt>
              <c:pt idx="764">
                <c:v>0</c:v>
              </c:pt>
              <c:pt idx="765">
                <c:v>0</c:v>
              </c:pt>
              <c:pt idx="766">
                <c:v>0</c:v>
              </c:pt>
              <c:pt idx="767">
                <c:v>0</c:v>
              </c:pt>
              <c:pt idx="768">
                <c:v>0</c:v>
              </c:pt>
              <c:pt idx="769">
                <c:v>0</c:v>
              </c:pt>
              <c:pt idx="770">
                <c:v>0</c:v>
              </c:pt>
              <c:pt idx="771">
                <c:v>0</c:v>
              </c:pt>
              <c:pt idx="772">
                <c:v>0</c:v>
              </c:pt>
              <c:pt idx="773">
                <c:v>0</c:v>
              </c:pt>
              <c:pt idx="774">
                <c:v>0</c:v>
              </c:pt>
              <c:pt idx="775">
                <c:v>0</c:v>
              </c:pt>
              <c:pt idx="776">
                <c:v>0</c:v>
              </c:pt>
              <c:pt idx="777">
                <c:v>0</c:v>
              </c:pt>
              <c:pt idx="778">
                <c:v>0</c:v>
              </c:pt>
              <c:pt idx="779">
                <c:v>0</c:v>
              </c:pt>
              <c:pt idx="780">
                <c:v>0</c:v>
              </c:pt>
              <c:pt idx="781">
                <c:v>0</c:v>
              </c:pt>
              <c:pt idx="782">
                <c:v>0</c:v>
              </c:pt>
              <c:pt idx="783">
                <c:v>0</c:v>
              </c:pt>
              <c:pt idx="784">
                <c:v>0</c:v>
              </c:pt>
              <c:pt idx="785">
                <c:v>0</c:v>
              </c:pt>
              <c:pt idx="786">
                <c:v>0</c:v>
              </c:pt>
              <c:pt idx="787">
                <c:v>0</c:v>
              </c:pt>
              <c:pt idx="788">
                <c:v>0</c:v>
              </c:pt>
              <c:pt idx="789">
                <c:v>0</c:v>
              </c:pt>
              <c:pt idx="790">
                <c:v>0</c:v>
              </c:pt>
              <c:pt idx="791">
                <c:v>0</c:v>
              </c:pt>
              <c:pt idx="792">
                <c:v>0</c:v>
              </c:pt>
              <c:pt idx="793">
                <c:v>0</c:v>
              </c:pt>
              <c:pt idx="794">
                <c:v>0</c:v>
              </c:pt>
              <c:pt idx="795">
                <c:v>0</c:v>
              </c:pt>
              <c:pt idx="796">
                <c:v>0</c:v>
              </c:pt>
              <c:pt idx="797">
                <c:v>0</c:v>
              </c:pt>
              <c:pt idx="798">
                <c:v>0</c:v>
              </c:pt>
              <c:pt idx="799">
                <c:v>0</c:v>
              </c:pt>
              <c:pt idx="800">
                <c:v>0</c:v>
              </c:pt>
              <c:pt idx="801">
                <c:v>0</c:v>
              </c:pt>
              <c:pt idx="802">
                <c:v>0</c:v>
              </c:pt>
              <c:pt idx="803">
                <c:v>0</c:v>
              </c:pt>
              <c:pt idx="804">
                <c:v>0</c:v>
              </c:pt>
              <c:pt idx="805">
                <c:v>0</c:v>
              </c:pt>
              <c:pt idx="806">
                <c:v>0</c:v>
              </c:pt>
              <c:pt idx="807">
                <c:v>0</c:v>
              </c:pt>
              <c:pt idx="808">
                <c:v>0</c:v>
              </c:pt>
              <c:pt idx="809">
                <c:v>0</c:v>
              </c:pt>
              <c:pt idx="810">
                <c:v>0</c:v>
              </c:pt>
              <c:pt idx="811">
                <c:v>0</c:v>
              </c:pt>
              <c:pt idx="812">
                <c:v>0</c:v>
              </c:pt>
              <c:pt idx="813">
                <c:v>0</c:v>
              </c:pt>
              <c:pt idx="814">
                <c:v>0</c:v>
              </c:pt>
              <c:pt idx="815">
                <c:v>0</c:v>
              </c:pt>
              <c:pt idx="816">
                <c:v>0</c:v>
              </c:pt>
              <c:pt idx="817">
                <c:v>0</c:v>
              </c:pt>
              <c:pt idx="818">
                <c:v>0</c:v>
              </c:pt>
              <c:pt idx="819">
                <c:v>0</c:v>
              </c:pt>
              <c:pt idx="820">
                <c:v>0</c:v>
              </c:pt>
              <c:pt idx="821">
                <c:v>0</c:v>
              </c:pt>
              <c:pt idx="822">
                <c:v>0</c:v>
              </c:pt>
              <c:pt idx="823">
                <c:v>0</c:v>
              </c:pt>
              <c:pt idx="824">
                <c:v>0</c:v>
              </c:pt>
              <c:pt idx="825">
                <c:v>0</c:v>
              </c:pt>
              <c:pt idx="826">
                <c:v>0</c:v>
              </c:pt>
              <c:pt idx="827">
                <c:v>0</c:v>
              </c:pt>
              <c:pt idx="828">
                <c:v>0</c:v>
              </c:pt>
              <c:pt idx="829">
                <c:v>0</c:v>
              </c:pt>
              <c:pt idx="830">
                <c:v>0</c:v>
              </c:pt>
              <c:pt idx="831">
                <c:v>0</c:v>
              </c:pt>
              <c:pt idx="832">
                <c:v>0</c:v>
              </c:pt>
              <c:pt idx="833">
                <c:v>0</c:v>
              </c:pt>
              <c:pt idx="834">
                <c:v>0</c:v>
              </c:pt>
              <c:pt idx="835">
                <c:v>0</c:v>
              </c:pt>
              <c:pt idx="836">
                <c:v>0</c:v>
              </c:pt>
              <c:pt idx="837">
                <c:v>0</c:v>
              </c:pt>
              <c:pt idx="838">
                <c:v>0</c:v>
              </c:pt>
              <c:pt idx="839">
                <c:v>0</c:v>
              </c:pt>
              <c:pt idx="840">
                <c:v>0</c:v>
              </c:pt>
              <c:pt idx="841">
                <c:v>0</c:v>
              </c:pt>
              <c:pt idx="842">
                <c:v>0</c:v>
              </c:pt>
              <c:pt idx="843">
                <c:v>0</c:v>
              </c:pt>
              <c:pt idx="844">
                <c:v>0</c:v>
              </c:pt>
              <c:pt idx="845">
                <c:v>0</c:v>
              </c:pt>
              <c:pt idx="846">
                <c:v>0</c:v>
              </c:pt>
              <c:pt idx="847">
                <c:v>0</c:v>
              </c:pt>
              <c:pt idx="848">
                <c:v>0</c:v>
              </c:pt>
              <c:pt idx="849">
                <c:v>0</c:v>
              </c:pt>
              <c:pt idx="850">
                <c:v>0</c:v>
              </c:pt>
              <c:pt idx="851">
                <c:v>0</c:v>
              </c:pt>
              <c:pt idx="852">
                <c:v>0</c:v>
              </c:pt>
              <c:pt idx="853">
                <c:v>0</c:v>
              </c:pt>
              <c:pt idx="854">
                <c:v>0</c:v>
              </c:pt>
              <c:pt idx="855">
                <c:v>0</c:v>
              </c:pt>
              <c:pt idx="856">
                <c:v>0</c:v>
              </c:pt>
              <c:pt idx="857">
                <c:v>0</c:v>
              </c:pt>
              <c:pt idx="858">
                <c:v>0</c:v>
              </c:pt>
              <c:pt idx="859">
                <c:v>0</c:v>
              </c:pt>
              <c:pt idx="860">
                <c:v>0</c:v>
              </c:pt>
              <c:pt idx="861">
                <c:v>0</c:v>
              </c:pt>
              <c:pt idx="862">
                <c:v>0</c:v>
              </c:pt>
              <c:pt idx="863">
                <c:v>0</c:v>
              </c:pt>
              <c:pt idx="864">
                <c:v>0</c:v>
              </c:pt>
              <c:pt idx="865">
                <c:v>0</c:v>
              </c:pt>
              <c:pt idx="866">
                <c:v>0</c:v>
              </c:pt>
              <c:pt idx="867">
                <c:v>0</c:v>
              </c:pt>
              <c:pt idx="868">
                <c:v>0</c:v>
              </c:pt>
              <c:pt idx="869">
                <c:v>0</c:v>
              </c:pt>
              <c:pt idx="870">
                <c:v>0</c:v>
              </c:pt>
              <c:pt idx="871">
                <c:v>0</c:v>
              </c:pt>
              <c:pt idx="872">
                <c:v>0</c:v>
              </c:pt>
              <c:pt idx="873">
                <c:v>0</c:v>
              </c:pt>
              <c:pt idx="874">
                <c:v>0</c:v>
              </c:pt>
              <c:pt idx="875">
                <c:v>0</c:v>
              </c:pt>
              <c:pt idx="876">
                <c:v>0</c:v>
              </c:pt>
              <c:pt idx="877">
                <c:v>0</c:v>
              </c:pt>
              <c:pt idx="878">
                <c:v>0</c:v>
              </c:pt>
              <c:pt idx="879">
                <c:v>0</c:v>
              </c:pt>
              <c:pt idx="880">
                <c:v>0</c:v>
              </c:pt>
              <c:pt idx="881">
                <c:v>0</c:v>
              </c:pt>
              <c:pt idx="882">
                <c:v>0</c:v>
              </c:pt>
              <c:pt idx="883">
                <c:v>0</c:v>
              </c:pt>
              <c:pt idx="884">
                <c:v>0</c:v>
              </c:pt>
              <c:pt idx="885">
                <c:v>0</c:v>
              </c:pt>
              <c:pt idx="886">
                <c:v>0</c:v>
              </c:pt>
              <c:pt idx="887">
                <c:v>0</c:v>
              </c:pt>
              <c:pt idx="888">
                <c:v>0</c:v>
              </c:pt>
              <c:pt idx="889">
                <c:v>0</c:v>
              </c:pt>
              <c:pt idx="890">
                <c:v>0</c:v>
              </c:pt>
              <c:pt idx="891">
                <c:v>0</c:v>
              </c:pt>
              <c:pt idx="892">
                <c:v>0</c:v>
              </c:pt>
              <c:pt idx="893">
                <c:v>0</c:v>
              </c:pt>
              <c:pt idx="894">
                <c:v>0</c:v>
              </c:pt>
              <c:pt idx="895">
                <c:v>0</c:v>
              </c:pt>
              <c:pt idx="896">
                <c:v>0</c:v>
              </c:pt>
              <c:pt idx="897">
                <c:v>0</c:v>
              </c:pt>
              <c:pt idx="898">
                <c:v>0</c:v>
              </c:pt>
              <c:pt idx="899">
                <c:v>0</c:v>
              </c:pt>
              <c:pt idx="900">
                <c:v>0</c:v>
              </c:pt>
              <c:pt idx="901">
                <c:v>0</c:v>
              </c:pt>
              <c:pt idx="902">
                <c:v>0</c:v>
              </c:pt>
              <c:pt idx="903">
                <c:v>0</c:v>
              </c:pt>
              <c:pt idx="904">
                <c:v>0</c:v>
              </c:pt>
              <c:pt idx="905">
                <c:v>0</c:v>
              </c:pt>
              <c:pt idx="906">
                <c:v>0</c:v>
              </c:pt>
              <c:pt idx="907">
                <c:v>0</c:v>
              </c:pt>
              <c:pt idx="908">
                <c:v>0</c:v>
              </c:pt>
              <c:pt idx="909">
                <c:v>0</c:v>
              </c:pt>
              <c:pt idx="910">
                <c:v>0</c:v>
              </c:pt>
              <c:pt idx="911">
                <c:v>0</c:v>
              </c:pt>
              <c:pt idx="912">
                <c:v>0</c:v>
              </c:pt>
              <c:pt idx="913">
                <c:v>0</c:v>
              </c:pt>
              <c:pt idx="914">
                <c:v>0</c:v>
              </c:pt>
              <c:pt idx="915">
                <c:v>0</c:v>
              </c:pt>
              <c:pt idx="916">
                <c:v>0</c:v>
              </c:pt>
              <c:pt idx="917">
                <c:v>0</c:v>
              </c:pt>
              <c:pt idx="918">
                <c:v>0</c:v>
              </c:pt>
              <c:pt idx="919">
                <c:v>0</c:v>
              </c:pt>
              <c:pt idx="920">
                <c:v>0</c:v>
              </c:pt>
              <c:pt idx="921">
                <c:v>0</c:v>
              </c:pt>
              <c:pt idx="922">
                <c:v>0</c:v>
              </c:pt>
              <c:pt idx="923">
                <c:v>0</c:v>
              </c:pt>
              <c:pt idx="924">
                <c:v>0</c:v>
              </c:pt>
              <c:pt idx="925">
                <c:v>0</c:v>
              </c:pt>
              <c:pt idx="926">
                <c:v>0</c:v>
              </c:pt>
              <c:pt idx="927">
                <c:v>0</c:v>
              </c:pt>
              <c:pt idx="928">
                <c:v>0</c:v>
              </c:pt>
              <c:pt idx="929">
                <c:v>0</c:v>
              </c:pt>
              <c:pt idx="930">
                <c:v>0</c:v>
              </c:pt>
              <c:pt idx="931">
                <c:v>0</c:v>
              </c:pt>
              <c:pt idx="932">
                <c:v>0</c:v>
              </c:pt>
              <c:pt idx="933">
                <c:v>0</c:v>
              </c:pt>
              <c:pt idx="934">
                <c:v>0</c:v>
              </c:pt>
              <c:pt idx="935">
                <c:v>0</c:v>
              </c:pt>
              <c:pt idx="936">
                <c:v>0</c:v>
              </c:pt>
              <c:pt idx="937">
                <c:v>0</c:v>
              </c:pt>
              <c:pt idx="938">
                <c:v>0</c:v>
              </c:pt>
              <c:pt idx="939">
                <c:v>0</c:v>
              </c:pt>
              <c:pt idx="940">
                <c:v>0</c:v>
              </c:pt>
              <c:pt idx="941">
                <c:v>0</c:v>
              </c:pt>
              <c:pt idx="942">
                <c:v>0</c:v>
              </c:pt>
              <c:pt idx="943">
                <c:v>0</c:v>
              </c:pt>
              <c:pt idx="944">
                <c:v>0</c:v>
              </c:pt>
              <c:pt idx="945">
                <c:v>0</c:v>
              </c:pt>
              <c:pt idx="946">
                <c:v>0</c:v>
              </c:pt>
              <c:pt idx="947">
                <c:v>0</c:v>
              </c:pt>
              <c:pt idx="948">
                <c:v>0</c:v>
              </c:pt>
              <c:pt idx="949">
                <c:v>0</c:v>
              </c:pt>
              <c:pt idx="950">
                <c:v>0</c:v>
              </c:pt>
              <c:pt idx="951">
                <c:v>0</c:v>
              </c:pt>
              <c:pt idx="952">
                <c:v>0</c:v>
              </c:pt>
              <c:pt idx="953">
                <c:v>0</c:v>
              </c:pt>
              <c:pt idx="954">
                <c:v>0</c:v>
              </c:pt>
              <c:pt idx="955">
                <c:v>0</c:v>
              </c:pt>
              <c:pt idx="956">
                <c:v>0</c:v>
              </c:pt>
              <c:pt idx="957">
                <c:v>0</c:v>
              </c:pt>
              <c:pt idx="958">
                <c:v>0</c:v>
              </c:pt>
              <c:pt idx="959">
                <c:v>0</c:v>
              </c:pt>
              <c:pt idx="960">
                <c:v>0</c:v>
              </c:pt>
              <c:pt idx="961">
                <c:v>0</c:v>
              </c:pt>
              <c:pt idx="962">
                <c:v>0</c:v>
              </c:pt>
              <c:pt idx="963">
                <c:v>0</c:v>
              </c:pt>
              <c:pt idx="964">
                <c:v>0</c:v>
              </c:pt>
              <c:pt idx="965">
                <c:v>0</c:v>
              </c:pt>
              <c:pt idx="966">
                <c:v>0</c:v>
              </c:pt>
              <c:pt idx="967">
                <c:v>0</c:v>
              </c:pt>
              <c:pt idx="968">
                <c:v>0</c:v>
              </c:pt>
              <c:pt idx="969">
                <c:v>0</c:v>
              </c:pt>
              <c:pt idx="970">
                <c:v>0</c:v>
              </c:pt>
              <c:pt idx="971">
                <c:v>0</c:v>
              </c:pt>
              <c:pt idx="972">
                <c:v>0</c:v>
              </c:pt>
              <c:pt idx="973">
                <c:v>0</c:v>
              </c:pt>
              <c:pt idx="974">
                <c:v>0</c:v>
              </c:pt>
              <c:pt idx="975">
                <c:v>0</c:v>
              </c:pt>
              <c:pt idx="976">
                <c:v>0</c:v>
              </c:pt>
              <c:pt idx="977">
                <c:v>0</c:v>
              </c:pt>
              <c:pt idx="978">
                <c:v>0</c:v>
              </c:pt>
              <c:pt idx="979">
                <c:v>0</c:v>
              </c:pt>
              <c:pt idx="980">
                <c:v>0</c:v>
              </c:pt>
              <c:pt idx="981">
                <c:v>0</c:v>
              </c:pt>
              <c:pt idx="982">
                <c:v>0</c:v>
              </c:pt>
              <c:pt idx="983">
                <c:v>0</c:v>
              </c:pt>
              <c:pt idx="984">
                <c:v>0</c:v>
              </c:pt>
              <c:pt idx="985">
                <c:v>0</c:v>
              </c:pt>
              <c:pt idx="986">
                <c:v>0</c:v>
              </c:pt>
              <c:pt idx="987">
                <c:v>0</c:v>
              </c:pt>
              <c:pt idx="988">
                <c:v>0</c:v>
              </c:pt>
              <c:pt idx="989">
                <c:v>0</c:v>
              </c:pt>
              <c:pt idx="990">
                <c:v>0</c:v>
              </c:pt>
              <c:pt idx="991">
                <c:v>0</c:v>
              </c:pt>
              <c:pt idx="992">
                <c:v>0</c:v>
              </c:pt>
              <c:pt idx="993">
                <c:v>0</c:v>
              </c:pt>
              <c:pt idx="994">
                <c:v>0</c:v>
              </c:pt>
              <c:pt idx="995">
                <c:v>0</c:v>
              </c:pt>
              <c:pt idx="996">
                <c:v>0</c:v>
              </c:pt>
              <c:pt idx="997">
                <c:v>0</c:v>
              </c:pt>
              <c:pt idx="998">
                <c:v>0</c:v>
              </c:pt>
              <c:pt idx="999">
                <c:v>0</c:v>
              </c:pt>
              <c:pt idx="1000">
                <c:v>0</c:v>
              </c:pt>
              <c:pt idx="1001">
                <c:v>0</c:v>
              </c:pt>
              <c:pt idx="1002">
                <c:v>0</c:v>
              </c:pt>
              <c:pt idx="1003">
                <c:v>0</c:v>
              </c:pt>
              <c:pt idx="1004">
                <c:v>0</c:v>
              </c:pt>
              <c:pt idx="1005">
                <c:v>0</c:v>
              </c:pt>
              <c:pt idx="1006">
                <c:v>0</c:v>
              </c:pt>
              <c:pt idx="1007">
                <c:v>0</c:v>
              </c:pt>
              <c:pt idx="1008">
                <c:v>0</c:v>
              </c:pt>
              <c:pt idx="1009">
                <c:v>0</c:v>
              </c:pt>
              <c:pt idx="1010">
                <c:v>0</c:v>
              </c:pt>
              <c:pt idx="1011">
                <c:v>0</c:v>
              </c:pt>
              <c:pt idx="1012">
                <c:v>0</c:v>
              </c:pt>
              <c:pt idx="1013">
                <c:v>0</c:v>
              </c:pt>
              <c:pt idx="1014">
                <c:v>0</c:v>
              </c:pt>
              <c:pt idx="1015">
                <c:v>0</c:v>
              </c:pt>
              <c:pt idx="1016">
                <c:v>0</c:v>
              </c:pt>
              <c:pt idx="1017">
                <c:v>0</c:v>
              </c:pt>
              <c:pt idx="1018">
                <c:v>0</c:v>
              </c:pt>
              <c:pt idx="1019">
                <c:v>0</c:v>
              </c:pt>
              <c:pt idx="1020">
                <c:v>0</c:v>
              </c:pt>
              <c:pt idx="1021">
                <c:v>0</c:v>
              </c:pt>
              <c:pt idx="1022">
                <c:v>0</c:v>
              </c:pt>
              <c:pt idx="1023">
                <c:v>0</c:v>
              </c:pt>
              <c:pt idx="1024">
                <c:v>0</c:v>
              </c:pt>
              <c:pt idx="1025">
                <c:v>0</c:v>
              </c:pt>
              <c:pt idx="1026">
                <c:v>0</c:v>
              </c:pt>
              <c:pt idx="1027">
                <c:v>0</c:v>
              </c:pt>
              <c:pt idx="1028">
                <c:v>0</c:v>
              </c:pt>
              <c:pt idx="1029">
                <c:v>0</c:v>
              </c:pt>
              <c:pt idx="1030">
                <c:v>0</c:v>
              </c:pt>
              <c:pt idx="1031">
                <c:v>0</c:v>
              </c:pt>
              <c:pt idx="1032">
                <c:v>0</c:v>
              </c:pt>
              <c:pt idx="1033">
                <c:v>0</c:v>
              </c:pt>
              <c:pt idx="1034">
                <c:v>0</c:v>
              </c:pt>
              <c:pt idx="1035">
                <c:v>0</c:v>
              </c:pt>
              <c:pt idx="1036">
                <c:v>0</c:v>
              </c:pt>
              <c:pt idx="1037">
                <c:v>0</c:v>
              </c:pt>
              <c:pt idx="1038">
                <c:v>0</c:v>
              </c:pt>
              <c:pt idx="1039">
                <c:v>0</c:v>
              </c:pt>
              <c:pt idx="1040">
                <c:v>0</c:v>
              </c:pt>
              <c:pt idx="1041">
                <c:v>0</c:v>
              </c:pt>
              <c:pt idx="1042">
                <c:v>0</c:v>
              </c:pt>
              <c:pt idx="1043">
                <c:v>0</c:v>
              </c:pt>
              <c:pt idx="1044">
                <c:v>0</c:v>
              </c:pt>
              <c:pt idx="1045">
                <c:v>0</c:v>
              </c:pt>
              <c:pt idx="1046">
                <c:v>0</c:v>
              </c:pt>
              <c:pt idx="1047">
                <c:v>0</c:v>
              </c:pt>
              <c:pt idx="1048">
                <c:v>0</c:v>
              </c:pt>
              <c:pt idx="1049">
                <c:v>0</c:v>
              </c:pt>
              <c:pt idx="1050">
                <c:v>0</c:v>
              </c:pt>
              <c:pt idx="1051">
                <c:v>0</c:v>
              </c:pt>
              <c:pt idx="1052">
                <c:v>0</c:v>
              </c:pt>
              <c:pt idx="1053">
                <c:v>0</c:v>
              </c:pt>
              <c:pt idx="1054">
                <c:v>0</c:v>
              </c:pt>
              <c:pt idx="1055">
                <c:v>0</c:v>
              </c:pt>
              <c:pt idx="1056">
                <c:v>0</c:v>
              </c:pt>
              <c:pt idx="1057">
                <c:v>0</c:v>
              </c:pt>
              <c:pt idx="1058">
                <c:v>0</c:v>
              </c:pt>
              <c:pt idx="1059">
                <c:v>0</c:v>
              </c:pt>
              <c:pt idx="1060">
                <c:v>0</c:v>
              </c:pt>
              <c:pt idx="1061">
                <c:v>0</c:v>
              </c:pt>
              <c:pt idx="1062">
                <c:v>0</c:v>
              </c:pt>
              <c:pt idx="1063">
                <c:v>0</c:v>
              </c:pt>
              <c:pt idx="1064">
                <c:v>0</c:v>
              </c:pt>
              <c:pt idx="1065">
                <c:v>0</c:v>
              </c:pt>
              <c:pt idx="1066">
                <c:v>0</c:v>
              </c:pt>
              <c:pt idx="1067">
                <c:v>0</c:v>
              </c:pt>
              <c:pt idx="1068">
                <c:v>0</c:v>
              </c:pt>
              <c:pt idx="1069">
                <c:v>0</c:v>
              </c:pt>
              <c:pt idx="1070">
                <c:v>0</c:v>
              </c:pt>
              <c:pt idx="1071">
                <c:v>0</c:v>
              </c:pt>
              <c:pt idx="1072">
                <c:v>0</c:v>
              </c:pt>
              <c:pt idx="1073">
                <c:v>0</c:v>
              </c:pt>
              <c:pt idx="1074">
                <c:v>0</c:v>
              </c:pt>
              <c:pt idx="1075">
                <c:v>0</c:v>
              </c:pt>
              <c:pt idx="1076">
                <c:v>0</c:v>
              </c:pt>
              <c:pt idx="1077">
                <c:v>0</c:v>
              </c:pt>
              <c:pt idx="1078">
                <c:v>0</c:v>
              </c:pt>
              <c:pt idx="1079">
                <c:v>0</c:v>
              </c:pt>
              <c:pt idx="1080">
                <c:v>0</c:v>
              </c:pt>
              <c:pt idx="1081">
                <c:v>0</c:v>
              </c:pt>
              <c:pt idx="1082">
                <c:v>0</c:v>
              </c:pt>
              <c:pt idx="1083">
                <c:v>0</c:v>
              </c:pt>
              <c:pt idx="1084">
                <c:v>0</c:v>
              </c:pt>
              <c:pt idx="1085">
                <c:v>0</c:v>
              </c:pt>
              <c:pt idx="1086">
                <c:v>0</c:v>
              </c:pt>
              <c:pt idx="1087">
                <c:v>0</c:v>
              </c:pt>
              <c:pt idx="1088">
                <c:v>0</c:v>
              </c:pt>
              <c:pt idx="1089">
                <c:v>0</c:v>
              </c:pt>
              <c:pt idx="1090">
                <c:v>0</c:v>
              </c:pt>
              <c:pt idx="1091">
                <c:v>0</c:v>
              </c:pt>
              <c:pt idx="1092">
                <c:v>0</c:v>
              </c:pt>
              <c:pt idx="1093">
                <c:v>0</c:v>
              </c:pt>
              <c:pt idx="1094">
                <c:v>0</c:v>
              </c:pt>
              <c:pt idx="1095">
                <c:v>0</c:v>
              </c:pt>
              <c:pt idx="1096">
                <c:v>0</c:v>
              </c:pt>
              <c:pt idx="1097">
                <c:v>0</c:v>
              </c:pt>
              <c:pt idx="1098">
                <c:v>0</c:v>
              </c:pt>
              <c:pt idx="1099">
                <c:v>0</c:v>
              </c:pt>
              <c:pt idx="1100">
                <c:v>0</c:v>
              </c:pt>
              <c:pt idx="1101">
                <c:v>0</c:v>
              </c:pt>
              <c:pt idx="1102">
                <c:v>0</c:v>
              </c:pt>
              <c:pt idx="1103">
                <c:v>0</c:v>
              </c:pt>
              <c:pt idx="1104">
                <c:v>0</c:v>
              </c:pt>
              <c:pt idx="1105">
                <c:v>0</c:v>
              </c:pt>
              <c:pt idx="1106">
                <c:v>0</c:v>
              </c:pt>
              <c:pt idx="1107">
                <c:v>0</c:v>
              </c:pt>
              <c:pt idx="1108">
                <c:v>0</c:v>
              </c:pt>
              <c:pt idx="1109">
                <c:v>0</c:v>
              </c:pt>
              <c:pt idx="1110">
                <c:v>0</c:v>
              </c:pt>
              <c:pt idx="1111">
                <c:v>0</c:v>
              </c:pt>
              <c:pt idx="1112">
                <c:v>0</c:v>
              </c:pt>
              <c:pt idx="1113">
                <c:v>0</c:v>
              </c:pt>
              <c:pt idx="1114">
                <c:v>0</c:v>
              </c:pt>
              <c:pt idx="1115">
                <c:v>0</c:v>
              </c:pt>
              <c:pt idx="1116">
                <c:v>0</c:v>
              </c:pt>
              <c:pt idx="1117">
                <c:v>0</c:v>
              </c:pt>
              <c:pt idx="1118">
                <c:v>0</c:v>
              </c:pt>
              <c:pt idx="1119">
                <c:v>0</c:v>
              </c:pt>
              <c:pt idx="1120">
                <c:v>0</c:v>
              </c:pt>
              <c:pt idx="1121">
                <c:v>0</c:v>
              </c:pt>
              <c:pt idx="1122">
                <c:v>0</c:v>
              </c:pt>
              <c:pt idx="1123">
                <c:v>0</c:v>
              </c:pt>
              <c:pt idx="1124">
                <c:v>0</c:v>
              </c:pt>
              <c:pt idx="1125">
                <c:v>0</c:v>
              </c:pt>
              <c:pt idx="1126">
                <c:v>0</c:v>
              </c:pt>
              <c:pt idx="1127">
                <c:v>0</c:v>
              </c:pt>
              <c:pt idx="1128">
                <c:v>0</c:v>
              </c:pt>
              <c:pt idx="1129">
                <c:v>0</c:v>
              </c:pt>
              <c:pt idx="1130">
                <c:v>0</c:v>
              </c:pt>
              <c:pt idx="1131">
                <c:v>0</c:v>
              </c:pt>
              <c:pt idx="1132">
                <c:v>0</c:v>
              </c:pt>
              <c:pt idx="1133">
                <c:v>0</c:v>
              </c:pt>
              <c:pt idx="1134">
                <c:v>0</c:v>
              </c:pt>
              <c:pt idx="1135">
                <c:v>0</c:v>
              </c:pt>
              <c:pt idx="1136">
                <c:v>0</c:v>
              </c:pt>
              <c:pt idx="1137">
                <c:v>0</c:v>
              </c:pt>
              <c:pt idx="1138">
                <c:v>0</c:v>
              </c:pt>
              <c:pt idx="1139">
                <c:v>0</c:v>
              </c:pt>
              <c:pt idx="1140">
                <c:v>0</c:v>
              </c:pt>
              <c:pt idx="1141">
                <c:v>0</c:v>
              </c:pt>
              <c:pt idx="1142">
                <c:v>0</c:v>
              </c:pt>
              <c:pt idx="1143">
                <c:v>0</c:v>
              </c:pt>
              <c:pt idx="1144">
                <c:v>0</c:v>
              </c:pt>
              <c:pt idx="1145">
                <c:v>0</c:v>
              </c:pt>
              <c:pt idx="1146">
                <c:v>0</c:v>
              </c:pt>
              <c:pt idx="1147">
                <c:v>0</c:v>
              </c:pt>
              <c:pt idx="1148">
                <c:v>0</c:v>
              </c:pt>
              <c:pt idx="1149">
                <c:v>0</c:v>
              </c:pt>
              <c:pt idx="1150">
                <c:v>0</c:v>
              </c:pt>
              <c:pt idx="1151">
                <c:v>0</c:v>
              </c:pt>
              <c:pt idx="1152">
                <c:v>0</c:v>
              </c:pt>
              <c:pt idx="1153">
                <c:v>0</c:v>
              </c:pt>
              <c:pt idx="1154">
                <c:v>0</c:v>
              </c:pt>
              <c:pt idx="1155">
                <c:v>0</c:v>
              </c:pt>
              <c:pt idx="1156">
                <c:v>0</c:v>
              </c:pt>
              <c:pt idx="1157">
                <c:v>0</c:v>
              </c:pt>
              <c:pt idx="1158">
                <c:v>0</c:v>
              </c:pt>
              <c:pt idx="1159">
                <c:v>0</c:v>
              </c:pt>
              <c:pt idx="1160">
                <c:v>0</c:v>
              </c:pt>
              <c:pt idx="1161">
                <c:v>0</c:v>
              </c:pt>
              <c:pt idx="1162">
                <c:v>0</c:v>
              </c:pt>
              <c:pt idx="1163">
                <c:v>0</c:v>
              </c:pt>
              <c:pt idx="1164">
                <c:v>0</c:v>
              </c:pt>
              <c:pt idx="1165">
                <c:v>0</c:v>
              </c:pt>
              <c:pt idx="1166">
                <c:v>0</c:v>
              </c:pt>
              <c:pt idx="1167">
                <c:v>0</c:v>
              </c:pt>
              <c:pt idx="1168">
                <c:v>0</c:v>
              </c:pt>
              <c:pt idx="1169">
                <c:v>0</c:v>
              </c:pt>
              <c:pt idx="1170">
                <c:v>0</c:v>
              </c:pt>
              <c:pt idx="1171">
                <c:v>0</c:v>
              </c:pt>
              <c:pt idx="1172">
                <c:v>0</c:v>
              </c:pt>
              <c:pt idx="1173">
                <c:v>0</c:v>
              </c:pt>
              <c:pt idx="1174">
                <c:v>0</c:v>
              </c:pt>
              <c:pt idx="1175">
                <c:v>0</c:v>
              </c:pt>
              <c:pt idx="1176">
                <c:v>0</c:v>
              </c:pt>
              <c:pt idx="1177">
                <c:v>0</c:v>
              </c:pt>
              <c:pt idx="1178">
                <c:v>0</c:v>
              </c:pt>
              <c:pt idx="1179">
                <c:v>0</c:v>
              </c:pt>
              <c:pt idx="1180">
                <c:v>0</c:v>
              </c:pt>
              <c:pt idx="1181">
                <c:v>0</c:v>
              </c:pt>
              <c:pt idx="1182">
                <c:v>0</c:v>
              </c:pt>
              <c:pt idx="1183">
                <c:v>0</c:v>
              </c:pt>
              <c:pt idx="1184">
                <c:v>0</c:v>
              </c:pt>
              <c:pt idx="1185">
                <c:v>0</c:v>
              </c:pt>
              <c:pt idx="1186">
                <c:v>0</c:v>
              </c:pt>
              <c:pt idx="1187">
                <c:v>0</c:v>
              </c:pt>
              <c:pt idx="1188">
                <c:v>0</c:v>
              </c:pt>
              <c:pt idx="1189">
                <c:v>0</c:v>
              </c:pt>
              <c:pt idx="1190">
                <c:v>0</c:v>
              </c:pt>
              <c:pt idx="1191">
                <c:v>0</c:v>
              </c:pt>
              <c:pt idx="1192">
                <c:v>0</c:v>
              </c:pt>
              <c:pt idx="1193">
                <c:v>0</c:v>
              </c:pt>
              <c:pt idx="1194">
                <c:v>0</c:v>
              </c:pt>
              <c:pt idx="1195">
                <c:v>0</c:v>
              </c:pt>
              <c:pt idx="1196">
                <c:v>0</c:v>
              </c:pt>
              <c:pt idx="1197">
                <c:v>0</c:v>
              </c:pt>
              <c:pt idx="1198">
                <c:v>0</c:v>
              </c:pt>
              <c:pt idx="1199">
                <c:v>0</c:v>
              </c:pt>
              <c:pt idx="1200">
                <c:v>0</c:v>
              </c:pt>
              <c:pt idx="1201">
                <c:v>0</c:v>
              </c:pt>
              <c:pt idx="1202">
                <c:v>0</c:v>
              </c:pt>
              <c:pt idx="1203">
                <c:v>0</c:v>
              </c:pt>
              <c:pt idx="1204">
                <c:v>0</c:v>
              </c:pt>
              <c:pt idx="1205">
                <c:v>0</c:v>
              </c:pt>
              <c:pt idx="1206">
                <c:v>0</c:v>
              </c:pt>
              <c:pt idx="1207">
                <c:v>0</c:v>
              </c:pt>
              <c:pt idx="1208">
                <c:v>0</c:v>
              </c:pt>
              <c:pt idx="1209">
                <c:v>0</c:v>
              </c:pt>
              <c:pt idx="1210">
                <c:v>0</c:v>
              </c:pt>
              <c:pt idx="1211">
                <c:v>0</c:v>
              </c:pt>
              <c:pt idx="1212">
                <c:v>0</c:v>
              </c:pt>
              <c:pt idx="1213">
                <c:v>0</c:v>
              </c:pt>
              <c:pt idx="1214">
                <c:v>0</c:v>
              </c:pt>
              <c:pt idx="1215">
                <c:v>0</c:v>
              </c:pt>
              <c:pt idx="1216">
                <c:v>0</c:v>
              </c:pt>
              <c:pt idx="1217">
                <c:v>0</c:v>
              </c:pt>
              <c:pt idx="1218">
                <c:v>0</c:v>
              </c:pt>
              <c:pt idx="1219">
                <c:v>0</c:v>
              </c:pt>
              <c:pt idx="1220">
                <c:v>0</c:v>
              </c:pt>
              <c:pt idx="1221">
                <c:v>0</c:v>
              </c:pt>
              <c:pt idx="1222">
                <c:v>0</c:v>
              </c:pt>
              <c:pt idx="1223">
                <c:v>0</c:v>
              </c:pt>
              <c:pt idx="1224">
                <c:v>0</c:v>
              </c:pt>
              <c:pt idx="1225">
                <c:v>0</c:v>
              </c:pt>
              <c:pt idx="1226">
                <c:v>0</c:v>
              </c:pt>
              <c:pt idx="1227">
                <c:v>0</c:v>
              </c:pt>
              <c:pt idx="1228">
                <c:v>0</c:v>
              </c:pt>
              <c:pt idx="1229">
                <c:v>0</c:v>
              </c:pt>
              <c:pt idx="1230">
                <c:v>0</c:v>
              </c:pt>
              <c:pt idx="1231">
                <c:v>0</c:v>
              </c:pt>
              <c:pt idx="1232">
                <c:v>0</c:v>
              </c:pt>
              <c:pt idx="1233">
                <c:v>0</c:v>
              </c:pt>
              <c:pt idx="1234">
                <c:v>0</c:v>
              </c:pt>
              <c:pt idx="1235">
                <c:v>0</c:v>
              </c:pt>
              <c:pt idx="1236">
                <c:v>0</c:v>
              </c:pt>
              <c:pt idx="1237">
                <c:v>0</c:v>
              </c:pt>
              <c:pt idx="1238">
                <c:v>0</c:v>
              </c:pt>
              <c:pt idx="1239">
                <c:v>0</c:v>
              </c:pt>
              <c:pt idx="1240">
                <c:v>0</c:v>
              </c:pt>
              <c:pt idx="1241">
                <c:v>0</c:v>
              </c:pt>
              <c:pt idx="1242">
                <c:v>0</c:v>
              </c:pt>
              <c:pt idx="1243">
                <c:v>0</c:v>
              </c:pt>
              <c:pt idx="1244">
                <c:v>0</c:v>
              </c:pt>
              <c:pt idx="1245">
                <c:v>0</c:v>
              </c:pt>
              <c:pt idx="1246">
                <c:v>0</c:v>
              </c:pt>
              <c:pt idx="1247">
                <c:v>0</c:v>
              </c:pt>
              <c:pt idx="1248">
                <c:v>0</c:v>
              </c:pt>
              <c:pt idx="1249">
                <c:v>0</c:v>
              </c:pt>
              <c:pt idx="1250">
                <c:v>0</c:v>
              </c:pt>
              <c:pt idx="1251">
                <c:v>0</c:v>
              </c:pt>
              <c:pt idx="1252">
                <c:v>0</c:v>
              </c:pt>
              <c:pt idx="1253">
                <c:v>0</c:v>
              </c:pt>
              <c:pt idx="1254">
                <c:v>0</c:v>
              </c:pt>
              <c:pt idx="1255">
                <c:v>0</c:v>
              </c:pt>
              <c:pt idx="1256">
                <c:v>0</c:v>
              </c:pt>
              <c:pt idx="1257">
                <c:v>0</c:v>
              </c:pt>
              <c:pt idx="1258">
                <c:v>0</c:v>
              </c:pt>
              <c:pt idx="1259">
                <c:v>0</c:v>
              </c:pt>
              <c:pt idx="1260">
                <c:v>0</c:v>
              </c:pt>
              <c:pt idx="1261">
                <c:v>0</c:v>
              </c:pt>
              <c:pt idx="1262">
                <c:v>0</c:v>
              </c:pt>
              <c:pt idx="1263">
                <c:v>0</c:v>
              </c:pt>
              <c:pt idx="1264">
                <c:v>0</c:v>
              </c:pt>
              <c:pt idx="1265">
                <c:v>0</c:v>
              </c:pt>
              <c:pt idx="1266">
                <c:v>0</c:v>
              </c:pt>
              <c:pt idx="1267">
                <c:v>0</c:v>
              </c:pt>
              <c:pt idx="1268">
                <c:v>0</c:v>
              </c:pt>
              <c:pt idx="1269">
                <c:v>0</c:v>
              </c:pt>
              <c:pt idx="1270">
                <c:v>0</c:v>
              </c:pt>
              <c:pt idx="1271">
                <c:v>0</c:v>
              </c:pt>
              <c:pt idx="1272">
                <c:v>0</c:v>
              </c:pt>
              <c:pt idx="1273">
                <c:v>0</c:v>
              </c:pt>
              <c:pt idx="1274">
                <c:v>0</c:v>
              </c:pt>
              <c:pt idx="1275">
                <c:v>0</c:v>
              </c:pt>
              <c:pt idx="1276">
                <c:v>0</c:v>
              </c:pt>
              <c:pt idx="1277">
                <c:v>0</c:v>
              </c:pt>
              <c:pt idx="1278">
                <c:v>0</c:v>
              </c:pt>
              <c:pt idx="1279">
                <c:v>0</c:v>
              </c:pt>
              <c:pt idx="1280">
                <c:v>0</c:v>
              </c:pt>
              <c:pt idx="1281">
                <c:v>0</c:v>
              </c:pt>
              <c:pt idx="1282">
                <c:v>0</c:v>
              </c:pt>
              <c:pt idx="1283">
                <c:v>0</c:v>
              </c:pt>
              <c:pt idx="1284">
                <c:v>0</c:v>
              </c:pt>
              <c:pt idx="1285">
                <c:v>0</c:v>
              </c:pt>
              <c:pt idx="1286">
                <c:v>0</c:v>
              </c:pt>
              <c:pt idx="1287">
                <c:v>0</c:v>
              </c:pt>
              <c:pt idx="1288">
                <c:v>0</c:v>
              </c:pt>
              <c:pt idx="1289">
                <c:v>0</c:v>
              </c:pt>
              <c:pt idx="1290">
                <c:v>0</c:v>
              </c:pt>
              <c:pt idx="1291">
                <c:v>0</c:v>
              </c:pt>
              <c:pt idx="1292">
                <c:v>0</c:v>
              </c:pt>
              <c:pt idx="1293">
                <c:v>0</c:v>
              </c:pt>
              <c:pt idx="1294">
                <c:v>0</c:v>
              </c:pt>
              <c:pt idx="1295">
                <c:v>0</c:v>
              </c:pt>
              <c:pt idx="1296">
                <c:v>0</c:v>
              </c:pt>
              <c:pt idx="1297">
                <c:v>0</c:v>
              </c:pt>
              <c:pt idx="1298">
                <c:v>0</c:v>
              </c:pt>
              <c:pt idx="1299">
                <c:v>0</c:v>
              </c:pt>
              <c:pt idx="1300">
                <c:v>0</c:v>
              </c:pt>
              <c:pt idx="1301">
                <c:v>0</c:v>
              </c:pt>
              <c:pt idx="1302">
                <c:v>0</c:v>
              </c:pt>
              <c:pt idx="1303">
                <c:v>0</c:v>
              </c:pt>
              <c:pt idx="1304">
                <c:v>0</c:v>
              </c:pt>
              <c:pt idx="1305">
                <c:v>0</c:v>
              </c:pt>
              <c:pt idx="1306">
                <c:v>0</c:v>
              </c:pt>
              <c:pt idx="1307">
                <c:v>0</c:v>
              </c:pt>
              <c:pt idx="1308">
                <c:v>0</c:v>
              </c:pt>
              <c:pt idx="1309">
                <c:v>0</c:v>
              </c:pt>
              <c:pt idx="1310">
                <c:v>0</c:v>
              </c:pt>
              <c:pt idx="1311">
                <c:v>0</c:v>
              </c:pt>
              <c:pt idx="1312">
                <c:v>0</c:v>
              </c:pt>
              <c:pt idx="1313">
                <c:v>0</c:v>
              </c:pt>
              <c:pt idx="1314">
                <c:v>0</c:v>
              </c:pt>
              <c:pt idx="1315">
                <c:v>0</c:v>
              </c:pt>
              <c:pt idx="1316">
                <c:v>0</c:v>
              </c:pt>
              <c:pt idx="1317">
                <c:v>0</c:v>
              </c:pt>
              <c:pt idx="1318">
                <c:v>0</c:v>
              </c:pt>
              <c:pt idx="1319">
                <c:v>0</c:v>
              </c:pt>
              <c:pt idx="1320">
                <c:v>0</c:v>
              </c:pt>
              <c:pt idx="1321">
                <c:v>0</c:v>
              </c:pt>
              <c:pt idx="1322">
                <c:v>0</c:v>
              </c:pt>
              <c:pt idx="1323">
                <c:v>0</c:v>
              </c:pt>
              <c:pt idx="1324">
                <c:v>0</c:v>
              </c:pt>
              <c:pt idx="1325">
                <c:v>0</c:v>
              </c:pt>
              <c:pt idx="1326">
                <c:v>0</c:v>
              </c:pt>
              <c:pt idx="1327">
                <c:v>0</c:v>
              </c:pt>
              <c:pt idx="1328">
                <c:v>0</c:v>
              </c:pt>
              <c:pt idx="1329">
                <c:v>0</c:v>
              </c:pt>
              <c:pt idx="1330">
                <c:v>0</c:v>
              </c:pt>
              <c:pt idx="1331">
                <c:v>0</c:v>
              </c:pt>
              <c:pt idx="1332">
                <c:v>0</c:v>
              </c:pt>
              <c:pt idx="1333">
                <c:v>0</c:v>
              </c:pt>
              <c:pt idx="1334">
                <c:v>0</c:v>
              </c:pt>
              <c:pt idx="1335">
                <c:v>0</c:v>
              </c:pt>
              <c:pt idx="1336">
                <c:v>0</c:v>
              </c:pt>
              <c:pt idx="1337">
                <c:v>0</c:v>
              </c:pt>
              <c:pt idx="1338">
                <c:v>0</c:v>
              </c:pt>
              <c:pt idx="1339">
                <c:v>0</c:v>
              </c:pt>
              <c:pt idx="1340">
                <c:v>0</c:v>
              </c:pt>
              <c:pt idx="1341">
                <c:v>0</c:v>
              </c:pt>
              <c:pt idx="1342">
                <c:v>0</c:v>
              </c:pt>
              <c:pt idx="1343">
                <c:v>0</c:v>
              </c:pt>
              <c:pt idx="1344">
                <c:v>0</c:v>
              </c:pt>
              <c:pt idx="1345">
                <c:v>0</c:v>
              </c:pt>
              <c:pt idx="1346">
                <c:v>0</c:v>
              </c:pt>
              <c:pt idx="1347">
                <c:v>0</c:v>
              </c:pt>
              <c:pt idx="1348">
                <c:v>0</c:v>
              </c:pt>
              <c:pt idx="1349">
                <c:v>0</c:v>
              </c:pt>
              <c:pt idx="1350">
                <c:v>0</c:v>
              </c:pt>
              <c:pt idx="1351">
                <c:v>0</c:v>
              </c:pt>
              <c:pt idx="1352">
                <c:v>0</c:v>
              </c:pt>
              <c:pt idx="1353">
                <c:v>0</c:v>
              </c:pt>
              <c:pt idx="1354">
                <c:v>0</c:v>
              </c:pt>
              <c:pt idx="1355">
                <c:v>0</c:v>
              </c:pt>
              <c:pt idx="1356">
                <c:v>0</c:v>
              </c:pt>
              <c:pt idx="1357">
                <c:v>0</c:v>
              </c:pt>
              <c:pt idx="1358">
                <c:v>0</c:v>
              </c:pt>
              <c:pt idx="1359">
                <c:v>0</c:v>
              </c:pt>
              <c:pt idx="1360">
                <c:v>0</c:v>
              </c:pt>
              <c:pt idx="1361">
                <c:v>0</c:v>
              </c:pt>
              <c:pt idx="1362">
                <c:v>0</c:v>
              </c:pt>
              <c:pt idx="1363">
                <c:v>0</c:v>
              </c:pt>
              <c:pt idx="1364">
                <c:v>0</c:v>
              </c:pt>
              <c:pt idx="1365">
                <c:v>0</c:v>
              </c:pt>
              <c:pt idx="1366">
                <c:v>0</c:v>
              </c:pt>
              <c:pt idx="1367">
                <c:v>0</c:v>
              </c:pt>
              <c:pt idx="1368">
                <c:v>0</c:v>
              </c:pt>
              <c:pt idx="1369">
                <c:v>0</c:v>
              </c:pt>
              <c:pt idx="1370">
                <c:v>0</c:v>
              </c:pt>
              <c:pt idx="1371">
                <c:v>0</c:v>
              </c:pt>
              <c:pt idx="1372">
                <c:v>0</c:v>
              </c:pt>
              <c:pt idx="1373">
                <c:v>0</c:v>
              </c:pt>
              <c:pt idx="1374">
                <c:v>0</c:v>
              </c:pt>
              <c:pt idx="1375">
                <c:v>0</c:v>
              </c:pt>
              <c:pt idx="1376">
                <c:v>0</c:v>
              </c:pt>
              <c:pt idx="1377">
                <c:v>0</c:v>
              </c:pt>
              <c:pt idx="1378">
                <c:v>0</c:v>
              </c:pt>
              <c:pt idx="1379">
                <c:v>0</c:v>
              </c:pt>
              <c:pt idx="1380">
                <c:v>0</c:v>
              </c:pt>
              <c:pt idx="1381">
                <c:v>0</c:v>
              </c:pt>
              <c:pt idx="1382">
                <c:v>0</c:v>
              </c:pt>
              <c:pt idx="1383">
                <c:v>0</c:v>
              </c:pt>
              <c:pt idx="1384">
                <c:v>0</c:v>
              </c:pt>
              <c:pt idx="1385">
                <c:v>0</c:v>
              </c:pt>
              <c:pt idx="1386">
                <c:v>0</c:v>
              </c:pt>
              <c:pt idx="1387">
                <c:v>0</c:v>
              </c:pt>
              <c:pt idx="1388">
                <c:v>0</c:v>
              </c:pt>
              <c:pt idx="1389">
                <c:v>0</c:v>
              </c:pt>
              <c:pt idx="1390">
                <c:v>0</c:v>
              </c:pt>
              <c:pt idx="1391">
                <c:v>0</c:v>
              </c:pt>
              <c:pt idx="1392">
                <c:v>0</c:v>
              </c:pt>
              <c:pt idx="1393">
                <c:v>0</c:v>
              </c:pt>
              <c:pt idx="1394">
                <c:v>0</c:v>
              </c:pt>
              <c:pt idx="1395">
                <c:v>0</c:v>
              </c:pt>
              <c:pt idx="1396">
                <c:v>0</c:v>
              </c:pt>
              <c:pt idx="1397">
                <c:v>0</c:v>
              </c:pt>
              <c:pt idx="1398">
                <c:v>0</c:v>
              </c:pt>
              <c:pt idx="1399">
                <c:v>0</c:v>
              </c:pt>
              <c:pt idx="1400">
                <c:v>0</c:v>
              </c:pt>
              <c:pt idx="1401">
                <c:v>0</c:v>
              </c:pt>
              <c:pt idx="1402">
                <c:v>0</c:v>
              </c:pt>
              <c:pt idx="1403">
                <c:v>0</c:v>
              </c:pt>
              <c:pt idx="1404">
                <c:v>0</c:v>
              </c:pt>
              <c:pt idx="1405">
                <c:v>0</c:v>
              </c:pt>
              <c:pt idx="1406">
                <c:v>0</c:v>
              </c:pt>
              <c:pt idx="1407">
                <c:v>0</c:v>
              </c:pt>
              <c:pt idx="1408">
                <c:v>0</c:v>
              </c:pt>
              <c:pt idx="1409">
                <c:v>0</c:v>
              </c:pt>
              <c:pt idx="1410">
                <c:v>0</c:v>
              </c:pt>
              <c:pt idx="1411">
                <c:v>0</c:v>
              </c:pt>
              <c:pt idx="1412">
                <c:v>0</c:v>
              </c:pt>
              <c:pt idx="1413">
                <c:v>0</c:v>
              </c:pt>
              <c:pt idx="1414">
                <c:v>0</c:v>
              </c:pt>
              <c:pt idx="1415">
                <c:v>0</c:v>
              </c:pt>
              <c:pt idx="1416">
                <c:v>0</c:v>
              </c:pt>
              <c:pt idx="1417">
                <c:v>0</c:v>
              </c:pt>
              <c:pt idx="1418">
                <c:v>0</c:v>
              </c:pt>
              <c:pt idx="1419">
                <c:v>0</c:v>
              </c:pt>
              <c:pt idx="1420">
                <c:v>0</c:v>
              </c:pt>
              <c:pt idx="1421">
                <c:v>0</c:v>
              </c:pt>
              <c:pt idx="1422">
                <c:v>0</c:v>
              </c:pt>
              <c:pt idx="1423">
                <c:v>0</c:v>
              </c:pt>
              <c:pt idx="1424">
                <c:v>0</c:v>
              </c:pt>
              <c:pt idx="1425">
                <c:v>0</c:v>
              </c:pt>
              <c:pt idx="1426">
                <c:v>0</c:v>
              </c:pt>
              <c:pt idx="1427">
                <c:v>0</c:v>
              </c:pt>
              <c:pt idx="1428">
                <c:v>0</c:v>
              </c:pt>
              <c:pt idx="1429">
                <c:v>0</c:v>
              </c:pt>
              <c:pt idx="1430">
                <c:v>0</c:v>
              </c:pt>
              <c:pt idx="1431">
                <c:v>0</c:v>
              </c:pt>
              <c:pt idx="1432">
                <c:v>0</c:v>
              </c:pt>
              <c:pt idx="1433">
                <c:v>0</c:v>
              </c:pt>
              <c:pt idx="1434">
                <c:v>0</c:v>
              </c:pt>
              <c:pt idx="1435">
                <c:v>0</c:v>
              </c:pt>
              <c:pt idx="1436">
                <c:v>0</c:v>
              </c:pt>
              <c:pt idx="1437">
                <c:v>0</c:v>
              </c:pt>
              <c:pt idx="1438">
                <c:v>0</c:v>
              </c:pt>
              <c:pt idx="1439">
                <c:v>0</c:v>
              </c:pt>
              <c:pt idx="1440">
                <c:v>0</c:v>
              </c:pt>
              <c:pt idx="1441">
                <c:v>0</c:v>
              </c:pt>
              <c:pt idx="1442">
                <c:v>0</c:v>
              </c:pt>
              <c:pt idx="1443">
                <c:v>0</c:v>
              </c:pt>
              <c:pt idx="1444">
                <c:v>0</c:v>
              </c:pt>
              <c:pt idx="1445">
                <c:v>0</c:v>
              </c:pt>
              <c:pt idx="1446">
                <c:v>0</c:v>
              </c:pt>
              <c:pt idx="1447">
                <c:v>0</c:v>
              </c:pt>
              <c:pt idx="1448">
                <c:v>0</c:v>
              </c:pt>
              <c:pt idx="1449">
                <c:v>0</c:v>
              </c:pt>
              <c:pt idx="1450">
                <c:v>0</c:v>
              </c:pt>
              <c:pt idx="1451">
                <c:v>0</c:v>
              </c:pt>
              <c:pt idx="1452">
                <c:v>0</c:v>
              </c:pt>
              <c:pt idx="1453">
                <c:v>0</c:v>
              </c:pt>
              <c:pt idx="1454">
                <c:v>0</c:v>
              </c:pt>
              <c:pt idx="1455">
                <c:v>0</c:v>
              </c:pt>
              <c:pt idx="1456">
                <c:v>0</c:v>
              </c:pt>
              <c:pt idx="1457">
                <c:v>0</c:v>
              </c:pt>
              <c:pt idx="1458">
                <c:v>0</c:v>
              </c:pt>
              <c:pt idx="1459">
                <c:v>0</c:v>
              </c:pt>
              <c:pt idx="1460">
                <c:v>0</c:v>
              </c:pt>
              <c:pt idx="1461">
                <c:v>0</c:v>
              </c:pt>
              <c:pt idx="1462">
                <c:v>0</c:v>
              </c:pt>
              <c:pt idx="1463">
                <c:v>0</c:v>
              </c:pt>
              <c:pt idx="1464">
                <c:v>0</c:v>
              </c:pt>
              <c:pt idx="1465">
                <c:v>0</c:v>
              </c:pt>
              <c:pt idx="1466">
                <c:v>0</c:v>
              </c:pt>
              <c:pt idx="1467">
                <c:v>0</c:v>
              </c:pt>
              <c:pt idx="1468">
                <c:v>0</c:v>
              </c:pt>
              <c:pt idx="1469">
                <c:v>0</c:v>
              </c:pt>
              <c:pt idx="1470">
                <c:v>0</c:v>
              </c:pt>
              <c:pt idx="1471">
                <c:v>0</c:v>
              </c:pt>
              <c:pt idx="1472">
                <c:v>0</c:v>
              </c:pt>
              <c:pt idx="1473">
                <c:v>0</c:v>
              </c:pt>
              <c:pt idx="1474">
                <c:v>0</c:v>
              </c:pt>
              <c:pt idx="1475">
                <c:v>0</c:v>
              </c:pt>
              <c:pt idx="1476">
                <c:v>0</c:v>
              </c:pt>
              <c:pt idx="1477">
                <c:v>0</c:v>
              </c:pt>
              <c:pt idx="1478">
                <c:v>0</c:v>
              </c:pt>
              <c:pt idx="1479">
                <c:v>0</c:v>
              </c:pt>
              <c:pt idx="1480">
                <c:v>0</c:v>
              </c:pt>
              <c:pt idx="1481">
                <c:v>0</c:v>
              </c:pt>
              <c:pt idx="1482">
                <c:v>0</c:v>
              </c:pt>
              <c:pt idx="1483">
                <c:v>0</c:v>
              </c:pt>
              <c:pt idx="1484">
                <c:v>0</c:v>
              </c:pt>
              <c:pt idx="1485">
                <c:v>0</c:v>
              </c:pt>
              <c:pt idx="1486">
                <c:v>0</c:v>
              </c:pt>
              <c:pt idx="1487">
                <c:v>0</c:v>
              </c:pt>
              <c:pt idx="1488">
                <c:v>0</c:v>
              </c:pt>
              <c:pt idx="1489">
                <c:v>0</c:v>
              </c:pt>
              <c:pt idx="1490">
                <c:v>0</c:v>
              </c:pt>
              <c:pt idx="1491">
                <c:v>0</c:v>
              </c:pt>
              <c:pt idx="1492">
                <c:v>0</c:v>
              </c:pt>
              <c:pt idx="1493">
                <c:v>0</c:v>
              </c:pt>
              <c:pt idx="1494">
                <c:v>0</c:v>
              </c:pt>
              <c:pt idx="1495">
                <c:v>0</c:v>
              </c:pt>
              <c:pt idx="1496">
                <c:v>0</c:v>
              </c:pt>
              <c:pt idx="1497">
                <c:v>0</c:v>
              </c:pt>
              <c:pt idx="1498">
                <c:v>0</c:v>
              </c:pt>
              <c:pt idx="1499">
                <c:v>0</c:v>
              </c:pt>
              <c:pt idx="1500">
                <c:v>0</c:v>
              </c:pt>
              <c:pt idx="1501">
                <c:v>0</c:v>
              </c:pt>
              <c:pt idx="1502">
                <c:v>0</c:v>
              </c:pt>
              <c:pt idx="1503">
                <c:v>0</c:v>
              </c:pt>
              <c:pt idx="1504">
                <c:v>0</c:v>
              </c:pt>
              <c:pt idx="1505">
                <c:v>0</c:v>
              </c:pt>
              <c:pt idx="1506">
                <c:v>0</c:v>
              </c:pt>
              <c:pt idx="1507">
                <c:v>0</c:v>
              </c:pt>
              <c:pt idx="1508">
                <c:v>0</c:v>
              </c:pt>
              <c:pt idx="1509">
                <c:v>0</c:v>
              </c:pt>
              <c:pt idx="1510">
                <c:v>0</c:v>
              </c:pt>
              <c:pt idx="1511">
                <c:v>0</c:v>
              </c:pt>
              <c:pt idx="1512">
                <c:v>0</c:v>
              </c:pt>
              <c:pt idx="1513">
                <c:v>0</c:v>
              </c:pt>
              <c:pt idx="1514">
                <c:v>0</c:v>
              </c:pt>
              <c:pt idx="1515">
                <c:v>0</c:v>
              </c:pt>
              <c:pt idx="1516">
                <c:v>0</c:v>
              </c:pt>
              <c:pt idx="1517">
                <c:v>0</c:v>
              </c:pt>
              <c:pt idx="1518">
                <c:v>0</c:v>
              </c:pt>
              <c:pt idx="1519">
                <c:v>0</c:v>
              </c:pt>
              <c:pt idx="1520">
                <c:v>0</c:v>
              </c:pt>
              <c:pt idx="1521">
                <c:v>0</c:v>
              </c:pt>
              <c:pt idx="1522">
                <c:v>0</c:v>
              </c:pt>
              <c:pt idx="1523">
                <c:v>0</c:v>
              </c:pt>
              <c:pt idx="1524">
                <c:v>0</c:v>
              </c:pt>
              <c:pt idx="1525">
                <c:v>0</c:v>
              </c:pt>
              <c:pt idx="1526">
                <c:v>0</c:v>
              </c:pt>
              <c:pt idx="1527">
                <c:v>0</c:v>
              </c:pt>
              <c:pt idx="1528">
                <c:v>0</c:v>
              </c:pt>
              <c:pt idx="1529">
                <c:v>0</c:v>
              </c:pt>
              <c:pt idx="1530">
                <c:v>0</c:v>
              </c:pt>
              <c:pt idx="1531">
                <c:v>0</c:v>
              </c:pt>
              <c:pt idx="1532">
                <c:v>0</c:v>
              </c:pt>
              <c:pt idx="1533">
                <c:v>0</c:v>
              </c:pt>
              <c:pt idx="1534">
                <c:v>0</c:v>
              </c:pt>
              <c:pt idx="1535">
                <c:v>0</c:v>
              </c:pt>
              <c:pt idx="1536">
                <c:v>0</c:v>
              </c:pt>
              <c:pt idx="1537">
                <c:v>0</c:v>
              </c:pt>
              <c:pt idx="1538">
                <c:v>0</c:v>
              </c:pt>
              <c:pt idx="1539">
                <c:v>0</c:v>
              </c:pt>
              <c:pt idx="1540">
                <c:v>0</c:v>
              </c:pt>
              <c:pt idx="1541">
                <c:v>0</c:v>
              </c:pt>
              <c:pt idx="1542">
                <c:v>0</c:v>
              </c:pt>
              <c:pt idx="1543">
                <c:v>0</c:v>
              </c:pt>
              <c:pt idx="1544">
                <c:v>0</c:v>
              </c:pt>
              <c:pt idx="1545">
                <c:v>0</c:v>
              </c:pt>
              <c:pt idx="1546">
                <c:v>0</c:v>
              </c:pt>
              <c:pt idx="1547">
                <c:v>0</c:v>
              </c:pt>
              <c:pt idx="1548">
                <c:v>0</c:v>
              </c:pt>
              <c:pt idx="1549">
                <c:v>0</c:v>
              </c:pt>
              <c:pt idx="1550">
                <c:v>0</c:v>
              </c:pt>
              <c:pt idx="1551">
                <c:v>0</c:v>
              </c:pt>
              <c:pt idx="1552">
                <c:v>0</c:v>
              </c:pt>
              <c:pt idx="1553">
                <c:v>0</c:v>
              </c:pt>
              <c:pt idx="1554">
                <c:v>0</c:v>
              </c:pt>
              <c:pt idx="1555">
                <c:v>0</c:v>
              </c:pt>
              <c:pt idx="1556">
                <c:v>0</c:v>
              </c:pt>
              <c:pt idx="1557">
                <c:v>0</c:v>
              </c:pt>
              <c:pt idx="1558">
                <c:v>0</c:v>
              </c:pt>
              <c:pt idx="1559">
                <c:v>0</c:v>
              </c:pt>
              <c:pt idx="1560">
                <c:v>0</c:v>
              </c:pt>
              <c:pt idx="1561">
                <c:v>0</c:v>
              </c:pt>
              <c:pt idx="1562">
                <c:v>0</c:v>
              </c:pt>
              <c:pt idx="1563">
                <c:v>0</c:v>
              </c:pt>
              <c:pt idx="1564">
                <c:v>0</c:v>
              </c:pt>
              <c:pt idx="1565">
                <c:v>0</c:v>
              </c:pt>
              <c:pt idx="1566">
                <c:v>0</c:v>
              </c:pt>
              <c:pt idx="1567">
                <c:v>0</c:v>
              </c:pt>
              <c:pt idx="1568">
                <c:v>0</c:v>
              </c:pt>
              <c:pt idx="1569">
                <c:v>0</c:v>
              </c:pt>
              <c:pt idx="1570">
                <c:v>0</c:v>
              </c:pt>
              <c:pt idx="1571">
                <c:v>0</c:v>
              </c:pt>
              <c:pt idx="1572">
                <c:v>0</c:v>
              </c:pt>
              <c:pt idx="1573">
                <c:v>0</c:v>
              </c:pt>
              <c:pt idx="1574">
                <c:v>0</c:v>
              </c:pt>
              <c:pt idx="1575">
                <c:v>0</c:v>
              </c:pt>
              <c:pt idx="1576">
                <c:v>0</c:v>
              </c:pt>
              <c:pt idx="1577">
                <c:v>0</c:v>
              </c:pt>
              <c:pt idx="1578">
                <c:v>0</c:v>
              </c:pt>
              <c:pt idx="1579">
                <c:v>0</c:v>
              </c:pt>
              <c:pt idx="1580">
                <c:v>0</c:v>
              </c:pt>
              <c:pt idx="1581">
                <c:v>0</c:v>
              </c:pt>
              <c:pt idx="1582">
                <c:v>0</c:v>
              </c:pt>
              <c:pt idx="1583">
                <c:v>0</c:v>
              </c:pt>
              <c:pt idx="1584">
                <c:v>0</c:v>
              </c:pt>
              <c:pt idx="1585">
                <c:v>0</c:v>
              </c:pt>
              <c:pt idx="1586">
                <c:v>0</c:v>
              </c:pt>
              <c:pt idx="1587">
                <c:v>0</c:v>
              </c:pt>
              <c:pt idx="1588">
                <c:v>0</c:v>
              </c:pt>
              <c:pt idx="1589">
                <c:v>0</c:v>
              </c:pt>
              <c:pt idx="1590">
                <c:v>0</c:v>
              </c:pt>
              <c:pt idx="1591">
                <c:v>0</c:v>
              </c:pt>
              <c:pt idx="1592">
                <c:v>0</c:v>
              </c:pt>
              <c:pt idx="1593">
                <c:v>0</c:v>
              </c:pt>
              <c:pt idx="1594">
                <c:v>0</c:v>
              </c:pt>
              <c:pt idx="1595">
                <c:v>0</c:v>
              </c:pt>
              <c:pt idx="1596">
                <c:v>0</c:v>
              </c:pt>
              <c:pt idx="1597">
                <c:v>0</c:v>
              </c:pt>
              <c:pt idx="1598">
                <c:v>0</c:v>
              </c:pt>
              <c:pt idx="1599">
                <c:v>0</c:v>
              </c:pt>
              <c:pt idx="1600">
                <c:v>0</c:v>
              </c:pt>
              <c:pt idx="1601">
                <c:v>0</c:v>
              </c:pt>
              <c:pt idx="1602">
                <c:v>0</c:v>
              </c:pt>
              <c:pt idx="1603">
                <c:v>0</c:v>
              </c:pt>
              <c:pt idx="1604">
                <c:v>0</c:v>
              </c:pt>
              <c:pt idx="1605">
                <c:v>0</c:v>
              </c:pt>
              <c:pt idx="1606">
                <c:v>0</c:v>
              </c:pt>
              <c:pt idx="1607">
                <c:v>0</c:v>
              </c:pt>
              <c:pt idx="1608">
                <c:v>0</c:v>
              </c:pt>
              <c:pt idx="1609">
                <c:v>0</c:v>
              </c:pt>
              <c:pt idx="1610">
                <c:v>0</c:v>
              </c:pt>
              <c:pt idx="1611">
                <c:v>0</c:v>
              </c:pt>
              <c:pt idx="1612">
                <c:v>0</c:v>
              </c:pt>
              <c:pt idx="1613">
                <c:v>0</c:v>
              </c:pt>
              <c:pt idx="1614">
                <c:v>0</c:v>
              </c:pt>
              <c:pt idx="1615">
                <c:v>0</c:v>
              </c:pt>
              <c:pt idx="1616">
                <c:v>0</c:v>
              </c:pt>
              <c:pt idx="1617">
                <c:v>0</c:v>
              </c:pt>
              <c:pt idx="1618">
                <c:v>0</c:v>
              </c:pt>
              <c:pt idx="1619">
                <c:v>0</c:v>
              </c:pt>
              <c:pt idx="1620">
                <c:v>0</c:v>
              </c:pt>
              <c:pt idx="1621">
                <c:v>0</c:v>
              </c:pt>
              <c:pt idx="1622">
                <c:v>0</c:v>
              </c:pt>
              <c:pt idx="1623">
                <c:v>0</c:v>
              </c:pt>
              <c:pt idx="1624">
                <c:v>0</c:v>
              </c:pt>
              <c:pt idx="1625">
                <c:v>0</c:v>
              </c:pt>
              <c:pt idx="1626">
                <c:v>0</c:v>
              </c:pt>
              <c:pt idx="1627">
                <c:v>0</c:v>
              </c:pt>
              <c:pt idx="1628">
                <c:v>0</c:v>
              </c:pt>
              <c:pt idx="1629">
                <c:v>0</c:v>
              </c:pt>
              <c:pt idx="1630">
                <c:v>0</c:v>
              </c:pt>
              <c:pt idx="1631">
                <c:v>0</c:v>
              </c:pt>
              <c:pt idx="1632">
                <c:v>0</c:v>
              </c:pt>
              <c:pt idx="1633">
                <c:v>0</c:v>
              </c:pt>
              <c:pt idx="1634">
                <c:v>0</c:v>
              </c:pt>
              <c:pt idx="1635">
                <c:v>0</c:v>
              </c:pt>
              <c:pt idx="1636">
                <c:v>0</c:v>
              </c:pt>
              <c:pt idx="1637">
                <c:v>0</c:v>
              </c:pt>
              <c:pt idx="1638">
                <c:v>0</c:v>
              </c:pt>
              <c:pt idx="1639">
                <c:v>0</c:v>
              </c:pt>
              <c:pt idx="1640">
                <c:v>0</c:v>
              </c:pt>
              <c:pt idx="1641">
                <c:v>0</c:v>
              </c:pt>
              <c:pt idx="1642">
                <c:v>0</c:v>
              </c:pt>
              <c:pt idx="1643">
                <c:v>0</c:v>
              </c:pt>
              <c:pt idx="1644">
                <c:v>0</c:v>
              </c:pt>
              <c:pt idx="1645">
                <c:v>0</c:v>
              </c:pt>
              <c:pt idx="1646">
                <c:v>0</c:v>
              </c:pt>
              <c:pt idx="1647">
                <c:v>0</c:v>
              </c:pt>
              <c:pt idx="1648">
                <c:v>0</c:v>
              </c:pt>
              <c:pt idx="1649">
                <c:v>0</c:v>
              </c:pt>
              <c:pt idx="1650">
                <c:v>0</c:v>
              </c:pt>
              <c:pt idx="1651">
                <c:v>0</c:v>
              </c:pt>
              <c:pt idx="1652">
                <c:v>0</c:v>
              </c:pt>
              <c:pt idx="1653">
                <c:v>0</c:v>
              </c:pt>
              <c:pt idx="1654">
                <c:v>0</c:v>
              </c:pt>
              <c:pt idx="1655">
                <c:v>0</c:v>
              </c:pt>
              <c:pt idx="1656">
                <c:v>0</c:v>
              </c:pt>
              <c:pt idx="1657">
                <c:v>0</c:v>
              </c:pt>
              <c:pt idx="1658">
                <c:v>0</c:v>
              </c:pt>
              <c:pt idx="1659">
                <c:v>0</c:v>
              </c:pt>
              <c:pt idx="1660">
                <c:v>0</c:v>
              </c:pt>
              <c:pt idx="1661">
                <c:v>0</c:v>
              </c:pt>
              <c:pt idx="1662">
                <c:v>0</c:v>
              </c:pt>
              <c:pt idx="1663">
                <c:v>0</c:v>
              </c:pt>
              <c:pt idx="1664">
                <c:v>0</c:v>
              </c:pt>
              <c:pt idx="1665">
                <c:v>0</c:v>
              </c:pt>
              <c:pt idx="1666">
                <c:v>0</c:v>
              </c:pt>
              <c:pt idx="1667">
                <c:v>0</c:v>
              </c:pt>
              <c:pt idx="1668">
                <c:v>0</c:v>
              </c:pt>
              <c:pt idx="1669">
                <c:v>0</c:v>
              </c:pt>
              <c:pt idx="1670">
                <c:v>0</c:v>
              </c:pt>
              <c:pt idx="1671">
                <c:v>0</c:v>
              </c:pt>
              <c:pt idx="1672">
                <c:v>0</c:v>
              </c:pt>
              <c:pt idx="1673">
                <c:v>0</c:v>
              </c:pt>
              <c:pt idx="1674">
                <c:v>0</c:v>
              </c:pt>
              <c:pt idx="1675">
                <c:v>0</c:v>
              </c:pt>
              <c:pt idx="1676">
                <c:v>0</c:v>
              </c:pt>
              <c:pt idx="1677">
                <c:v>0</c:v>
              </c:pt>
              <c:pt idx="1678">
                <c:v>0</c:v>
              </c:pt>
              <c:pt idx="1679">
                <c:v>0</c:v>
              </c:pt>
              <c:pt idx="1680">
                <c:v>0</c:v>
              </c:pt>
              <c:pt idx="1681">
                <c:v>0</c:v>
              </c:pt>
              <c:pt idx="1682">
                <c:v>0</c:v>
              </c:pt>
              <c:pt idx="1683">
                <c:v>0</c:v>
              </c:pt>
              <c:pt idx="1684">
                <c:v>0</c:v>
              </c:pt>
              <c:pt idx="1685">
                <c:v>0</c:v>
              </c:pt>
              <c:pt idx="1686">
                <c:v>0</c:v>
              </c:pt>
              <c:pt idx="1687">
                <c:v>0</c:v>
              </c:pt>
              <c:pt idx="1688">
                <c:v>0</c:v>
              </c:pt>
              <c:pt idx="1689">
                <c:v>0</c:v>
              </c:pt>
              <c:pt idx="1690">
                <c:v>0</c:v>
              </c:pt>
              <c:pt idx="1691">
                <c:v>0</c:v>
              </c:pt>
              <c:pt idx="1692">
                <c:v>0</c:v>
              </c:pt>
              <c:pt idx="1693">
                <c:v>0</c:v>
              </c:pt>
              <c:pt idx="1694">
                <c:v>0</c:v>
              </c:pt>
              <c:pt idx="1695">
                <c:v>0</c:v>
              </c:pt>
              <c:pt idx="1696">
                <c:v>0</c:v>
              </c:pt>
              <c:pt idx="1697">
                <c:v>0</c:v>
              </c:pt>
              <c:pt idx="1698">
                <c:v>0</c:v>
              </c:pt>
              <c:pt idx="1699">
                <c:v>0</c:v>
              </c:pt>
              <c:pt idx="1700">
                <c:v>0</c:v>
              </c:pt>
              <c:pt idx="1701">
                <c:v>0</c:v>
              </c:pt>
              <c:pt idx="1702">
                <c:v>0</c:v>
              </c:pt>
              <c:pt idx="1703">
                <c:v>0</c:v>
              </c:pt>
              <c:pt idx="1704">
                <c:v>0</c:v>
              </c:pt>
              <c:pt idx="1705">
                <c:v>0</c:v>
              </c:pt>
              <c:pt idx="1706">
                <c:v>0</c:v>
              </c:pt>
              <c:pt idx="1707">
                <c:v>0</c:v>
              </c:pt>
              <c:pt idx="1708">
                <c:v>0</c:v>
              </c:pt>
              <c:pt idx="1709">
                <c:v>0</c:v>
              </c:pt>
              <c:pt idx="1710">
                <c:v>0</c:v>
              </c:pt>
              <c:pt idx="1711">
                <c:v>0</c:v>
              </c:pt>
              <c:pt idx="1712">
                <c:v>0</c:v>
              </c:pt>
              <c:pt idx="1713">
                <c:v>0</c:v>
              </c:pt>
              <c:pt idx="1714">
                <c:v>0</c:v>
              </c:pt>
              <c:pt idx="1715">
                <c:v>0</c:v>
              </c:pt>
              <c:pt idx="1716">
                <c:v>0</c:v>
              </c:pt>
              <c:pt idx="1717">
                <c:v>0</c:v>
              </c:pt>
              <c:pt idx="1718">
                <c:v>0</c:v>
              </c:pt>
              <c:pt idx="1719">
                <c:v>0</c:v>
              </c:pt>
              <c:pt idx="1720">
                <c:v>0</c:v>
              </c:pt>
              <c:pt idx="1721">
                <c:v>0</c:v>
              </c:pt>
              <c:pt idx="1722">
                <c:v>0</c:v>
              </c:pt>
              <c:pt idx="1723">
                <c:v>0</c:v>
              </c:pt>
              <c:pt idx="1724">
                <c:v>0</c:v>
              </c:pt>
              <c:pt idx="1725">
                <c:v>0</c:v>
              </c:pt>
              <c:pt idx="1726">
                <c:v>0</c:v>
              </c:pt>
              <c:pt idx="1727">
                <c:v>0</c:v>
              </c:pt>
              <c:pt idx="1728">
                <c:v>0</c:v>
              </c:pt>
              <c:pt idx="1729">
                <c:v>0</c:v>
              </c:pt>
              <c:pt idx="1730">
                <c:v>0</c:v>
              </c:pt>
              <c:pt idx="1731">
                <c:v>0</c:v>
              </c:pt>
              <c:pt idx="1732">
                <c:v>0</c:v>
              </c:pt>
              <c:pt idx="1733">
                <c:v>0</c:v>
              </c:pt>
              <c:pt idx="1734">
                <c:v>0</c:v>
              </c:pt>
              <c:pt idx="1735">
                <c:v>0</c:v>
              </c:pt>
              <c:pt idx="1736">
                <c:v>0</c:v>
              </c:pt>
              <c:pt idx="1737">
                <c:v>0</c:v>
              </c:pt>
              <c:pt idx="1738">
                <c:v>0</c:v>
              </c:pt>
              <c:pt idx="1739">
                <c:v>0</c:v>
              </c:pt>
              <c:pt idx="1740">
                <c:v>0</c:v>
              </c:pt>
              <c:pt idx="1741">
                <c:v>0</c:v>
              </c:pt>
              <c:pt idx="1742">
                <c:v>0</c:v>
              </c:pt>
              <c:pt idx="1743">
                <c:v>0</c:v>
              </c:pt>
              <c:pt idx="1744">
                <c:v>0</c:v>
              </c:pt>
              <c:pt idx="1745">
                <c:v>0</c:v>
              </c:pt>
              <c:pt idx="1746">
                <c:v>0</c:v>
              </c:pt>
              <c:pt idx="1747">
                <c:v>0</c:v>
              </c:pt>
              <c:pt idx="1748">
                <c:v>0</c:v>
              </c:pt>
              <c:pt idx="1749">
                <c:v>0</c:v>
              </c:pt>
              <c:pt idx="1750">
                <c:v>0</c:v>
              </c:pt>
              <c:pt idx="1751">
                <c:v>0</c:v>
              </c:pt>
              <c:pt idx="1752">
                <c:v>0</c:v>
              </c:pt>
              <c:pt idx="1753">
                <c:v>0</c:v>
              </c:pt>
              <c:pt idx="1754">
                <c:v>0</c:v>
              </c:pt>
              <c:pt idx="1755">
                <c:v>0</c:v>
              </c:pt>
              <c:pt idx="1756">
                <c:v>0</c:v>
              </c:pt>
              <c:pt idx="1757">
                <c:v>0</c:v>
              </c:pt>
              <c:pt idx="1758">
                <c:v>0</c:v>
              </c:pt>
              <c:pt idx="1759">
                <c:v>0</c:v>
              </c:pt>
              <c:pt idx="1760">
                <c:v>0</c:v>
              </c:pt>
              <c:pt idx="1761">
                <c:v>0</c:v>
              </c:pt>
              <c:pt idx="1762">
                <c:v>0</c:v>
              </c:pt>
              <c:pt idx="1763">
                <c:v>0</c:v>
              </c:pt>
              <c:pt idx="1764">
                <c:v>0</c:v>
              </c:pt>
              <c:pt idx="1765">
                <c:v>0</c:v>
              </c:pt>
              <c:pt idx="1766">
                <c:v>0</c:v>
              </c:pt>
              <c:pt idx="1767">
                <c:v>0</c:v>
              </c:pt>
              <c:pt idx="1768">
                <c:v>0</c:v>
              </c:pt>
              <c:pt idx="1769">
                <c:v>0</c:v>
              </c:pt>
              <c:pt idx="1770">
                <c:v>0</c:v>
              </c:pt>
              <c:pt idx="1771">
                <c:v>0</c:v>
              </c:pt>
              <c:pt idx="1772">
                <c:v>0</c:v>
              </c:pt>
              <c:pt idx="1773">
                <c:v>0</c:v>
              </c:pt>
              <c:pt idx="1774">
                <c:v>0</c:v>
              </c:pt>
              <c:pt idx="1775">
                <c:v>0</c:v>
              </c:pt>
              <c:pt idx="1776">
                <c:v>0</c:v>
              </c:pt>
              <c:pt idx="1777">
                <c:v>0</c:v>
              </c:pt>
              <c:pt idx="1778">
                <c:v>0</c:v>
              </c:pt>
              <c:pt idx="1779">
                <c:v>0</c:v>
              </c:pt>
              <c:pt idx="1780">
                <c:v>0</c:v>
              </c:pt>
              <c:pt idx="1781">
                <c:v>0</c:v>
              </c:pt>
              <c:pt idx="1782">
                <c:v>0</c:v>
              </c:pt>
              <c:pt idx="1783">
                <c:v>0</c:v>
              </c:pt>
              <c:pt idx="1784">
                <c:v>0</c:v>
              </c:pt>
              <c:pt idx="1785">
                <c:v>0</c:v>
              </c:pt>
              <c:pt idx="1786">
                <c:v>0</c:v>
              </c:pt>
              <c:pt idx="1787">
                <c:v>0</c:v>
              </c:pt>
              <c:pt idx="1788">
                <c:v>0</c:v>
              </c:pt>
              <c:pt idx="1789">
                <c:v>0</c:v>
              </c:pt>
              <c:pt idx="1790">
                <c:v>0</c:v>
              </c:pt>
              <c:pt idx="1791">
                <c:v>0</c:v>
              </c:pt>
              <c:pt idx="1792">
                <c:v>0</c:v>
              </c:pt>
              <c:pt idx="1793">
                <c:v>0</c:v>
              </c:pt>
              <c:pt idx="1794">
                <c:v>0</c:v>
              </c:pt>
              <c:pt idx="1795">
                <c:v>0</c:v>
              </c:pt>
              <c:pt idx="1796">
                <c:v>0</c:v>
              </c:pt>
              <c:pt idx="1797">
                <c:v>0</c:v>
              </c:pt>
              <c:pt idx="1798">
                <c:v>0</c:v>
              </c:pt>
              <c:pt idx="1799">
                <c:v>0</c:v>
              </c:pt>
              <c:pt idx="1800">
                <c:v>0</c:v>
              </c:pt>
              <c:pt idx="1801">
                <c:v>0</c:v>
              </c:pt>
              <c:pt idx="1802">
                <c:v>0</c:v>
              </c:pt>
              <c:pt idx="1803">
                <c:v>0</c:v>
              </c:pt>
              <c:pt idx="1804">
                <c:v>0</c:v>
              </c:pt>
              <c:pt idx="1805">
                <c:v>0</c:v>
              </c:pt>
              <c:pt idx="1806">
                <c:v>0</c:v>
              </c:pt>
              <c:pt idx="1807">
                <c:v>0</c:v>
              </c:pt>
              <c:pt idx="1808">
                <c:v>0</c:v>
              </c:pt>
              <c:pt idx="1809">
                <c:v>0</c:v>
              </c:pt>
              <c:pt idx="1810">
                <c:v>0</c:v>
              </c:pt>
              <c:pt idx="1811">
                <c:v>0</c:v>
              </c:pt>
              <c:pt idx="1812">
                <c:v>0</c:v>
              </c:pt>
              <c:pt idx="1813">
                <c:v>0</c:v>
              </c:pt>
              <c:pt idx="1814">
                <c:v>0</c:v>
              </c:pt>
              <c:pt idx="1815">
                <c:v>0</c:v>
              </c:pt>
              <c:pt idx="1816">
                <c:v>0</c:v>
              </c:pt>
              <c:pt idx="1817">
                <c:v>0</c:v>
              </c:pt>
              <c:pt idx="1818">
                <c:v>0</c:v>
              </c:pt>
              <c:pt idx="1819">
                <c:v>0</c:v>
              </c:pt>
              <c:pt idx="1820">
                <c:v>0</c:v>
              </c:pt>
              <c:pt idx="1821">
                <c:v>0</c:v>
              </c:pt>
              <c:pt idx="1822">
                <c:v>0</c:v>
              </c:pt>
              <c:pt idx="1823">
                <c:v>0</c:v>
              </c:pt>
              <c:pt idx="1824">
                <c:v>0</c:v>
              </c:pt>
              <c:pt idx="1825">
                <c:v>0</c:v>
              </c:pt>
              <c:pt idx="1826">
                <c:v>0</c:v>
              </c:pt>
              <c:pt idx="1827">
                <c:v>0</c:v>
              </c:pt>
              <c:pt idx="1828">
                <c:v>0</c:v>
              </c:pt>
              <c:pt idx="1829">
                <c:v>0</c:v>
              </c:pt>
              <c:pt idx="1830">
                <c:v>0</c:v>
              </c:pt>
              <c:pt idx="1831">
                <c:v>0</c:v>
              </c:pt>
              <c:pt idx="1832">
                <c:v>0</c:v>
              </c:pt>
              <c:pt idx="1833">
                <c:v>0</c:v>
              </c:pt>
              <c:pt idx="1834">
                <c:v>0</c:v>
              </c:pt>
              <c:pt idx="1835">
                <c:v>0</c:v>
              </c:pt>
              <c:pt idx="1836">
                <c:v>0</c:v>
              </c:pt>
              <c:pt idx="1837">
                <c:v>0</c:v>
              </c:pt>
              <c:pt idx="1838">
                <c:v>0</c:v>
              </c:pt>
              <c:pt idx="1839">
                <c:v>0</c:v>
              </c:pt>
              <c:pt idx="1840">
                <c:v>0</c:v>
              </c:pt>
              <c:pt idx="1841">
                <c:v>0</c:v>
              </c:pt>
              <c:pt idx="1842">
                <c:v>0</c:v>
              </c:pt>
              <c:pt idx="1843">
                <c:v>0</c:v>
              </c:pt>
              <c:pt idx="1844">
                <c:v>0</c:v>
              </c:pt>
              <c:pt idx="1845">
                <c:v>0</c:v>
              </c:pt>
              <c:pt idx="1846">
                <c:v>0</c:v>
              </c:pt>
              <c:pt idx="1847">
                <c:v>0</c:v>
              </c:pt>
              <c:pt idx="1848">
                <c:v>0</c:v>
              </c:pt>
              <c:pt idx="1849">
                <c:v>0</c:v>
              </c:pt>
              <c:pt idx="1850">
                <c:v>0</c:v>
              </c:pt>
              <c:pt idx="1851">
                <c:v>0</c:v>
              </c:pt>
              <c:pt idx="1852">
                <c:v>0</c:v>
              </c:pt>
              <c:pt idx="1853">
                <c:v>0</c:v>
              </c:pt>
              <c:pt idx="1854">
                <c:v>0</c:v>
              </c:pt>
              <c:pt idx="1855">
                <c:v>0</c:v>
              </c:pt>
              <c:pt idx="1856">
                <c:v>0</c:v>
              </c:pt>
              <c:pt idx="1857">
                <c:v>0</c:v>
              </c:pt>
              <c:pt idx="1858">
                <c:v>0</c:v>
              </c:pt>
              <c:pt idx="1859">
                <c:v>0</c:v>
              </c:pt>
              <c:pt idx="1860">
                <c:v>0</c:v>
              </c:pt>
              <c:pt idx="1861">
                <c:v>0</c:v>
              </c:pt>
              <c:pt idx="1862">
                <c:v>0</c:v>
              </c:pt>
              <c:pt idx="1863">
                <c:v>0</c:v>
              </c:pt>
              <c:pt idx="1864">
                <c:v>0</c:v>
              </c:pt>
              <c:pt idx="1865">
                <c:v>0</c:v>
              </c:pt>
              <c:pt idx="1866">
                <c:v>0</c:v>
              </c:pt>
              <c:pt idx="1867">
                <c:v>0</c:v>
              </c:pt>
              <c:pt idx="1868">
                <c:v>0</c:v>
              </c:pt>
              <c:pt idx="1869">
                <c:v>0</c:v>
              </c:pt>
              <c:pt idx="1870">
                <c:v>0</c:v>
              </c:pt>
              <c:pt idx="1871">
                <c:v>0</c:v>
              </c:pt>
              <c:pt idx="1872">
                <c:v>0</c:v>
              </c:pt>
              <c:pt idx="1873">
                <c:v>0</c:v>
              </c:pt>
              <c:pt idx="1874">
                <c:v>0</c:v>
              </c:pt>
              <c:pt idx="1875">
                <c:v>0</c:v>
              </c:pt>
              <c:pt idx="1876">
                <c:v>0</c:v>
              </c:pt>
              <c:pt idx="1877">
                <c:v>0</c:v>
              </c:pt>
              <c:pt idx="1878">
                <c:v>0</c:v>
              </c:pt>
              <c:pt idx="1879">
                <c:v>0</c:v>
              </c:pt>
              <c:pt idx="1880">
                <c:v>0</c:v>
              </c:pt>
              <c:pt idx="1881">
                <c:v>0</c:v>
              </c:pt>
              <c:pt idx="1882">
                <c:v>0</c:v>
              </c:pt>
              <c:pt idx="1883">
                <c:v>0</c:v>
              </c:pt>
              <c:pt idx="1884">
                <c:v>0</c:v>
              </c:pt>
              <c:pt idx="1885">
                <c:v>0</c:v>
              </c:pt>
              <c:pt idx="1886">
                <c:v>0</c:v>
              </c:pt>
              <c:pt idx="1887">
                <c:v>0</c:v>
              </c:pt>
              <c:pt idx="1888">
                <c:v>0</c:v>
              </c:pt>
              <c:pt idx="1889">
                <c:v>0</c:v>
              </c:pt>
              <c:pt idx="1890">
                <c:v>0</c:v>
              </c:pt>
              <c:pt idx="1891">
                <c:v>0</c:v>
              </c:pt>
              <c:pt idx="1892">
                <c:v>0</c:v>
              </c:pt>
              <c:pt idx="1893">
                <c:v>0</c:v>
              </c:pt>
              <c:pt idx="1894">
                <c:v>0</c:v>
              </c:pt>
              <c:pt idx="1895">
                <c:v>0</c:v>
              </c:pt>
              <c:pt idx="1896">
                <c:v>0</c:v>
              </c:pt>
              <c:pt idx="1897">
                <c:v>0</c:v>
              </c:pt>
              <c:pt idx="1898">
                <c:v>0</c:v>
              </c:pt>
              <c:pt idx="1899">
                <c:v>0</c:v>
              </c:pt>
              <c:pt idx="1900">
                <c:v>0</c:v>
              </c:pt>
              <c:pt idx="1901">
                <c:v>0</c:v>
              </c:pt>
              <c:pt idx="1902">
                <c:v>0</c:v>
              </c:pt>
              <c:pt idx="1903">
                <c:v>0</c:v>
              </c:pt>
              <c:pt idx="1904">
                <c:v>0</c:v>
              </c:pt>
              <c:pt idx="1905">
                <c:v>0</c:v>
              </c:pt>
              <c:pt idx="1906">
                <c:v>0</c:v>
              </c:pt>
              <c:pt idx="1907">
                <c:v>0</c:v>
              </c:pt>
              <c:pt idx="1908">
                <c:v>0</c:v>
              </c:pt>
              <c:pt idx="1909">
                <c:v>0</c:v>
              </c:pt>
              <c:pt idx="1910">
                <c:v>0</c:v>
              </c:pt>
              <c:pt idx="1911">
                <c:v>0</c:v>
              </c:pt>
              <c:pt idx="1912">
                <c:v>0</c:v>
              </c:pt>
              <c:pt idx="1913">
                <c:v>0</c:v>
              </c:pt>
              <c:pt idx="1914">
                <c:v>0</c:v>
              </c:pt>
              <c:pt idx="1915">
                <c:v>0</c:v>
              </c:pt>
              <c:pt idx="1916">
                <c:v>0</c:v>
              </c:pt>
              <c:pt idx="1917">
                <c:v>0</c:v>
              </c:pt>
              <c:pt idx="1918">
                <c:v>0</c:v>
              </c:pt>
              <c:pt idx="1919">
                <c:v>0</c:v>
              </c:pt>
              <c:pt idx="1920">
                <c:v>0</c:v>
              </c:pt>
              <c:pt idx="1921">
                <c:v>0</c:v>
              </c:pt>
              <c:pt idx="1922">
                <c:v>0</c:v>
              </c:pt>
              <c:pt idx="1923">
                <c:v>0</c:v>
              </c:pt>
              <c:pt idx="1924">
                <c:v>0</c:v>
              </c:pt>
              <c:pt idx="1925">
                <c:v>0</c:v>
              </c:pt>
              <c:pt idx="1926">
                <c:v>0</c:v>
              </c:pt>
              <c:pt idx="1927">
                <c:v>0</c:v>
              </c:pt>
              <c:pt idx="1928">
                <c:v>0</c:v>
              </c:pt>
              <c:pt idx="1929">
                <c:v>0</c:v>
              </c:pt>
              <c:pt idx="1930">
                <c:v>0</c:v>
              </c:pt>
              <c:pt idx="1931">
                <c:v>0</c:v>
              </c:pt>
              <c:pt idx="1932">
                <c:v>0</c:v>
              </c:pt>
              <c:pt idx="1933">
                <c:v>0</c:v>
              </c:pt>
              <c:pt idx="1934">
                <c:v>0</c:v>
              </c:pt>
              <c:pt idx="1935">
                <c:v>0</c:v>
              </c:pt>
              <c:pt idx="1936">
                <c:v>0</c:v>
              </c:pt>
              <c:pt idx="1937">
                <c:v>0</c:v>
              </c:pt>
              <c:pt idx="1938">
                <c:v>0</c:v>
              </c:pt>
              <c:pt idx="1939">
                <c:v>0</c:v>
              </c:pt>
              <c:pt idx="1940">
                <c:v>0</c:v>
              </c:pt>
              <c:pt idx="1941">
                <c:v>0</c:v>
              </c:pt>
              <c:pt idx="1942">
                <c:v>0</c:v>
              </c:pt>
              <c:pt idx="1943">
                <c:v>0</c:v>
              </c:pt>
              <c:pt idx="1944">
                <c:v>0</c:v>
              </c:pt>
              <c:pt idx="1945">
                <c:v>0</c:v>
              </c:pt>
              <c:pt idx="1946">
                <c:v>0</c:v>
              </c:pt>
              <c:pt idx="1947">
                <c:v>0</c:v>
              </c:pt>
              <c:pt idx="1948">
                <c:v>0</c:v>
              </c:pt>
              <c:pt idx="1949">
                <c:v>0</c:v>
              </c:pt>
              <c:pt idx="1950">
                <c:v>0</c:v>
              </c:pt>
              <c:pt idx="1951">
                <c:v>0</c:v>
              </c:pt>
              <c:pt idx="1952">
                <c:v>0</c:v>
              </c:pt>
              <c:pt idx="1953">
                <c:v>0</c:v>
              </c:pt>
              <c:pt idx="1954">
                <c:v>0</c:v>
              </c:pt>
              <c:pt idx="1955">
                <c:v>0</c:v>
              </c:pt>
              <c:pt idx="1956">
                <c:v>0</c:v>
              </c:pt>
              <c:pt idx="1957">
                <c:v>0</c:v>
              </c:pt>
              <c:pt idx="1958">
                <c:v>0</c:v>
              </c:pt>
              <c:pt idx="1959">
                <c:v>0</c:v>
              </c:pt>
              <c:pt idx="1960">
                <c:v>0</c:v>
              </c:pt>
              <c:pt idx="1961">
                <c:v>0</c:v>
              </c:pt>
              <c:pt idx="1962">
                <c:v>0</c:v>
              </c:pt>
              <c:pt idx="1963">
                <c:v>0</c:v>
              </c:pt>
              <c:pt idx="1964">
                <c:v>0</c:v>
              </c:pt>
              <c:pt idx="1965">
                <c:v>0</c:v>
              </c:pt>
              <c:pt idx="1966">
                <c:v>0</c:v>
              </c:pt>
              <c:pt idx="1967">
                <c:v>0</c:v>
              </c:pt>
              <c:pt idx="1968">
                <c:v>0</c:v>
              </c:pt>
              <c:pt idx="1969">
                <c:v>0</c:v>
              </c:pt>
              <c:pt idx="1970">
                <c:v>0</c:v>
              </c:pt>
              <c:pt idx="1971">
                <c:v>0</c:v>
              </c:pt>
              <c:pt idx="1972">
                <c:v>0</c:v>
              </c:pt>
              <c:pt idx="1973">
                <c:v>0</c:v>
              </c:pt>
              <c:pt idx="1974">
                <c:v>0</c:v>
              </c:pt>
              <c:pt idx="1975">
                <c:v>0</c:v>
              </c:pt>
              <c:pt idx="1976">
                <c:v>0</c:v>
              </c:pt>
              <c:pt idx="1977">
                <c:v>0</c:v>
              </c:pt>
              <c:pt idx="1978">
                <c:v>0</c:v>
              </c:pt>
              <c:pt idx="1979">
                <c:v>0</c:v>
              </c:pt>
              <c:pt idx="1980">
                <c:v>0</c:v>
              </c:pt>
              <c:pt idx="1981">
                <c:v>0</c:v>
              </c:pt>
              <c:pt idx="1982">
                <c:v>0</c:v>
              </c:pt>
              <c:pt idx="1983">
                <c:v>0</c:v>
              </c:pt>
              <c:pt idx="1984">
                <c:v>0</c:v>
              </c:pt>
              <c:pt idx="1985">
                <c:v>0</c:v>
              </c:pt>
              <c:pt idx="1986">
                <c:v>0</c:v>
              </c:pt>
              <c:pt idx="1987">
                <c:v>0</c:v>
              </c:pt>
              <c:pt idx="1988">
                <c:v>0</c:v>
              </c:pt>
              <c:pt idx="1989">
                <c:v>0</c:v>
              </c:pt>
              <c:pt idx="1990">
                <c:v>0</c:v>
              </c:pt>
              <c:pt idx="1991">
                <c:v>0</c:v>
              </c:pt>
              <c:pt idx="1992">
                <c:v>0</c:v>
              </c:pt>
              <c:pt idx="1993">
                <c:v>0</c:v>
              </c:pt>
              <c:pt idx="1994">
                <c:v>0</c:v>
              </c:pt>
              <c:pt idx="1995">
                <c:v>0</c:v>
              </c:pt>
              <c:pt idx="1996">
                <c:v>0</c:v>
              </c:pt>
              <c:pt idx="1997">
                <c:v>0</c:v>
              </c:pt>
              <c:pt idx="1998">
                <c:v>0</c:v>
              </c:pt>
              <c:pt idx="1999">
                <c:v>0</c:v>
              </c:pt>
              <c:pt idx="2000">
                <c:v>0</c:v>
              </c:pt>
              <c:pt idx="2001">
                <c:v>0</c:v>
              </c:pt>
              <c:pt idx="2002">
                <c:v>0</c:v>
              </c:pt>
              <c:pt idx="2003">
                <c:v>0</c:v>
              </c:pt>
              <c:pt idx="2004">
                <c:v>0</c:v>
              </c:pt>
              <c:pt idx="2005">
                <c:v>0</c:v>
              </c:pt>
              <c:pt idx="2006">
                <c:v>0</c:v>
              </c:pt>
              <c:pt idx="2007">
                <c:v>0</c:v>
              </c:pt>
              <c:pt idx="2008">
                <c:v>0</c:v>
              </c:pt>
              <c:pt idx="2009">
                <c:v>0</c:v>
              </c:pt>
              <c:pt idx="2010">
                <c:v>0</c:v>
              </c:pt>
              <c:pt idx="2011">
                <c:v>0</c:v>
              </c:pt>
              <c:pt idx="2012">
                <c:v>0</c:v>
              </c:pt>
              <c:pt idx="2013">
                <c:v>0</c:v>
              </c:pt>
              <c:pt idx="2014">
                <c:v>0</c:v>
              </c:pt>
              <c:pt idx="2015">
                <c:v>0</c:v>
              </c:pt>
              <c:pt idx="2016">
                <c:v>0</c:v>
              </c:pt>
              <c:pt idx="2017">
                <c:v>0</c:v>
              </c:pt>
              <c:pt idx="2018">
                <c:v>0</c:v>
              </c:pt>
              <c:pt idx="2019">
                <c:v>0</c:v>
              </c:pt>
              <c:pt idx="2020">
                <c:v>0</c:v>
              </c:pt>
              <c:pt idx="2021">
                <c:v>0</c:v>
              </c:pt>
              <c:pt idx="2022">
                <c:v>0</c:v>
              </c:pt>
              <c:pt idx="2023">
                <c:v>0</c:v>
              </c:pt>
              <c:pt idx="2024">
                <c:v>0</c:v>
              </c:pt>
              <c:pt idx="2025">
                <c:v>0</c:v>
              </c:pt>
              <c:pt idx="2026">
                <c:v>0</c:v>
              </c:pt>
              <c:pt idx="2027">
                <c:v>0</c:v>
              </c:pt>
              <c:pt idx="2028">
                <c:v>0</c:v>
              </c:pt>
              <c:pt idx="2029">
                <c:v>0</c:v>
              </c:pt>
              <c:pt idx="2030">
                <c:v>0</c:v>
              </c:pt>
              <c:pt idx="2031">
                <c:v>0</c:v>
              </c:pt>
              <c:pt idx="2032">
                <c:v>0</c:v>
              </c:pt>
              <c:pt idx="2033">
                <c:v>0</c:v>
              </c:pt>
              <c:pt idx="2034">
                <c:v>0</c:v>
              </c:pt>
              <c:pt idx="2035">
                <c:v>0</c:v>
              </c:pt>
              <c:pt idx="2036">
                <c:v>0</c:v>
              </c:pt>
              <c:pt idx="2037">
                <c:v>0</c:v>
              </c:pt>
              <c:pt idx="2038">
                <c:v>0</c:v>
              </c:pt>
              <c:pt idx="2039">
                <c:v>0</c:v>
              </c:pt>
              <c:pt idx="2040">
                <c:v>0</c:v>
              </c:pt>
              <c:pt idx="2041">
                <c:v>0</c:v>
              </c:pt>
              <c:pt idx="2042">
                <c:v>0</c:v>
              </c:pt>
              <c:pt idx="2043">
                <c:v>0</c:v>
              </c:pt>
              <c:pt idx="2044">
                <c:v>0</c:v>
              </c:pt>
              <c:pt idx="2045">
                <c:v>0</c:v>
              </c:pt>
              <c:pt idx="2046">
                <c:v>0</c:v>
              </c:pt>
              <c:pt idx="2047">
                <c:v>0</c:v>
              </c:pt>
              <c:pt idx="2048">
                <c:v>0</c:v>
              </c:pt>
              <c:pt idx="2049">
                <c:v>0</c:v>
              </c:pt>
              <c:pt idx="2050">
                <c:v>0</c:v>
              </c:pt>
              <c:pt idx="2051">
                <c:v>0</c:v>
              </c:pt>
              <c:pt idx="2052">
                <c:v>0</c:v>
              </c:pt>
              <c:pt idx="2053">
                <c:v>0</c:v>
              </c:pt>
              <c:pt idx="2054">
                <c:v>0</c:v>
              </c:pt>
              <c:pt idx="2055">
                <c:v>0</c:v>
              </c:pt>
              <c:pt idx="2056">
                <c:v>0</c:v>
              </c:pt>
              <c:pt idx="2057">
                <c:v>0</c:v>
              </c:pt>
              <c:pt idx="2058">
                <c:v>0</c:v>
              </c:pt>
              <c:pt idx="2059">
                <c:v>0</c:v>
              </c:pt>
              <c:pt idx="2060">
                <c:v>0</c:v>
              </c:pt>
              <c:pt idx="2061">
                <c:v>0</c:v>
              </c:pt>
              <c:pt idx="2062">
                <c:v>0</c:v>
              </c:pt>
              <c:pt idx="2063">
                <c:v>0</c:v>
              </c:pt>
              <c:pt idx="2064">
                <c:v>0</c:v>
              </c:pt>
              <c:pt idx="2065">
                <c:v>0</c:v>
              </c:pt>
              <c:pt idx="2066">
                <c:v>0</c:v>
              </c:pt>
              <c:pt idx="2067">
                <c:v>0</c:v>
              </c:pt>
              <c:pt idx="2068">
                <c:v>0</c:v>
              </c:pt>
              <c:pt idx="2069">
                <c:v>0</c:v>
              </c:pt>
              <c:pt idx="2070">
                <c:v>0</c:v>
              </c:pt>
              <c:pt idx="2071">
                <c:v>0</c:v>
              </c:pt>
              <c:pt idx="2072">
                <c:v>0</c:v>
              </c:pt>
              <c:pt idx="2073">
                <c:v>0</c:v>
              </c:pt>
              <c:pt idx="2074">
                <c:v>0</c:v>
              </c:pt>
              <c:pt idx="2075">
                <c:v>0</c:v>
              </c:pt>
              <c:pt idx="2076">
                <c:v>0</c:v>
              </c:pt>
              <c:pt idx="2077">
                <c:v>0</c:v>
              </c:pt>
              <c:pt idx="2078">
                <c:v>0</c:v>
              </c:pt>
              <c:pt idx="2079">
                <c:v>0</c:v>
              </c:pt>
              <c:pt idx="2080">
                <c:v>0</c:v>
              </c:pt>
              <c:pt idx="2081">
                <c:v>0</c:v>
              </c:pt>
              <c:pt idx="2082">
                <c:v>0</c:v>
              </c:pt>
              <c:pt idx="2083">
                <c:v>0</c:v>
              </c:pt>
              <c:pt idx="2084">
                <c:v>0</c:v>
              </c:pt>
              <c:pt idx="2085">
                <c:v>0</c:v>
              </c:pt>
              <c:pt idx="2086">
                <c:v>0</c:v>
              </c:pt>
              <c:pt idx="2087">
                <c:v>0</c:v>
              </c:pt>
              <c:pt idx="2088">
                <c:v>0</c:v>
              </c:pt>
              <c:pt idx="2089">
                <c:v>0</c:v>
              </c:pt>
              <c:pt idx="2090">
                <c:v>0</c:v>
              </c:pt>
              <c:pt idx="2091">
                <c:v>0</c:v>
              </c:pt>
              <c:pt idx="2092">
                <c:v>0</c:v>
              </c:pt>
              <c:pt idx="2093">
                <c:v>0</c:v>
              </c:pt>
              <c:pt idx="2094">
                <c:v>0</c:v>
              </c:pt>
              <c:pt idx="2095">
                <c:v>0</c:v>
              </c:pt>
              <c:pt idx="2096">
                <c:v>0</c:v>
              </c:pt>
              <c:pt idx="2097">
                <c:v>0</c:v>
              </c:pt>
              <c:pt idx="2098">
                <c:v>0</c:v>
              </c:pt>
              <c:pt idx="2099">
                <c:v>0</c:v>
              </c:pt>
              <c:pt idx="2100">
                <c:v>0</c:v>
              </c:pt>
              <c:pt idx="2101">
                <c:v>0</c:v>
              </c:pt>
              <c:pt idx="2102">
                <c:v>0</c:v>
              </c:pt>
              <c:pt idx="2103">
                <c:v>0</c:v>
              </c:pt>
              <c:pt idx="2104">
                <c:v>0</c:v>
              </c:pt>
              <c:pt idx="2105">
                <c:v>0</c:v>
              </c:pt>
              <c:pt idx="2106">
                <c:v>0</c:v>
              </c:pt>
              <c:pt idx="2107">
                <c:v>0</c:v>
              </c:pt>
              <c:pt idx="2108">
                <c:v>0</c:v>
              </c:pt>
              <c:pt idx="2109">
                <c:v>0</c:v>
              </c:pt>
              <c:pt idx="2110">
                <c:v>0</c:v>
              </c:pt>
              <c:pt idx="2111">
                <c:v>0</c:v>
              </c:pt>
              <c:pt idx="2112">
                <c:v>0</c:v>
              </c:pt>
              <c:pt idx="2113">
                <c:v>0</c:v>
              </c:pt>
              <c:pt idx="2114">
                <c:v>0</c:v>
              </c:pt>
              <c:pt idx="2115">
                <c:v>0</c:v>
              </c:pt>
              <c:pt idx="2116">
                <c:v>0</c:v>
              </c:pt>
              <c:pt idx="2117">
                <c:v>0</c:v>
              </c:pt>
              <c:pt idx="2118">
                <c:v>0</c:v>
              </c:pt>
              <c:pt idx="2119">
                <c:v>0</c:v>
              </c:pt>
              <c:pt idx="2120">
                <c:v>0</c:v>
              </c:pt>
              <c:pt idx="2121">
                <c:v>0</c:v>
              </c:pt>
              <c:pt idx="2122">
                <c:v>0</c:v>
              </c:pt>
              <c:pt idx="2123">
                <c:v>0</c:v>
              </c:pt>
              <c:pt idx="2124">
                <c:v>0</c:v>
              </c:pt>
              <c:pt idx="2125">
                <c:v>0</c:v>
              </c:pt>
              <c:pt idx="2126">
                <c:v>0</c:v>
              </c:pt>
              <c:pt idx="2127">
                <c:v>0</c:v>
              </c:pt>
              <c:pt idx="2128">
                <c:v>0</c:v>
              </c:pt>
              <c:pt idx="2129">
                <c:v>0</c:v>
              </c:pt>
              <c:pt idx="2130">
                <c:v>0</c:v>
              </c:pt>
              <c:pt idx="2131">
                <c:v>0</c:v>
              </c:pt>
              <c:pt idx="2132">
                <c:v>0</c:v>
              </c:pt>
              <c:pt idx="2133">
                <c:v>0</c:v>
              </c:pt>
              <c:pt idx="2134">
                <c:v>0</c:v>
              </c:pt>
              <c:pt idx="2135">
                <c:v>0</c:v>
              </c:pt>
              <c:pt idx="2136">
                <c:v>0</c:v>
              </c:pt>
              <c:pt idx="2137">
                <c:v>0</c:v>
              </c:pt>
              <c:pt idx="2138">
                <c:v>0</c:v>
              </c:pt>
              <c:pt idx="2139">
                <c:v>0</c:v>
              </c:pt>
              <c:pt idx="2140">
                <c:v>0</c:v>
              </c:pt>
              <c:pt idx="2141">
                <c:v>0</c:v>
              </c:pt>
              <c:pt idx="2142">
                <c:v>0</c:v>
              </c:pt>
              <c:pt idx="2143">
                <c:v>0</c:v>
              </c:pt>
              <c:pt idx="2144">
                <c:v>0</c:v>
              </c:pt>
              <c:pt idx="2145">
                <c:v>0</c:v>
              </c:pt>
              <c:pt idx="2146">
                <c:v>0</c:v>
              </c:pt>
              <c:pt idx="2147">
                <c:v>0</c:v>
              </c:pt>
              <c:pt idx="2148">
                <c:v>0</c:v>
              </c:pt>
              <c:pt idx="2149">
                <c:v>0</c:v>
              </c:pt>
              <c:pt idx="2150">
                <c:v>0</c:v>
              </c:pt>
              <c:pt idx="2151">
                <c:v>0</c:v>
              </c:pt>
              <c:pt idx="2152">
                <c:v>0</c:v>
              </c:pt>
              <c:pt idx="2153">
                <c:v>0</c:v>
              </c:pt>
              <c:pt idx="2154">
                <c:v>0</c:v>
              </c:pt>
              <c:pt idx="2155">
                <c:v>0</c:v>
              </c:pt>
              <c:pt idx="2156">
                <c:v>0</c:v>
              </c:pt>
              <c:pt idx="2157">
                <c:v>0</c:v>
              </c:pt>
              <c:pt idx="2158">
                <c:v>0</c:v>
              </c:pt>
              <c:pt idx="2159">
                <c:v>0</c:v>
              </c:pt>
              <c:pt idx="2160">
                <c:v>0</c:v>
              </c:pt>
              <c:pt idx="2161">
                <c:v>0</c:v>
              </c:pt>
              <c:pt idx="2162">
                <c:v>0</c:v>
              </c:pt>
              <c:pt idx="2163">
                <c:v>0</c:v>
              </c:pt>
              <c:pt idx="2164">
                <c:v>0</c:v>
              </c:pt>
              <c:pt idx="2165">
                <c:v>0</c:v>
              </c:pt>
              <c:pt idx="2166">
                <c:v>0</c:v>
              </c:pt>
              <c:pt idx="2167">
                <c:v>0</c:v>
              </c:pt>
              <c:pt idx="2168">
                <c:v>0</c:v>
              </c:pt>
              <c:pt idx="2169">
                <c:v>0</c:v>
              </c:pt>
              <c:pt idx="2170">
                <c:v>0</c:v>
              </c:pt>
              <c:pt idx="2171">
                <c:v>0</c:v>
              </c:pt>
              <c:pt idx="2172">
                <c:v>0</c:v>
              </c:pt>
              <c:pt idx="2173">
                <c:v>0</c:v>
              </c:pt>
              <c:pt idx="2174">
                <c:v>0</c:v>
              </c:pt>
              <c:pt idx="2175">
                <c:v>0</c:v>
              </c:pt>
              <c:pt idx="2176">
                <c:v>0</c:v>
              </c:pt>
              <c:pt idx="2177">
                <c:v>0</c:v>
              </c:pt>
              <c:pt idx="2178">
                <c:v>0</c:v>
              </c:pt>
              <c:pt idx="2179">
                <c:v>0</c:v>
              </c:pt>
              <c:pt idx="2180">
                <c:v>0</c:v>
              </c:pt>
              <c:pt idx="2181">
                <c:v>0</c:v>
              </c:pt>
              <c:pt idx="2182">
                <c:v>0</c:v>
              </c:pt>
              <c:pt idx="2183">
                <c:v>0</c:v>
              </c:pt>
              <c:pt idx="2184">
                <c:v>0</c:v>
              </c:pt>
              <c:pt idx="2185">
                <c:v>0</c:v>
              </c:pt>
              <c:pt idx="2186">
                <c:v>0</c:v>
              </c:pt>
              <c:pt idx="2187">
                <c:v>0</c:v>
              </c:pt>
              <c:pt idx="2188">
                <c:v>0</c:v>
              </c:pt>
              <c:pt idx="2189">
                <c:v>0</c:v>
              </c:pt>
              <c:pt idx="2190">
                <c:v>0</c:v>
              </c:pt>
              <c:pt idx="2191">
                <c:v>0</c:v>
              </c:pt>
              <c:pt idx="2192">
                <c:v>0</c:v>
              </c:pt>
              <c:pt idx="2193">
                <c:v>0</c:v>
              </c:pt>
              <c:pt idx="2194">
                <c:v>0</c:v>
              </c:pt>
              <c:pt idx="2195">
                <c:v>0</c:v>
              </c:pt>
              <c:pt idx="2196">
                <c:v>0</c:v>
              </c:pt>
              <c:pt idx="2197">
                <c:v>0</c:v>
              </c:pt>
              <c:pt idx="2198">
                <c:v>0</c:v>
              </c:pt>
              <c:pt idx="2199">
                <c:v>0</c:v>
              </c:pt>
              <c:pt idx="2200">
                <c:v>0</c:v>
              </c:pt>
              <c:pt idx="2201">
                <c:v>0</c:v>
              </c:pt>
              <c:pt idx="2202">
                <c:v>0</c:v>
              </c:pt>
              <c:pt idx="2203">
                <c:v>0</c:v>
              </c:pt>
              <c:pt idx="2204">
                <c:v>0</c:v>
              </c:pt>
              <c:pt idx="2205">
                <c:v>0</c:v>
              </c:pt>
              <c:pt idx="2206">
                <c:v>0</c:v>
              </c:pt>
              <c:pt idx="2207">
                <c:v>0</c:v>
              </c:pt>
              <c:pt idx="2208">
                <c:v>0</c:v>
              </c:pt>
              <c:pt idx="2209">
                <c:v>0</c:v>
              </c:pt>
              <c:pt idx="2210">
                <c:v>0</c:v>
              </c:pt>
              <c:pt idx="2211">
                <c:v>0</c:v>
              </c:pt>
              <c:pt idx="2212">
                <c:v>0</c:v>
              </c:pt>
              <c:pt idx="2213">
                <c:v>0</c:v>
              </c:pt>
              <c:pt idx="2214">
                <c:v>0</c:v>
              </c:pt>
              <c:pt idx="2215">
                <c:v>0</c:v>
              </c:pt>
              <c:pt idx="2216">
                <c:v>0</c:v>
              </c:pt>
              <c:pt idx="2217">
                <c:v>0</c:v>
              </c:pt>
              <c:pt idx="2218">
                <c:v>0</c:v>
              </c:pt>
              <c:pt idx="2219">
                <c:v>0</c:v>
              </c:pt>
              <c:pt idx="2220">
                <c:v>0</c:v>
              </c:pt>
              <c:pt idx="2221">
                <c:v>0</c:v>
              </c:pt>
              <c:pt idx="2222">
                <c:v>0</c:v>
              </c:pt>
              <c:pt idx="2223">
                <c:v>0</c:v>
              </c:pt>
              <c:pt idx="2224">
                <c:v>0</c:v>
              </c:pt>
              <c:pt idx="2225">
                <c:v>0</c:v>
              </c:pt>
              <c:pt idx="2226">
                <c:v>0</c:v>
              </c:pt>
              <c:pt idx="2227">
                <c:v>0</c:v>
              </c:pt>
              <c:pt idx="2228">
                <c:v>0</c:v>
              </c:pt>
              <c:pt idx="2229">
                <c:v>0</c:v>
              </c:pt>
              <c:pt idx="2230">
                <c:v>0</c:v>
              </c:pt>
              <c:pt idx="2231">
                <c:v>0</c:v>
              </c:pt>
              <c:pt idx="2232">
                <c:v>0</c:v>
              </c:pt>
              <c:pt idx="2233">
                <c:v>0</c:v>
              </c:pt>
              <c:pt idx="2234">
                <c:v>0</c:v>
              </c:pt>
              <c:pt idx="2235">
                <c:v>0</c:v>
              </c:pt>
              <c:pt idx="2236">
                <c:v>0</c:v>
              </c:pt>
              <c:pt idx="2237">
                <c:v>0</c:v>
              </c:pt>
              <c:pt idx="2238">
                <c:v>0</c:v>
              </c:pt>
              <c:pt idx="2239">
                <c:v>0</c:v>
              </c:pt>
              <c:pt idx="2240">
                <c:v>0</c:v>
              </c:pt>
              <c:pt idx="2241">
                <c:v>0</c:v>
              </c:pt>
              <c:pt idx="2242">
                <c:v>0</c:v>
              </c:pt>
              <c:pt idx="2243">
                <c:v>0</c:v>
              </c:pt>
              <c:pt idx="2244">
                <c:v>0</c:v>
              </c:pt>
              <c:pt idx="2245">
                <c:v>0</c:v>
              </c:pt>
              <c:pt idx="2246">
                <c:v>0</c:v>
              </c:pt>
              <c:pt idx="2247">
                <c:v>0</c:v>
              </c:pt>
              <c:pt idx="2248">
                <c:v>0</c:v>
              </c:pt>
              <c:pt idx="2249">
                <c:v>0</c:v>
              </c:pt>
              <c:pt idx="2250">
                <c:v>0</c:v>
              </c:pt>
              <c:pt idx="2251">
                <c:v>0</c:v>
              </c:pt>
              <c:pt idx="2252">
                <c:v>0</c:v>
              </c:pt>
              <c:pt idx="2253">
                <c:v>0</c:v>
              </c:pt>
              <c:pt idx="2254">
                <c:v>0</c:v>
              </c:pt>
              <c:pt idx="2255">
                <c:v>0</c:v>
              </c:pt>
              <c:pt idx="2256">
                <c:v>0</c:v>
              </c:pt>
              <c:pt idx="2257">
                <c:v>0</c:v>
              </c:pt>
              <c:pt idx="2258">
                <c:v>0</c:v>
              </c:pt>
              <c:pt idx="2259">
                <c:v>0</c:v>
              </c:pt>
              <c:pt idx="2260">
                <c:v>0</c:v>
              </c:pt>
              <c:pt idx="2261">
                <c:v>0</c:v>
              </c:pt>
              <c:pt idx="2262">
                <c:v>0</c:v>
              </c:pt>
              <c:pt idx="2263">
                <c:v>0</c:v>
              </c:pt>
              <c:pt idx="2264">
                <c:v>0</c:v>
              </c:pt>
              <c:pt idx="2265">
                <c:v>0</c:v>
              </c:pt>
              <c:pt idx="2266">
                <c:v>0</c:v>
              </c:pt>
              <c:pt idx="2267">
                <c:v>0</c:v>
              </c:pt>
              <c:pt idx="2268">
                <c:v>0</c:v>
              </c:pt>
              <c:pt idx="2269">
                <c:v>0</c:v>
              </c:pt>
              <c:pt idx="2270">
                <c:v>0</c:v>
              </c:pt>
              <c:pt idx="2271">
                <c:v>0</c:v>
              </c:pt>
              <c:pt idx="2272">
                <c:v>0</c:v>
              </c:pt>
              <c:pt idx="2273">
                <c:v>0</c:v>
              </c:pt>
              <c:pt idx="2274">
                <c:v>0</c:v>
              </c:pt>
              <c:pt idx="2275">
                <c:v>0</c:v>
              </c:pt>
              <c:pt idx="2276">
                <c:v>0</c:v>
              </c:pt>
              <c:pt idx="2277">
                <c:v>0</c:v>
              </c:pt>
              <c:pt idx="2278">
                <c:v>0</c:v>
              </c:pt>
              <c:pt idx="2279">
                <c:v>0</c:v>
              </c:pt>
              <c:pt idx="2280">
                <c:v>0</c:v>
              </c:pt>
              <c:pt idx="2281">
                <c:v>0</c:v>
              </c:pt>
              <c:pt idx="2282">
                <c:v>0</c:v>
              </c:pt>
              <c:pt idx="2283">
                <c:v>0</c:v>
              </c:pt>
              <c:pt idx="2284">
                <c:v>0</c:v>
              </c:pt>
              <c:pt idx="2285">
                <c:v>0</c:v>
              </c:pt>
              <c:pt idx="2286">
                <c:v>0</c:v>
              </c:pt>
              <c:pt idx="2287">
                <c:v>0</c:v>
              </c:pt>
              <c:pt idx="2288">
                <c:v>0</c:v>
              </c:pt>
              <c:pt idx="2289">
                <c:v>0</c:v>
              </c:pt>
              <c:pt idx="2290">
                <c:v>0</c:v>
              </c:pt>
              <c:pt idx="2291">
                <c:v>0</c:v>
              </c:pt>
              <c:pt idx="2292">
                <c:v>0</c:v>
              </c:pt>
              <c:pt idx="2293">
                <c:v>0</c:v>
              </c:pt>
              <c:pt idx="2294">
                <c:v>0</c:v>
              </c:pt>
              <c:pt idx="2295">
                <c:v>0</c:v>
              </c:pt>
              <c:pt idx="2296">
                <c:v>0</c:v>
              </c:pt>
              <c:pt idx="2297">
                <c:v>0</c:v>
              </c:pt>
              <c:pt idx="2298">
                <c:v>0</c:v>
              </c:pt>
              <c:pt idx="2299">
                <c:v>0</c:v>
              </c:pt>
              <c:pt idx="2300">
                <c:v>0</c:v>
              </c:pt>
              <c:pt idx="2301">
                <c:v>0</c:v>
              </c:pt>
              <c:pt idx="2302">
                <c:v>0</c:v>
              </c:pt>
              <c:pt idx="2303">
                <c:v>0</c:v>
              </c:pt>
              <c:pt idx="2304">
                <c:v>0</c:v>
              </c:pt>
              <c:pt idx="2305">
                <c:v>0</c:v>
              </c:pt>
              <c:pt idx="2306">
                <c:v>0</c:v>
              </c:pt>
              <c:pt idx="2307">
                <c:v>0</c:v>
              </c:pt>
              <c:pt idx="2308">
                <c:v>0</c:v>
              </c:pt>
              <c:pt idx="2309">
                <c:v>0</c:v>
              </c:pt>
              <c:pt idx="2310">
                <c:v>0</c:v>
              </c:pt>
              <c:pt idx="2311">
                <c:v>0</c:v>
              </c:pt>
              <c:pt idx="2312">
                <c:v>0</c:v>
              </c:pt>
              <c:pt idx="2313">
                <c:v>0</c:v>
              </c:pt>
              <c:pt idx="2314">
                <c:v>0</c:v>
              </c:pt>
              <c:pt idx="2315">
                <c:v>0</c:v>
              </c:pt>
              <c:pt idx="2316">
                <c:v>0</c:v>
              </c:pt>
              <c:pt idx="2317">
                <c:v>0</c:v>
              </c:pt>
              <c:pt idx="2318">
                <c:v>0</c:v>
              </c:pt>
              <c:pt idx="2319">
                <c:v>0</c:v>
              </c:pt>
              <c:pt idx="2320">
                <c:v>0</c:v>
              </c:pt>
              <c:pt idx="2321">
                <c:v>0</c:v>
              </c:pt>
              <c:pt idx="2322">
                <c:v>0</c:v>
              </c:pt>
              <c:pt idx="2323">
                <c:v>0</c:v>
              </c:pt>
              <c:pt idx="2324">
                <c:v>0</c:v>
              </c:pt>
              <c:pt idx="2325">
                <c:v>0</c:v>
              </c:pt>
              <c:pt idx="2326">
                <c:v>0</c:v>
              </c:pt>
              <c:pt idx="2327">
                <c:v>0</c:v>
              </c:pt>
              <c:pt idx="2328">
                <c:v>0</c:v>
              </c:pt>
              <c:pt idx="2329">
                <c:v>0</c:v>
              </c:pt>
              <c:pt idx="2330">
                <c:v>0</c:v>
              </c:pt>
              <c:pt idx="2331">
                <c:v>0</c:v>
              </c:pt>
              <c:pt idx="2332">
                <c:v>0</c:v>
              </c:pt>
              <c:pt idx="2333">
                <c:v>0</c:v>
              </c:pt>
              <c:pt idx="2334">
                <c:v>0</c:v>
              </c:pt>
              <c:pt idx="2335">
                <c:v>0</c:v>
              </c:pt>
              <c:pt idx="2336">
                <c:v>0</c:v>
              </c:pt>
              <c:pt idx="2337">
                <c:v>0</c:v>
              </c:pt>
              <c:pt idx="2338">
                <c:v>0</c:v>
              </c:pt>
              <c:pt idx="2339">
                <c:v>0</c:v>
              </c:pt>
              <c:pt idx="2340">
                <c:v>0</c:v>
              </c:pt>
              <c:pt idx="2341">
                <c:v>0</c:v>
              </c:pt>
              <c:pt idx="2342">
                <c:v>0</c:v>
              </c:pt>
              <c:pt idx="2343">
                <c:v>0</c:v>
              </c:pt>
              <c:pt idx="2344">
                <c:v>0</c:v>
              </c:pt>
              <c:pt idx="2345">
                <c:v>0</c:v>
              </c:pt>
              <c:pt idx="2346">
                <c:v>0</c:v>
              </c:pt>
              <c:pt idx="2347">
                <c:v>0</c:v>
              </c:pt>
              <c:pt idx="2348">
                <c:v>0</c:v>
              </c:pt>
              <c:pt idx="2349">
                <c:v>0</c:v>
              </c:pt>
              <c:pt idx="2350">
                <c:v>0</c:v>
              </c:pt>
              <c:pt idx="2351">
                <c:v>0</c:v>
              </c:pt>
              <c:pt idx="2352">
                <c:v>0</c:v>
              </c:pt>
              <c:pt idx="2353">
                <c:v>0</c:v>
              </c:pt>
              <c:pt idx="2354">
                <c:v>0</c:v>
              </c:pt>
              <c:pt idx="2355">
                <c:v>0</c:v>
              </c:pt>
              <c:pt idx="2356">
                <c:v>0</c:v>
              </c:pt>
              <c:pt idx="2357">
                <c:v>0</c:v>
              </c:pt>
              <c:pt idx="2358">
                <c:v>0</c:v>
              </c:pt>
              <c:pt idx="2359">
                <c:v>0</c:v>
              </c:pt>
              <c:pt idx="2360">
                <c:v>0</c:v>
              </c:pt>
              <c:pt idx="2361">
                <c:v>0</c:v>
              </c:pt>
              <c:pt idx="2362">
                <c:v>0</c:v>
              </c:pt>
              <c:pt idx="2363">
                <c:v>0</c:v>
              </c:pt>
              <c:pt idx="2364">
                <c:v>0</c:v>
              </c:pt>
              <c:pt idx="2365">
                <c:v>0</c:v>
              </c:pt>
              <c:pt idx="2366">
                <c:v>0</c:v>
              </c:pt>
              <c:pt idx="2367">
                <c:v>0</c:v>
              </c:pt>
              <c:pt idx="2368">
                <c:v>0</c:v>
              </c:pt>
              <c:pt idx="2369">
                <c:v>0</c:v>
              </c:pt>
              <c:pt idx="2370">
                <c:v>0</c:v>
              </c:pt>
              <c:pt idx="2371">
                <c:v>0</c:v>
              </c:pt>
              <c:pt idx="2372">
                <c:v>0</c:v>
              </c:pt>
              <c:pt idx="2373">
                <c:v>0</c:v>
              </c:pt>
              <c:pt idx="2374">
                <c:v>0</c:v>
              </c:pt>
              <c:pt idx="2375">
                <c:v>0</c:v>
              </c:pt>
              <c:pt idx="2376">
                <c:v>0</c:v>
              </c:pt>
              <c:pt idx="2377">
                <c:v>0</c:v>
              </c:pt>
              <c:pt idx="2378">
                <c:v>0</c:v>
              </c:pt>
              <c:pt idx="2379">
                <c:v>0</c:v>
              </c:pt>
              <c:pt idx="2380">
                <c:v>0</c:v>
              </c:pt>
              <c:pt idx="2381">
                <c:v>0</c:v>
              </c:pt>
              <c:pt idx="2382">
                <c:v>0</c:v>
              </c:pt>
              <c:pt idx="2383">
                <c:v>0</c:v>
              </c:pt>
              <c:pt idx="2384">
                <c:v>0</c:v>
              </c:pt>
              <c:pt idx="2385">
                <c:v>0</c:v>
              </c:pt>
              <c:pt idx="2386">
                <c:v>0</c:v>
              </c:pt>
              <c:pt idx="2387">
                <c:v>0</c:v>
              </c:pt>
              <c:pt idx="2388">
                <c:v>0</c:v>
              </c:pt>
              <c:pt idx="2389">
                <c:v>0</c:v>
              </c:pt>
              <c:pt idx="2390">
                <c:v>0</c:v>
              </c:pt>
              <c:pt idx="2391">
                <c:v>0</c:v>
              </c:pt>
              <c:pt idx="2392">
                <c:v>0</c:v>
              </c:pt>
              <c:pt idx="2393">
                <c:v>0</c:v>
              </c:pt>
              <c:pt idx="2394">
                <c:v>0</c:v>
              </c:pt>
              <c:pt idx="2395">
                <c:v>0</c:v>
              </c:pt>
              <c:pt idx="2396">
                <c:v>0</c:v>
              </c:pt>
              <c:pt idx="2397">
                <c:v>0</c:v>
              </c:pt>
              <c:pt idx="2398">
                <c:v>0</c:v>
              </c:pt>
              <c:pt idx="2399">
                <c:v>0</c:v>
              </c:pt>
              <c:pt idx="2400">
                <c:v>0</c:v>
              </c:pt>
              <c:pt idx="2401">
                <c:v>0</c:v>
              </c:pt>
              <c:pt idx="2402">
                <c:v>0</c:v>
              </c:pt>
              <c:pt idx="2403">
                <c:v>0</c:v>
              </c:pt>
              <c:pt idx="2404">
                <c:v>0</c:v>
              </c:pt>
              <c:pt idx="2405">
                <c:v>0</c:v>
              </c:pt>
              <c:pt idx="2406">
                <c:v>0</c:v>
              </c:pt>
              <c:pt idx="2407">
                <c:v>0</c:v>
              </c:pt>
              <c:pt idx="2408">
                <c:v>0</c:v>
              </c:pt>
              <c:pt idx="2409">
                <c:v>0</c:v>
              </c:pt>
              <c:pt idx="2410">
                <c:v>0</c:v>
              </c:pt>
              <c:pt idx="2411">
                <c:v>0</c:v>
              </c:pt>
              <c:pt idx="2412">
                <c:v>0</c:v>
              </c:pt>
              <c:pt idx="2413">
                <c:v>0</c:v>
              </c:pt>
              <c:pt idx="2414">
                <c:v>0</c:v>
              </c:pt>
              <c:pt idx="2415">
                <c:v>0</c:v>
              </c:pt>
              <c:pt idx="2416">
                <c:v>0</c:v>
              </c:pt>
              <c:pt idx="2417">
                <c:v>0</c:v>
              </c:pt>
              <c:pt idx="2418">
                <c:v>0</c:v>
              </c:pt>
              <c:pt idx="2419">
                <c:v>0</c:v>
              </c:pt>
              <c:pt idx="2420">
                <c:v>0</c:v>
              </c:pt>
              <c:pt idx="2421">
                <c:v>0</c:v>
              </c:pt>
              <c:pt idx="2422">
                <c:v>0</c:v>
              </c:pt>
              <c:pt idx="2423">
                <c:v>0</c:v>
              </c:pt>
              <c:pt idx="2424">
                <c:v>0</c:v>
              </c:pt>
              <c:pt idx="2425">
                <c:v>0</c:v>
              </c:pt>
              <c:pt idx="2426">
                <c:v>0</c:v>
              </c:pt>
              <c:pt idx="2427">
                <c:v>0</c:v>
              </c:pt>
              <c:pt idx="2428">
                <c:v>0</c:v>
              </c:pt>
              <c:pt idx="2429">
                <c:v>0</c:v>
              </c:pt>
              <c:pt idx="2430">
                <c:v>0</c:v>
              </c:pt>
              <c:pt idx="2431">
                <c:v>0</c:v>
              </c:pt>
              <c:pt idx="2432">
                <c:v>0</c:v>
              </c:pt>
              <c:pt idx="2433">
                <c:v>0</c:v>
              </c:pt>
              <c:pt idx="2434">
                <c:v>0</c:v>
              </c:pt>
              <c:pt idx="2435">
                <c:v>0</c:v>
              </c:pt>
              <c:pt idx="2436">
                <c:v>0</c:v>
              </c:pt>
              <c:pt idx="2437">
                <c:v>0</c:v>
              </c:pt>
              <c:pt idx="2438">
                <c:v>0</c:v>
              </c:pt>
              <c:pt idx="2439">
                <c:v>0</c:v>
              </c:pt>
              <c:pt idx="2440">
                <c:v>0</c:v>
              </c:pt>
              <c:pt idx="2441">
                <c:v>0</c:v>
              </c:pt>
              <c:pt idx="2442">
                <c:v>0</c:v>
              </c:pt>
              <c:pt idx="2443">
                <c:v>0</c:v>
              </c:pt>
              <c:pt idx="2444">
                <c:v>0</c:v>
              </c:pt>
              <c:pt idx="2445">
                <c:v>0</c:v>
              </c:pt>
              <c:pt idx="2446">
                <c:v>0</c:v>
              </c:pt>
              <c:pt idx="2447">
                <c:v>0</c:v>
              </c:pt>
              <c:pt idx="2448">
                <c:v>0</c:v>
              </c:pt>
              <c:pt idx="2449">
                <c:v>0</c:v>
              </c:pt>
              <c:pt idx="2450">
                <c:v>0</c:v>
              </c:pt>
              <c:pt idx="2451">
                <c:v>0</c:v>
              </c:pt>
              <c:pt idx="2452">
                <c:v>0</c:v>
              </c:pt>
              <c:pt idx="2453">
                <c:v>0</c:v>
              </c:pt>
              <c:pt idx="2454">
                <c:v>0</c:v>
              </c:pt>
              <c:pt idx="2455">
                <c:v>0</c:v>
              </c:pt>
              <c:pt idx="2456">
                <c:v>0</c:v>
              </c:pt>
              <c:pt idx="2457">
                <c:v>0</c:v>
              </c:pt>
              <c:pt idx="2458">
                <c:v>0</c:v>
              </c:pt>
              <c:pt idx="2459">
                <c:v>0</c:v>
              </c:pt>
              <c:pt idx="2460">
                <c:v>0</c:v>
              </c:pt>
              <c:pt idx="2461">
                <c:v>0</c:v>
              </c:pt>
              <c:pt idx="2462">
                <c:v>0</c:v>
              </c:pt>
              <c:pt idx="2463">
                <c:v>0</c:v>
              </c:pt>
              <c:pt idx="2464">
                <c:v>0</c:v>
              </c:pt>
              <c:pt idx="2465">
                <c:v>0</c:v>
              </c:pt>
              <c:pt idx="2466">
                <c:v>0</c:v>
              </c:pt>
              <c:pt idx="2467">
                <c:v>0</c:v>
              </c:pt>
              <c:pt idx="2468">
                <c:v>0</c:v>
              </c:pt>
              <c:pt idx="2469">
                <c:v>0</c:v>
              </c:pt>
              <c:pt idx="2470">
                <c:v>0</c:v>
              </c:pt>
              <c:pt idx="2471">
                <c:v>0</c:v>
              </c:pt>
              <c:pt idx="2472">
                <c:v>0</c:v>
              </c:pt>
              <c:pt idx="2473">
                <c:v>0</c:v>
              </c:pt>
              <c:pt idx="2474">
                <c:v>0</c:v>
              </c:pt>
              <c:pt idx="2475">
                <c:v>0</c:v>
              </c:pt>
              <c:pt idx="2476">
                <c:v>0</c:v>
              </c:pt>
              <c:pt idx="2477">
                <c:v>0</c:v>
              </c:pt>
              <c:pt idx="2478">
                <c:v>0</c:v>
              </c:pt>
              <c:pt idx="2479">
                <c:v>0</c:v>
              </c:pt>
              <c:pt idx="2480">
                <c:v>0</c:v>
              </c:pt>
              <c:pt idx="2481">
                <c:v>0</c:v>
              </c:pt>
              <c:pt idx="2482">
                <c:v>0</c:v>
              </c:pt>
              <c:pt idx="2483">
                <c:v>0</c:v>
              </c:pt>
              <c:pt idx="2484">
                <c:v>0</c:v>
              </c:pt>
              <c:pt idx="2485">
                <c:v>0</c:v>
              </c:pt>
              <c:pt idx="2486">
                <c:v>0</c:v>
              </c:pt>
              <c:pt idx="2487">
                <c:v>0</c:v>
              </c:pt>
              <c:pt idx="2488">
                <c:v>0</c:v>
              </c:pt>
              <c:pt idx="2489">
                <c:v>0</c:v>
              </c:pt>
              <c:pt idx="2490">
                <c:v>0</c:v>
              </c:pt>
              <c:pt idx="2491">
                <c:v>0</c:v>
              </c:pt>
              <c:pt idx="2492">
                <c:v>0</c:v>
              </c:pt>
              <c:pt idx="2493">
                <c:v>0</c:v>
              </c:pt>
              <c:pt idx="2494">
                <c:v>0</c:v>
              </c:pt>
              <c:pt idx="2495">
                <c:v>0</c:v>
              </c:pt>
              <c:pt idx="2496">
                <c:v>0</c:v>
              </c:pt>
              <c:pt idx="2497">
                <c:v>0</c:v>
              </c:pt>
              <c:pt idx="2498">
                <c:v>0</c:v>
              </c:pt>
              <c:pt idx="2499">
                <c:v>0</c:v>
              </c:pt>
              <c:pt idx="2500">
                <c:v>0</c:v>
              </c:pt>
              <c:pt idx="2501">
                <c:v>0</c:v>
              </c:pt>
              <c:pt idx="2502">
                <c:v>0</c:v>
              </c:pt>
              <c:pt idx="2503">
                <c:v>0</c:v>
              </c:pt>
              <c:pt idx="2504">
                <c:v>0</c:v>
              </c:pt>
              <c:pt idx="2505">
                <c:v>0</c:v>
              </c:pt>
              <c:pt idx="2506">
                <c:v>0</c:v>
              </c:pt>
              <c:pt idx="2507">
                <c:v>0</c:v>
              </c:pt>
              <c:pt idx="2508">
                <c:v>0</c:v>
              </c:pt>
              <c:pt idx="2509">
                <c:v>0</c:v>
              </c:pt>
              <c:pt idx="2510">
                <c:v>0</c:v>
              </c:pt>
              <c:pt idx="2511">
                <c:v>0</c:v>
              </c:pt>
              <c:pt idx="2512">
                <c:v>0</c:v>
              </c:pt>
              <c:pt idx="2513">
                <c:v>0</c:v>
              </c:pt>
              <c:pt idx="2514">
                <c:v>0</c:v>
              </c:pt>
              <c:pt idx="2515">
                <c:v>0</c:v>
              </c:pt>
              <c:pt idx="2516">
                <c:v>0</c:v>
              </c:pt>
              <c:pt idx="2517">
                <c:v>0</c:v>
              </c:pt>
              <c:pt idx="2518">
                <c:v>0</c:v>
              </c:pt>
              <c:pt idx="2519">
                <c:v>0</c:v>
              </c:pt>
              <c:pt idx="2520">
                <c:v>0</c:v>
              </c:pt>
              <c:pt idx="2521">
                <c:v>0</c:v>
              </c:pt>
              <c:pt idx="2522">
                <c:v>0</c:v>
              </c:pt>
              <c:pt idx="2523">
                <c:v>0</c:v>
              </c:pt>
              <c:pt idx="2524">
                <c:v>0</c:v>
              </c:pt>
              <c:pt idx="2525">
                <c:v>0</c:v>
              </c:pt>
              <c:pt idx="2526">
                <c:v>0</c:v>
              </c:pt>
              <c:pt idx="2527">
                <c:v>0</c:v>
              </c:pt>
              <c:pt idx="2528">
                <c:v>0</c:v>
              </c:pt>
              <c:pt idx="2529">
                <c:v>0</c:v>
              </c:pt>
              <c:pt idx="2530">
                <c:v>0</c:v>
              </c:pt>
              <c:pt idx="2531">
                <c:v>0</c:v>
              </c:pt>
              <c:pt idx="2532">
                <c:v>0</c:v>
              </c:pt>
              <c:pt idx="2533">
                <c:v>0</c:v>
              </c:pt>
              <c:pt idx="2534">
                <c:v>0</c:v>
              </c:pt>
              <c:pt idx="2535">
                <c:v>0</c:v>
              </c:pt>
              <c:pt idx="2536">
                <c:v>0</c:v>
              </c:pt>
              <c:pt idx="2537">
                <c:v>0</c:v>
              </c:pt>
              <c:pt idx="2538">
                <c:v>0</c:v>
              </c:pt>
              <c:pt idx="2539">
                <c:v>0</c:v>
              </c:pt>
              <c:pt idx="2540">
                <c:v>0</c:v>
              </c:pt>
              <c:pt idx="2541">
                <c:v>0</c:v>
              </c:pt>
              <c:pt idx="2542">
                <c:v>0</c:v>
              </c:pt>
              <c:pt idx="2543">
                <c:v>0</c:v>
              </c:pt>
              <c:pt idx="2544">
                <c:v>0</c:v>
              </c:pt>
              <c:pt idx="2545">
                <c:v>0</c:v>
              </c:pt>
              <c:pt idx="2546">
                <c:v>0</c:v>
              </c:pt>
              <c:pt idx="2547">
                <c:v>0</c:v>
              </c:pt>
              <c:pt idx="2548">
                <c:v>0</c:v>
              </c:pt>
              <c:pt idx="2549">
                <c:v>0</c:v>
              </c:pt>
              <c:pt idx="2550">
                <c:v>0</c:v>
              </c:pt>
              <c:pt idx="2551">
                <c:v>0</c:v>
              </c:pt>
              <c:pt idx="2552">
                <c:v>0</c:v>
              </c:pt>
              <c:pt idx="2553">
                <c:v>0</c:v>
              </c:pt>
              <c:pt idx="2554">
                <c:v>0</c:v>
              </c:pt>
              <c:pt idx="2555">
                <c:v>0</c:v>
              </c:pt>
              <c:pt idx="2556">
                <c:v>0</c:v>
              </c:pt>
              <c:pt idx="2557">
                <c:v>0</c:v>
              </c:pt>
              <c:pt idx="2558">
                <c:v>0</c:v>
              </c:pt>
              <c:pt idx="2559">
                <c:v>0</c:v>
              </c:pt>
              <c:pt idx="2560">
                <c:v>0</c:v>
              </c:pt>
              <c:pt idx="2561">
                <c:v>0</c:v>
              </c:pt>
              <c:pt idx="2562">
                <c:v>0</c:v>
              </c:pt>
              <c:pt idx="2563">
                <c:v>0</c:v>
              </c:pt>
              <c:pt idx="2564">
                <c:v>0</c:v>
              </c:pt>
              <c:pt idx="2565">
                <c:v>0</c:v>
              </c:pt>
              <c:pt idx="2566">
                <c:v>0</c:v>
              </c:pt>
              <c:pt idx="2567">
                <c:v>0</c:v>
              </c:pt>
              <c:pt idx="2568">
                <c:v>0</c:v>
              </c:pt>
              <c:pt idx="2569">
                <c:v>0</c:v>
              </c:pt>
              <c:pt idx="2570">
                <c:v>0</c:v>
              </c:pt>
              <c:pt idx="2571">
                <c:v>0</c:v>
              </c:pt>
              <c:pt idx="2572">
                <c:v>0</c:v>
              </c:pt>
              <c:pt idx="2573">
                <c:v>0</c:v>
              </c:pt>
              <c:pt idx="2574">
                <c:v>0</c:v>
              </c:pt>
              <c:pt idx="2575">
                <c:v>0</c:v>
              </c:pt>
              <c:pt idx="2576">
                <c:v>0</c:v>
              </c:pt>
              <c:pt idx="2577">
                <c:v>0</c:v>
              </c:pt>
              <c:pt idx="2578">
                <c:v>0</c:v>
              </c:pt>
              <c:pt idx="2579">
                <c:v>0</c:v>
              </c:pt>
              <c:pt idx="2580">
                <c:v>0</c:v>
              </c:pt>
              <c:pt idx="2581">
                <c:v>0</c:v>
              </c:pt>
              <c:pt idx="2582">
                <c:v>0</c:v>
              </c:pt>
              <c:pt idx="2583">
                <c:v>0</c:v>
              </c:pt>
              <c:pt idx="2584">
                <c:v>0</c:v>
              </c:pt>
              <c:pt idx="2585">
                <c:v>0</c:v>
              </c:pt>
              <c:pt idx="2586">
                <c:v>0</c:v>
              </c:pt>
              <c:pt idx="2587">
                <c:v>0</c:v>
              </c:pt>
              <c:pt idx="2588">
                <c:v>0</c:v>
              </c:pt>
              <c:pt idx="2589">
                <c:v>0</c:v>
              </c:pt>
              <c:pt idx="2590">
                <c:v>0</c:v>
              </c:pt>
              <c:pt idx="2591">
                <c:v>0</c:v>
              </c:pt>
              <c:pt idx="2592">
                <c:v>0</c:v>
              </c:pt>
              <c:pt idx="2593">
                <c:v>0</c:v>
              </c:pt>
              <c:pt idx="2594">
                <c:v>0</c:v>
              </c:pt>
              <c:pt idx="2595">
                <c:v>0</c:v>
              </c:pt>
              <c:pt idx="2596">
                <c:v>0</c:v>
              </c:pt>
              <c:pt idx="2597">
                <c:v>0</c:v>
              </c:pt>
              <c:pt idx="2598">
                <c:v>0</c:v>
              </c:pt>
              <c:pt idx="2599">
                <c:v>0</c:v>
              </c:pt>
              <c:pt idx="2600">
                <c:v>0</c:v>
              </c:pt>
              <c:pt idx="2601">
                <c:v>0</c:v>
              </c:pt>
              <c:pt idx="2602">
                <c:v>0</c:v>
              </c:pt>
              <c:pt idx="2603">
                <c:v>0</c:v>
              </c:pt>
              <c:pt idx="2604">
                <c:v>0</c:v>
              </c:pt>
              <c:pt idx="2605">
                <c:v>0</c:v>
              </c:pt>
              <c:pt idx="2606">
                <c:v>0</c:v>
              </c:pt>
              <c:pt idx="2607">
                <c:v>0</c:v>
              </c:pt>
              <c:pt idx="2608">
                <c:v>0</c:v>
              </c:pt>
              <c:pt idx="2609">
                <c:v>0</c:v>
              </c:pt>
              <c:pt idx="2610">
                <c:v>0</c:v>
              </c:pt>
              <c:pt idx="2611">
                <c:v>0</c:v>
              </c:pt>
              <c:pt idx="2612">
                <c:v>0</c:v>
              </c:pt>
              <c:pt idx="2613">
                <c:v>0</c:v>
              </c:pt>
              <c:pt idx="2614">
                <c:v>0</c:v>
              </c:pt>
              <c:pt idx="2615">
                <c:v>0</c:v>
              </c:pt>
              <c:pt idx="2616">
                <c:v>0</c:v>
              </c:pt>
              <c:pt idx="2617">
                <c:v>0</c:v>
              </c:pt>
              <c:pt idx="2618">
                <c:v>0</c:v>
              </c:pt>
              <c:pt idx="2619">
                <c:v>0</c:v>
              </c:pt>
              <c:pt idx="2620">
                <c:v>0</c:v>
              </c:pt>
              <c:pt idx="2621">
                <c:v>0</c:v>
              </c:pt>
              <c:pt idx="2622">
                <c:v>0</c:v>
              </c:pt>
              <c:pt idx="2623">
                <c:v>0</c:v>
              </c:pt>
              <c:pt idx="2624">
                <c:v>0</c:v>
              </c:pt>
              <c:pt idx="2625">
                <c:v>0</c:v>
              </c:pt>
              <c:pt idx="2626">
                <c:v>0</c:v>
              </c:pt>
              <c:pt idx="2627">
                <c:v>0</c:v>
              </c:pt>
              <c:pt idx="2628">
                <c:v>0</c:v>
              </c:pt>
              <c:pt idx="2629">
                <c:v>0</c:v>
              </c:pt>
              <c:pt idx="2630">
                <c:v>0</c:v>
              </c:pt>
              <c:pt idx="2631">
                <c:v>0</c:v>
              </c:pt>
              <c:pt idx="2632">
                <c:v>0</c:v>
              </c:pt>
              <c:pt idx="2633">
                <c:v>0</c:v>
              </c:pt>
              <c:pt idx="2634">
                <c:v>0</c:v>
              </c:pt>
              <c:pt idx="2635">
                <c:v>0</c:v>
              </c:pt>
              <c:pt idx="2636">
                <c:v>0</c:v>
              </c:pt>
              <c:pt idx="2637">
                <c:v>0</c:v>
              </c:pt>
              <c:pt idx="2638">
                <c:v>0</c:v>
              </c:pt>
              <c:pt idx="2639">
                <c:v>0</c:v>
              </c:pt>
              <c:pt idx="2640">
                <c:v>0</c:v>
              </c:pt>
              <c:pt idx="2641">
                <c:v>0</c:v>
              </c:pt>
              <c:pt idx="2642">
                <c:v>0</c:v>
              </c:pt>
              <c:pt idx="2643">
                <c:v>0</c:v>
              </c:pt>
              <c:pt idx="2644">
                <c:v>0</c:v>
              </c:pt>
              <c:pt idx="2645">
                <c:v>0</c:v>
              </c:pt>
              <c:pt idx="2646">
                <c:v>0</c:v>
              </c:pt>
              <c:pt idx="2647">
                <c:v>0</c:v>
              </c:pt>
              <c:pt idx="2648">
                <c:v>0</c:v>
              </c:pt>
              <c:pt idx="2649">
                <c:v>0</c:v>
              </c:pt>
              <c:pt idx="2650">
                <c:v>0</c:v>
              </c:pt>
              <c:pt idx="2651">
                <c:v>0</c:v>
              </c:pt>
            </c:numLit>
          </c:val>
          <c:extLst>
            <c:ext xmlns:c16="http://schemas.microsoft.com/office/drawing/2014/chart" uri="{C3380CC4-5D6E-409C-BE32-E72D297353CC}">
              <c16:uniqueId val="{00000001-A269-E749-BF81-16FC4BFA985D}"/>
            </c:ext>
          </c:extLst>
        </c:ser>
        <c:dLbls>
          <c:showLegendKey val="0"/>
          <c:showVal val="0"/>
          <c:showCatName val="0"/>
          <c:showSerName val="0"/>
          <c:showPercent val="0"/>
          <c:showBubbleSize val="0"/>
        </c:dLbls>
        <c:gapWidth val="315"/>
        <c:overlap val="-40"/>
        <c:axId val="346635920"/>
        <c:axId val="188114424"/>
      </c:barChart>
      <c:dateAx>
        <c:axId val="346635920"/>
        <c:scaling>
          <c:orientation val="minMax"/>
        </c:scaling>
        <c:delete val="0"/>
        <c:axPos val="b"/>
        <c:numFmt formatCode="m/d/yy" sourceLinked="1"/>
        <c:majorTickMark val="out"/>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lt1">
                    <a:lumMod val="75000"/>
                  </a:schemeClr>
                </a:solidFill>
                <a:latin typeface="+mn-lt"/>
                <a:ea typeface="+mn-ea"/>
                <a:cs typeface="+mn-cs"/>
              </a:defRPr>
            </a:pPr>
            <a:endParaRPr lang="en-US"/>
          </a:p>
        </c:txPr>
        <c:crossAx val="188114424"/>
        <c:crosses val="autoZero"/>
        <c:auto val="1"/>
        <c:lblOffset val="100"/>
        <c:baseTimeUnit val="days"/>
        <c:minorUnit val="1"/>
        <c:minorTimeUnit val="months"/>
      </c:dateAx>
      <c:valAx>
        <c:axId val="188114424"/>
        <c:scaling>
          <c:orientation val="minMax"/>
        </c:scaling>
        <c:delete val="0"/>
        <c:axPos val="l"/>
        <c:majorGridlines>
          <c:spPr>
            <a:ln w="9525" cap="flat" cmpd="sng" algn="ctr">
              <a:gradFill>
                <a:gsLst>
                  <a:gs pos="100000">
                    <a:schemeClr val="dk1">
                      <a:lumMod val="75000"/>
                      <a:lumOff val="25000"/>
                    </a:schemeClr>
                  </a:gs>
                  <a:gs pos="0">
                    <a:schemeClr val="dk1">
                      <a:lumMod val="65000"/>
                      <a:lumOff val="35000"/>
                    </a:schemeClr>
                  </a:gs>
                </a:gsLst>
                <a:lin ang="5400000" scaled="0"/>
              </a:gradFill>
              <a:round/>
            </a:ln>
            <a:effectLst/>
          </c:spPr>
        </c:majorGridlines>
        <c:title>
          <c:tx>
            <c:rich>
              <a:bodyPr rot="-5400000" spcFirstLastPara="1" vertOverflow="ellipsis" vert="horz" wrap="square" anchor="ctr" anchorCtr="1"/>
              <a:lstStyle/>
              <a:p>
                <a:pPr>
                  <a:defRPr sz="1197" b="1" i="0" u="none" strike="noStrike" kern="1200" baseline="0">
                    <a:solidFill>
                      <a:schemeClr val="lt1">
                        <a:lumMod val="75000"/>
                      </a:schemeClr>
                    </a:solidFill>
                    <a:latin typeface="+mn-lt"/>
                    <a:ea typeface="+mn-ea"/>
                    <a:cs typeface="+mn-cs"/>
                  </a:defRPr>
                </a:pPr>
                <a:r>
                  <a:rPr lang="en-GB"/>
                  <a:t>g/s</a:t>
                </a:r>
              </a:p>
            </c:rich>
          </c:tx>
          <c:overlay val="0"/>
          <c:spPr>
            <a:noFill/>
            <a:ln>
              <a:noFill/>
            </a:ln>
            <a:effectLst/>
          </c:spPr>
          <c:txPr>
            <a:bodyPr rot="-5400000" spcFirstLastPara="1" vertOverflow="ellipsis" vert="horz" wrap="square" anchor="ctr" anchorCtr="1"/>
            <a:lstStyle/>
            <a:p>
              <a:pPr>
                <a:defRPr sz="1197" b="1" i="0" u="none" strike="noStrike" kern="1200" baseline="0">
                  <a:solidFill>
                    <a:schemeClr val="lt1">
                      <a:lumMod val="7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crossAx val="346635920"/>
        <c:crosses val="autoZero"/>
        <c:crossBetween val="between"/>
      </c:valAx>
      <c:spPr>
        <a:noFill/>
        <a:ln>
          <a:noFill/>
        </a:ln>
        <a:effectLst/>
      </c:spPr>
    </c:plotArea>
    <c:legend>
      <c:legendPos val="t"/>
      <c:legendEntry>
        <c:idx val="1"/>
        <c:delete val="1"/>
      </c:legendEntry>
      <c:layout>
        <c:manualLayout>
          <c:xMode val="edge"/>
          <c:yMode val="edge"/>
          <c:x val="0.65849305879789355"/>
          <c:y val="0.202684580172586"/>
          <c:w val="0.23203485578082342"/>
          <c:h val="6.8735802282322372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legend>
    <c:plotVisOnly val="1"/>
    <c:dispBlanksAs val="gap"/>
    <c:showDLblsOverMax val="0"/>
  </c:chart>
  <c:spPr>
    <a:solidFill>
      <a:schemeClr val="dk1">
        <a:lumMod val="75000"/>
        <a:lumOff val="25000"/>
      </a:schemeClr>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none" baseline="0">
                <a:solidFill>
                  <a:schemeClr val="lt1">
                    <a:lumMod val="85000"/>
                  </a:schemeClr>
                </a:solidFill>
                <a:latin typeface="+mn-lt"/>
                <a:ea typeface="+mn-ea"/>
                <a:cs typeface="+mn-cs"/>
              </a:defRPr>
            </a:pPr>
            <a:r>
              <a:rPr lang="en-GB" sz="1600" dirty="0"/>
              <a:t>VLP Consumption: </a:t>
            </a:r>
            <a:r>
              <a:rPr lang="en-GB" sz="1600" b="1" i="0" baseline="0" dirty="0">
                <a:effectLst/>
              </a:rPr>
              <a:t>estimates based on planning made</a:t>
            </a:r>
            <a:endParaRPr lang="en-US" sz="1600" dirty="0">
              <a:effectLst/>
            </a:endParaRPr>
          </a:p>
          <a:p>
            <a:pPr>
              <a:defRPr sz="1600"/>
            </a:pPr>
            <a:r>
              <a:rPr lang="en-GB" sz="1600" b="1" i="0" baseline="0" dirty="0">
                <a:effectLst/>
              </a:rPr>
              <a:t> 5 years ago for the UPG </a:t>
            </a:r>
            <a:endParaRPr lang="en-US" sz="1600" dirty="0">
              <a:effectLst/>
            </a:endParaRPr>
          </a:p>
          <a:p>
            <a:pPr>
              <a:defRPr sz="1600"/>
            </a:pPr>
            <a:endParaRPr lang="en-GB" sz="1600" dirty="0"/>
          </a:p>
        </c:rich>
      </c:tx>
      <c:overlay val="0"/>
      <c:spPr>
        <a:noFill/>
        <a:ln>
          <a:noFill/>
        </a:ln>
        <a:effectLst/>
      </c:spPr>
      <c:txPr>
        <a:bodyPr rot="0" spcFirstLastPara="1" vertOverflow="ellipsis" vert="horz" wrap="square" anchor="ctr" anchorCtr="1"/>
        <a:lstStyle/>
        <a:p>
          <a:pPr>
            <a:defRPr sz="1600" b="1" i="0" u="none" strike="noStrike" kern="1200" cap="none" baseline="0">
              <a:solidFill>
                <a:schemeClr val="lt1">
                  <a:lumMod val="85000"/>
                </a:schemeClr>
              </a:solidFill>
              <a:latin typeface="+mn-lt"/>
              <a:ea typeface="+mn-ea"/>
              <a:cs typeface="+mn-cs"/>
            </a:defRPr>
          </a:pPr>
          <a:endParaRPr lang="en-US"/>
        </a:p>
      </c:txPr>
    </c:title>
    <c:autoTitleDeleted val="0"/>
    <c:plotArea>
      <c:layout/>
      <c:barChart>
        <c:barDir val="col"/>
        <c:grouping val="clustered"/>
        <c:varyColors val="0"/>
        <c:ser>
          <c:idx val="0"/>
          <c:order val="0"/>
          <c:tx>
            <c:v>VLP Consumption</c:v>
          </c:tx>
          <c:spPr>
            <a:noFill/>
            <a:ln w="9525" cap="flat" cmpd="sng" algn="ctr">
              <a:solidFill>
                <a:schemeClr val="accent1"/>
              </a:solidFill>
              <a:miter lim="800000"/>
            </a:ln>
            <a:effectLst>
              <a:glow rad="63500">
                <a:schemeClr val="accent1">
                  <a:satMod val="175000"/>
                  <a:alpha val="25000"/>
                </a:schemeClr>
              </a:glow>
            </a:effectLst>
          </c:spPr>
          <c:invertIfNegative val="0"/>
          <c:cat>
            <c:numRef>
              <c:f>FullCalendar!$APF$5:$ENE$5</c:f>
              <c:numCache>
                <c:formatCode>m/d/yy</c:formatCode>
                <c:ptCount val="2652"/>
                <c:pt idx="0">
                  <c:v>43452</c:v>
                </c:pt>
                <c:pt idx="1">
                  <c:v>43453</c:v>
                </c:pt>
                <c:pt idx="2">
                  <c:v>43454</c:v>
                </c:pt>
                <c:pt idx="3">
                  <c:v>43455</c:v>
                </c:pt>
                <c:pt idx="4">
                  <c:v>43456</c:v>
                </c:pt>
                <c:pt idx="5">
                  <c:v>43457</c:v>
                </c:pt>
                <c:pt idx="6">
                  <c:v>43458</c:v>
                </c:pt>
                <c:pt idx="7">
                  <c:v>43459</c:v>
                </c:pt>
                <c:pt idx="8">
                  <c:v>43460</c:v>
                </c:pt>
                <c:pt idx="9">
                  <c:v>43461</c:v>
                </c:pt>
                <c:pt idx="10">
                  <c:v>43462</c:v>
                </c:pt>
                <c:pt idx="11">
                  <c:v>43463</c:v>
                </c:pt>
                <c:pt idx="12">
                  <c:v>43464</c:v>
                </c:pt>
                <c:pt idx="13">
                  <c:v>43465</c:v>
                </c:pt>
                <c:pt idx="14">
                  <c:v>43466</c:v>
                </c:pt>
                <c:pt idx="15">
                  <c:v>43467</c:v>
                </c:pt>
                <c:pt idx="16">
                  <c:v>43468</c:v>
                </c:pt>
                <c:pt idx="17">
                  <c:v>43469</c:v>
                </c:pt>
                <c:pt idx="18">
                  <c:v>43470</c:v>
                </c:pt>
                <c:pt idx="19">
                  <c:v>43471</c:v>
                </c:pt>
                <c:pt idx="20">
                  <c:v>43472</c:v>
                </c:pt>
                <c:pt idx="21">
                  <c:v>43473</c:v>
                </c:pt>
                <c:pt idx="22">
                  <c:v>43474</c:v>
                </c:pt>
                <c:pt idx="23">
                  <c:v>43475</c:v>
                </c:pt>
                <c:pt idx="24">
                  <c:v>43476</c:v>
                </c:pt>
                <c:pt idx="25">
                  <c:v>43477</c:v>
                </c:pt>
                <c:pt idx="26">
                  <c:v>43478</c:v>
                </c:pt>
                <c:pt idx="27">
                  <c:v>43479</c:v>
                </c:pt>
                <c:pt idx="28">
                  <c:v>43480</c:v>
                </c:pt>
                <c:pt idx="29">
                  <c:v>43481</c:v>
                </c:pt>
                <c:pt idx="30">
                  <c:v>43482</c:v>
                </c:pt>
                <c:pt idx="31">
                  <c:v>43483</c:v>
                </c:pt>
                <c:pt idx="32">
                  <c:v>43484</c:v>
                </c:pt>
                <c:pt idx="33">
                  <c:v>43485</c:v>
                </c:pt>
                <c:pt idx="34">
                  <c:v>43486</c:v>
                </c:pt>
                <c:pt idx="35">
                  <c:v>43487</c:v>
                </c:pt>
                <c:pt idx="36">
                  <c:v>43488</c:v>
                </c:pt>
                <c:pt idx="37">
                  <c:v>43489</c:v>
                </c:pt>
                <c:pt idx="38">
                  <c:v>43490</c:v>
                </c:pt>
                <c:pt idx="39">
                  <c:v>43491</c:v>
                </c:pt>
                <c:pt idx="40">
                  <c:v>43492</c:v>
                </c:pt>
                <c:pt idx="41">
                  <c:v>43493</c:v>
                </c:pt>
                <c:pt idx="42">
                  <c:v>43494</c:v>
                </c:pt>
                <c:pt idx="43">
                  <c:v>43495</c:v>
                </c:pt>
                <c:pt idx="44">
                  <c:v>43496</c:v>
                </c:pt>
                <c:pt idx="45">
                  <c:v>43497</c:v>
                </c:pt>
                <c:pt idx="46">
                  <c:v>43498</c:v>
                </c:pt>
                <c:pt idx="47">
                  <c:v>43499</c:v>
                </c:pt>
                <c:pt idx="48">
                  <c:v>43500</c:v>
                </c:pt>
                <c:pt idx="49">
                  <c:v>43501</c:v>
                </c:pt>
                <c:pt idx="50">
                  <c:v>43502</c:v>
                </c:pt>
                <c:pt idx="51">
                  <c:v>43503</c:v>
                </c:pt>
                <c:pt idx="52">
                  <c:v>43504</c:v>
                </c:pt>
                <c:pt idx="53">
                  <c:v>43505</c:v>
                </c:pt>
                <c:pt idx="54">
                  <c:v>43506</c:v>
                </c:pt>
                <c:pt idx="55">
                  <c:v>43507</c:v>
                </c:pt>
                <c:pt idx="56">
                  <c:v>43508</c:v>
                </c:pt>
                <c:pt idx="57">
                  <c:v>43509</c:v>
                </c:pt>
                <c:pt idx="58">
                  <c:v>43510</c:v>
                </c:pt>
                <c:pt idx="59">
                  <c:v>43511</c:v>
                </c:pt>
                <c:pt idx="60">
                  <c:v>43512</c:v>
                </c:pt>
                <c:pt idx="61">
                  <c:v>43513</c:v>
                </c:pt>
                <c:pt idx="62">
                  <c:v>43514</c:v>
                </c:pt>
                <c:pt idx="63">
                  <c:v>43515</c:v>
                </c:pt>
                <c:pt idx="64">
                  <c:v>43516</c:v>
                </c:pt>
                <c:pt idx="65">
                  <c:v>43517</c:v>
                </c:pt>
                <c:pt idx="66">
                  <c:v>43518</c:v>
                </c:pt>
                <c:pt idx="67">
                  <c:v>43519</c:v>
                </c:pt>
                <c:pt idx="68">
                  <c:v>43520</c:v>
                </c:pt>
                <c:pt idx="69">
                  <c:v>43521</c:v>
                </c:pt>
                <c:pt idx="70">
                  <c:v>43522</c:v>
                </c:pt>
                <c:pt idx="71">
                  <c:v>43523</c:v>
                </c:pt>
                <c:pt idx="72">
                  <c:v>43524</c:v>
                </c:pt>
                <c:pt idx="73">
                  <c:v>43525</c:v>
                </c:pt>
                <c:pt idx="74">
                  <c:v>43526</c:v>
                </c:pt>
                <c:pt idx="75">
                  <c:v>43527</c:v>
                </c:pt>
                <c:pt idx="76">
                  <c:v>43528</c:v>
                </c:pt>
                <c:pt idx="77">
                  <c:v>43529</c:v>
                </c:pt>
                <c:pt idx="78">
                  <c:v>43530</c:v>
                </c:pt>
                <c:pt idx="79">
                  <c:v>43531</c:v>
                </c:pt>
                <c:pt idx="80">
                  <c:v>43532</c:v>
                </c:pt>
                <c:pt idx="81">
                  <c:v>43533</c:v>
                </c:pt>
                <c:pt idx="82">
                  <c:v>43534</c:v>
                </c:pt>
                <c:pt idx="83">
                  <c:v>43535</c:v>
                </c:pt>
                <c:pt idx="84">
                  <c:v>43536</c:v>
                </c:pt>
                <c:pt idx="85">
                  <c:v>43537</c:v>
                </c:pt>
                <c:pt idx="86">
                  <c:v>43538</c:v>
                </c:pt>
                <c:pt idx="87">
                  <c:v>43539</c:v>
                </c:pt>
                <c:pt idx="88">
                  <c:v>43540</c:v>
                </c:pt>
                <c:pt idx="89">
                  <c:v>43541</c:v>
                </c:pt>
                <c:pt idx="90">
                  <c:v>43542</c:v>
                </c:pt>
                <c:pt idx="91">
                  <c:v>43543</c:v>
                </c:pt>
                <c:pt idx="92">
                  <c:v>43544</c:v>
                </c:pt>
                <c:pt idx="93">
                  <c:v>43545</c:v>
                </c:pt>
                <c:pt idx="94">
                  <c:v>43546</c:v>
                </c:pt>
                <c:pt idx="95">
                  <c:v>43547</c:v>
                </c:pt>
                <c:pt idx="96">
                  <c:v>43548</c:v>
                </c:pt>
                <c:pt idx="97">
                  <c:v>43549</c:v>
                </c:pt>
                <c:pt idx="98">
                  <c:v>43550</c:v>
                </c:pt>
                <c:pt idx="99">
                  <c:v>43551</c:v>
                </c:pt>
                <c:pt idx="100">
                  <c:v>43552</c:v>
                </c:pt>
                <c:pt idx="101">
                  <c:v>43553</c:v>
                </c:pt>
                <c:pt idx="102">
                  <c:v>43554</c:v>
                </c:pt>
                <c:pt idx="103">
                  <c:v>43555</c:v>
                </c:pt>
                <c:pt idx="104">
                  <c:v>43556</c:v>
                </c:pt>
                <c:pt idx="105">
                  <c:v>43557</c:v>
                </c:pt>
                <c:pt idx="106">
                  <c:v>43558</c:v>
                </c:pt>
                <c:pt idx="107">
                  <c:v>43559</c:v>
                </c:pt>
                <c:pt idx="108">
                  <c:v>43560</c:v>
                </c:pt>
                <c:pt idx="109">
                  <c:v>43561</c:v>
                </c:pt>
                <c:pt idx="110">
                  <c:v>43562</c:v>
                </c:pt>
                <c:pt idx="111">
                  <c:v>43563</c:v>
                </c:pt>
                <c:pt idx="112">
                  <c:v>43564</c:v>
                </c:pt>
                <c:pt idx="113">
                  <c:v>43565</c:v>
                </c:pt>
                <c:pt idx="114">
                  <c:v>43566</c:v>
                </c:pt>
                <c:pt idx="115">
                  <c:v>43567</c:v>
                </c:pt>
                <c:pt idx="116">
                  <c:v>43568</c:v>
                </c:pt>
                <c:pt idx="117">
                  <c:v>43569</c:v>
                </c:pt>
                <c:pt idx="118">
                  <c:v>43570</c:v>
                </c:pt>
                <c:pt idx="119">
                  <c:v>43571</c:v>
                </c:pt>
                <c:pt idx="120">
                  <c:v>43572</c:v>
                </c:pt>
                <c:pt idx="121">
                  <c:v>43573</c:v>
                </c:pt>
                <c:pt idx="122">
                  <c:v>43574</c:v>
                </c:pt>
                <c:pt idx="123">
                  <c:v>43575</c:v>
                </c:pt>
                <c:pt idx="124">
                  <c:v>43576</c:v>
                </c:pt>
                <c:pt idx="125">
                  <c:v>43577</c:v>
                </c:pt>
                <c:pt idx="126">
                  <c:v>43578</c:v>
                </c:pt>
                <c:pt idx="127">
                  <c:v>43579</c:v>
                </c:pt>
                <c:pt idx="128">
                  <c:v>43580</c:v>
                </c:pt>
                <c:pt idx="129">
                  <c:v>43581</c:v>
                </c:pt>
                <c:pt idx="130">
                  <c:v>43582</c:v>
                </c:pt>
                <c:pt idx="131">
                  <c:v>43583</c:v>
                </c:pt>
                <c:pt idx="132">
                  <c:v>43584</c:v>
                </c:pt>
                <c:pt idx="133">
                  <c:v>43585</c:v>
                </c:pt>
                <c:pt idx="134">
                  <c:v>43586</c:v>
                </c:pt>
                <c:pt idx="135">
                  <c:v>43587</c:v>
                </c:pt>
                <c:pt idx="136">
                  <c:v>43588</c:v>
                </c:pt>
                <c:pt idx="137">
                  <c:v>43589</c:v>
                </c:pt>
                <c:pt idx="138">
                  <c:v>43590</c:v>
                </c:pt>
                <c:pt idx="139">
                  <c:v>43591</c:v>
                </c:pt>
                <c:pt idx="140">
                  <c:v>43592</c:v>
                </c:pt>
                <c:pt idx="141">
                  <c:v>43593</c:v>
                </c:pt>
                <c:pt idx="142">
                  <c:v>43594</c:v>
                </c:pt>
                <c:pt idx="143">
                  <c:v>43595</c:v>
                </c:pt>
                <c:pt idx="144">
                  <c:v>43596</c:v>
                </c:pt>
                <c:pt idx="145">
                  <c:v>43597</c:v>
                </c:pt>
                <c:pt idx="146">
                  <c:v>43598</c:v>
                </c:pt>
                <c:pt idx="147">
                  <c:v>43599</c:v>
                </c:pt>
                <c:pt idx="148">
                  <c:v>43600</c:v>
                </c:pt>
                <c:pt idx="149">
                  <c:v>43601</c:v>
                </c:pt>
                <c:pt idx="150">
                  <c:v>43602</c:v>
                </c:pt>
                <c:pt idx="151">
                  <c:v>43603</c:v>
                </c:pt>
                <c:pt idx="152">
                  <c:v>43604</c:v>
                </c:pt>
                <c:pt idx="153">
                  <c:v>43605</c:v>
                </c:pt>
                <c:pt idx="154">
                  <c:v>43606</c:v>
                </c:pt>
                <c:pt idx="155">
                  <c:v>43607</c:v>
                </c:pt>
                <c:pt idx="156">
                  <c:v>43608</c:v>
                </c:pt>
                <c:pt idx="157">
                  <c:v>43609</c:v>
                </c:pt>
                <c:pt idx="158">
                  <c:v>43610</c:v>
                </c:pt>
                <c:pt idx="159">
                  <c:v>43611</c:v>
                </c:pt>
                <c:pt idx="160">
                  <c:v>43612</c:v>
                </c:pt>
                <c:pt idx="161">
                  <c:v>43613</c:v>
                </c:pt>
                <c:pt idx="162">
                  <c:v>43614</c:v>
                </c:pt>
                <c:pt idx="163">
                  <c:v>43615</c:v>
                </c:pt>
                <c:pt idx="164">
                  <c:v>43616</c:v>
                </c:pt>
                <c:pt idx="165">
                  <c:v>43617</c:v>
                </c:pt>
                <c:pt idx="166">
                  <c:v>43618</c:v>
                </c:pt>
                <c:pt idx="167">
                  <c:v>43619</c:v>
                </c:pt>
                <c:pt idx="168">
                  <c:v>43620</c:v>
                </c:pt>
                <c:pt idx="169">
                  <c:v>43621</c:v>
                </c:pt>
                <c:pt idx="170">
                  <c:v>43622</c:v>
                </c:pt>
                <c:pt idx="171">
                  <c:v>43623</c:v>
                </c:pt>
                <c:pt idx="172">
                  <c:v>43624</c:v>
                </c:pt>
                <c:pt idx="173">
                  <c:v>43625</c:v>
                </c:pt>
                <c:pt idx="174">
                  <c:v>43626</c:v>
                </c:pt>
                <c:pt idx="175">
                  <c:v>43627</c:v>
                </c:pt>
                <c:pt idx="176">
                  <c:v>43628</c:v>
                </c:pt>
                <c:pt idx="177">
                  <c:v>43629</c:v>
                </c:pt>
                <c:pt idx="178">
                  <c:v>43630</c:v>
                </c:pt>
                <c:pt idx="179">
                  <c:v>43631</c:v>
                </c:pt>
                <c:pt idx="180">
                  <c:v>43632</c:v>
                </c:pt>
                <c:pt idx="181">
                  <c:v>43633</c:v>
                </c:pt>
                <c:pt idx="182">
                  <c:v>43634</c:v>
                </c:pt>
                <c:pt idx="183">
                  <c:v>43635</c:v>
                </c:pt>
                <c:pt idx="184">
                  <c:v>43636</c:v>
                </c:pt>
                <c:pt idx="185">
                  <c:v>43637</c:v>
                </c:pt>
                <c:pt idx="186">
                  <c:v>43638</c:v>
                </c:pt>
                <c:pt idx="187">
                  <c:v>43639</c:v>
                </c:pt>
                <c:pt idx="188">
                  <c:v>43640</c:v>
                </c:pt>
                <c:pt idx="189">
                  <c:v>43641</c:v>
                </c:pt>
                <c:pt idx="190">
                  <c:v>43642</c:v>
                </c:pt>
                <c:pt idx="191">
                  <c:v>43643</c:v>
                </c:pt>
                <c:pt idx="192">
                  <c:v>43644</c:v>
                </c:pt>
                <c:pt idx="193">
                  <c:v>43645</c:v>
                </c:pt>
                <c:pt idx="194">
                  <c:v>43646</c:v>
                </c:pt>
                <c:pt idx="195">
                  <c:v>43647</c:v>
                </c:pt>
                <c:pt idx="196">
                  <c:v>43648</c:v>
                </c:pt>
                <c:pt idx="197">
                  <c:v>43649</c:v>
                </c:pt>
                <c:pt idx="198">
                  <c:v>43650</c:v>
                </c:pt>
                <c:pt idx="199">
                  <c:v>43651</c:v>
                </c:pt>
                <c:pt idx="200">
                  <c:v>43652</c:v>
                </c:pt>
                <c:pt idx="201">
                  <c:v>43653</c:v>
                </c:pt>
                <c:pt idx="202">
                  <c:v>43654</c:v>
                </c:pt>
                <c:pt idx="203">
                  <c:v>43655</c:v>
                </c:pt>
                <c:pt idx="204">
                  <c:v>43656</c:v>
                </c:pt>
                <c:pt idx="205">
                  <c:v>43657</c:v>
                </c:pt>
                <c:pt idx="206">
                  <c:v>43658</c:v>
                </c:pt>
                <c:pt idx="207">
                  <c:v>43659</c:v>
                </c:pt>
                <c:pt idx="208">
                  <c:v>43660</c:v>
                </c:pt>
                <c:pt idx="209">
                  <c:v>43661</c:v>
                </c:pt>
                <c:pt idx="210">
                  <c:v>43662</c:v>
                </c:pt>
                <c:pt idx="211">
                  <c:v>43663</c:v>
                </c:pt>
                <c:pt idx="212">
                  <c:v>43664</c:v>
                </c:pt>
                <c:pt idx="213">
                  <c:v>43665</c:v>
                </c:pt>
                <c:pt idx="214">
                  <c:v>43666</c:v>
                </c:pt>
                <c:pt idx="215">
                  <c:v>43667</c:v>
                </c:pt>
                <c:pt idx="216">
                  <c:v>43668</c:v>
                </c:pt>
                <c:pt idx="217">
                  <c:v>43669</c:v>
                </c:pt>
                <c:pt idx="218">
                  <c:v>43670</c:v>
                </c:pt>
                <c:pt idx="219">
                  <c:v>43671</c:v>
                </c:pt>
                <c:pt idx="220">
                  <c:v>43672</c:v>
                </c:pt>
                <c:pt idx="221">
                  <c:v>43673</c:v>
                </c:pt>
                <c:pt idx="222">
                  <c:v>43674</c:v>
                </c:pt>
                <c:pt idx="223">
                  <c:v>43675</c:v>
                </c:pt>
                <c:pt idx="224">
                  <c:v>43676</c:v>
                </c:pt>
                <c:pt idx="225">
                  <c:v>43677</c:v>
                </c:pt>
                <c:pt idx="226">
                  <c:v>43678</c:v>
                </c:pt>
                <c:pt idx="227">
                  <c:v>43679</c:v>
                </c:pt>
                <c:pt idx="228">
                  <c:v>43680</c:v>
                </c:pt>
                <c:pt idx="229">
                  <c:v>43681</c:v>
                </c:pt>
                <c:pt idx="230">
                  <c:v>43682</c:v>
                </c:pt>
                <c:pt idx="231">
                  <c:v>43683</c:v>
                </c:pt>
                <c:pt idx="232">
                  <c:v>43684</c:v>
                </c:pt>
                <c:pt idx="233">
                  <c:v>43685</c:v>
                </c:pt>
                <c:pt idx="234">
                  <c:v>43686</c:v>
                </c:pt>
                <c:pt idx="235">
                  <c:v>43687</c:v>
                </c:pt>
                <c:pt idx="236">
                  <c:v>43688</c:v>
                </c:pt>
                <c:pt idx="237">
                  <c:v>43689</c:v>
                </c:pt>
                <c:pt idx="238">
                  <c:v>43690</c:v>
                </c:pt>
                <c:pt idx="239">
                  <c:v>43691</c:v>
                </c:pt>
                <c:pt idx="240">
                  <c:v>43692</c:v>
                </c:pt>
                <c:pt idx="241">
                  <c:v>43693</c:v>
                </c:pt>
                <c:pt idx="242">
                  <c:v>43694</c:v>
                </c:pt>
                <c:pt idx="243">
                  <c:v>43695</c:v>
                </c:pt>
                <c:pt idx="244">
                  <c:v>43696</c:v>
                </c:pt>
                <c:pt idx="245">
                  <c:v>43697</c:v>
                </c:pt>
                <c:pt idx="246">
                  <c:v>43698</c:v>
                </c:pt>
                <c:pt idx="247">
                  <c:v>43699</c:v>
                </c:pt>
                <c:pt idx="248">
                  <c:v>43700</c:v>
                </c:pt>
                <c:pt idx="249">
                  <c:v>43701</c:v>
                </c:pt>
                <c:pt idx="250">
                  <c:v>43702</c:v>
                </c:pt>
                <c:pt idx="251">
                  <c:v>43703</c:v>
                </c:pt>
                <c:pt idx="252">
                  <c:v>43704</c:v>
                </c:pt>
                <c:pt idx="253">
                  <c:v>43705</c:v>
                </c:pt>
                <c:pt idx="254">
                  <c:v>43706</c:v>
                </c:pt>
                <c:pt idx="255">
                  <c:v>43707</c:v>
                </c:pt>
                <c:pt idx="256">
                  <c:v>43708</c:v>
                </c:pt>
                <c:pt idx="257">
                  <c:v>43709</c:v>
                </c:pt>
                <c:pt idx="258">
                  <c:v>43710</c:v>
                </c:pt>
                <c:pt idx="259">
                  <c:v>43711</c:v>
                </c:pt>
                <c:pt idx="260">
                  <c:v>43712</c:v>
                </c:pt>
                <c:pt idx="261">
                  <c:v>43713</c:v>
                </c:pt>
                <c:pt idx="262">
                  <c:v>43714</c:v>
                </c:pt>
                <c:pt idx="263">
                  <c:v>43715</c:v>
                </c:pt>
                <c:pt idx="264">
                  <c:v>43716</c:v>
                </c:pt>
                <c:pt idx="265">
                  <c:v>43717</c:v>
                </c:pt>
                <c:pt idx="266">
                  <c:v>43718</c:v>
                </c:pt>
                <c:pt idx="267">
                  <c:v>43719</c:v>
                </c:pt>
                <c:pt idx="268">
                  <c:v>43720</c:v>
                </c:pt>
                <c:pt idx="269">
                  <c:v>43721</c:v>
                </c:pt>
                <c:pt idx="270">
                  <c:v>43722</c:v>
                </c:pt>
                <c:pt idx="271">
                  <c:v>43723</c:v>
                </c:pt>
                <c:pt idx="272">
                  <c:v>43724</c:v>
                </c:pt>
                <c:pt idx="273">
                  <c:v>43725</c:v>
                </c:pt>
                <c:pt idx="274">
                  <c:v>43726</c:v>
                </c:pt>
                <c:pt idx="275">
                  <c:v>43727</c:v>
                </c:pt>
                <c:pt idx="276">
                  <c:v>43728</c:v>
                </c:pt>
                <c:pt idx="277">
                  <c:v>43729</c:v>
                </c:pt>
                <c:pt idx="278">
                  <c:v>43730</c:v>
                </c:pt>
                <c:pt idx="279">
                  <c:v>43731</c:v>
                </c:pt>
                <c:pt idx="280">
                  <c:v>43732</c:v>
                </c:pt>
                <c:pt idx="281">
                  <c:v>43733</c:v>
                </c:pt>
                <c:pt idx="282">
                  <c:v>43734</c:v>
                </c:pt>
                <c:pt idx="283">
                  <c:v>43735</c:v>
                </c:pt>
                <c:pt idx="284">
                  <c:v>43736</c:v>
                </c:pt>
                <c:pt idx="285">
                  <c:v>43737</c:v>
                </c:pt>
                <c:pt idx="286">
                  <c:v>43738</c:v>
                </c:pt>
                <c:pt idx="287">
                  <c:v>43739</c:v>
                </c:pt>
                <c:pt idx="288">
                  <c:v>43740</c:v>
                </c:pt>
                <c:pt idx="289">
                  <c:v>43741</c:v>
                </c:pt>
                <c:pt idx="290">
                  <c:v>43742</c:v>
                </c:pt>
                <c:pt idx="291">
                  <c:v>43743</c:v>
                </c:pt>
                <c:pt idx="292">
                  <c:v>43744</c:v>
                </c:pt>
                <c:pt idx="293">
                  <c:v>43745</c:v>
                </c:pt>
                <c:pt idx="294">
                  <c:v>43746</c:v>
                </c:pt>
                <c:pt idx="295">
                  <c:v>43747</c:v>
                </c:pt>
                <c:pt idx="296">
                  <c:v>43748</c:v>
                </c:pt>
                <c:pt idx="297">
                  <c:v>43749</c:v>
                </c:pt>
                <c:pt idx="298">
                  <c:v>43750</c:v>
                </c:pt>
                <c:pt idx="299">
                  <c:v>43751</c:v>
                </c:pt>
                <c:pt idx="300">
                  <c:v>43752</c:v>
                </c:pt>
                <c:pt idx="301">
                  <c:v>43753</c:v>
                </c:pt>
                <c:pt idx="302">
                  <c:v>43754</c:v>
                </c:pt>
                <c:pt idx="303">
                  <c:v>43755</c:v>
                </c:pt>
                <c:pt idx="304">
                  <c:v>43756</c:v>
                </c:pt>
                <c:pt idx="305">
                  <c:v>43757</c:v>
                </c:pt>
                <c:pt idx="306">
                  <c:v>43758</c:v>
                </c:pt>
                <c:pt idx="307">
                  <c:v>43759</c:v>
                </c:pt>
                <c:pt idx="308">
                  <c:v>43760</c:v>
                </c:pt>
                <c:pt idx="309">
                  <c:v>43761</c:v>
                </c:pt>
                <c:pt idx="310">
                  <c:v>43762</c:v>
                </c:pt>
                <c:pt idx="311">
                  <c:v>43763</c:v>
                </c:pt>
                <c:pt idx="312">
                  <c:v>43764</c:v>
                </c:pt>
                <c:pt idx="313">
                  <c:v>43765</c:v>
                </c:pt>
                <c:pt idx="314">
                  <c:v>43766</c:v>
                </c:pt>
                <c:pt idx="315">
                  <c:v>43767</c:v>
                </c:pt>
                <c:pt idx="316">
                  <c:v>43768</c:v>
                </c:pt>
                <c:pt idx="317">
                  <c:v>43769</c:v>
                </c:pt>
                <c:pt idx="318">
                  <c:v>43770</c:v>
                </c:pt>
                <c:pt idx="319">
                  <c:v>43771</c:v>
                </c:pt>
                <c:pt idx="320">
                  <c:v>43772</c:v>
                </c:pt>
                <c:pt idx="321">
                  <c:v>43773</c:v>
                </c:pt>
                <c:pt idx="322">
                  <c:v>43774</c:v>
                </c:pt>
                <c:pt idx="323">
                  <c:v>43775</c:v>
                </c:pt>
                <c:pt idx="324">
                  <c:v>43776</c:v>
                </c:pt>
                <c:pt idx="325">
                  <c:v>43777</c:v>
                </c:pt>
                <c:pt idx="326">
                  <c:v>43778</c:v>
                </c:pt>
                <c:pt idx="327">
                  <c:v>43779</c:v>
                </c:pt>
                <c:pt idx="328">
                  <c:v>43780</c:v>
                </c:pt>
                <c:pt idx="329">
                  <c:v>43781</c:v>
                </c:pt>
                <c:pt idx="330">
                  <c:v>43782</c:v>
                </c:pt>
                <c:pt idx="331">
                  <c:v>43783</c:v>
                </c:pt>
                <c:pt idx="332">
                  <c:v>43784</c:v>
                </c:pt>
                <c:pt idx="333">
                  <c:v>43785</c:v>
                </c:pt>
                <c:pt idx="334">
                  <c:v>43786</c:v>
                </c:pt>
                <c:pt idx="335">
                  <c:v>43787</c:v>
                </c:pt>
                <c:pt idx="336">
                  <c:v>43788</c:v>
                </c:pt>
                <c:pt idx="337">
                  <c:v>43789</c:v>
                </c:pt>
                <c:pt idx="338">
                  <c:v>43790</c:v>
                </c:pt>
                <c:pt idx="339">
                  <c:v>43791</c:v>
                </c:pt>
                <c:pt idx="340">
                  <c:v>43792</c:v>
                </c:pt>
                <c:pt idx="341">
                  <c:v>43793</c:v>
                </c:pt>
                <c:pt idx="342">
                  <c:v>43794</c:v>
                </c:pt>
                <c:pt idx="343">
                  <c:v>43795</c:v>
                </c:pt>
                <c:pt idx="344">
                  <c:v>43796</c:v>
                </c:pt>
                <c:pt idx="345">
                  <c:v>43797</c:v>
                </c:pt>
                <c:pt idx="346">
                  <c:v>43798</c:v>
                </c:pt>
                <c:pt idx="347">
                  <c:v>43799</c:v>
                </c:pt>
                <c:pt idx="348">
                  <c:v>43800</c:v>
                </c:pt>
                <c:pt idx="349">
                  <c:v>43801</c:v>
                </c:pt>
                <c:pt idx="350">
                  <c:v>43802</c:v>
                </c:pt>
                <c:pt idx="351">
                  <c:v>43803</c:v>
                </c:pt>
                <c:pt idx="352">
                  <c:v>43804</c:v>
                </c:pt>
                <c:pt idx="353">
                  <c:v>43805</c:v>
                </c:pt>
                <c:pt idx="354">
                  <c:v>43806</c:v>
                </c:pt>
                <c:pt idx="355">
                  <c:v>43807</c:v>
                </c:pt>
                <c:pt idx="356">
                  <c:v>43808</c:v>
                </c:pt>
                <c:pt idx="357">
                  <c:v>43809</c:v>
                </c:pt>
                <c:pt idx="358">
                  <c:v>43810</c:v>
                </c:pt>
                <c:pt idx="359">
                  <c:v>43811</c:v>
                </c:pt>
                <c:pt idx="360">
                  <c:v>43812</c:v>
                </c:pt>
                <c:pt idx="361">
                  <c:v>43813</c:v>
                </c:pt>
                <c:pt idx="362">
                  <c:v>43814</c:v>
                </c:pt>
                <c:pt idx="363">
                  <c:v>43815</c:v>
                </c:pt>
                <c:pt idx="364">
                  <c:v>43816</c:v>
                </c:pt>
                <c:pt idx="365">
                  <c:v>43817</c:v>
                </c:pt>
                <c:pt idx="366">
                  <c:v>43818</c:v>
                </c:pt>
                <c:pt idx="367">
                  <c:v>43819</c:v>
                </c:pt>
                <c:pt idx="368">
                  <c:v>43820</c:v>
                </c:pt>
                <c:pt idx="369">
                  <c:v>43821</c:v>
                </c:pt>
                <c:pt idx="370">
                  <c:v>43822</c:v>
                </c:pt>
                <c:pt idx="371">
                  <c:v>43823</c:v>
                </c:pt>
                <c:pt idx="372">
                  <c:v>43824</c:v>
                </c:pt>
                <c:pt idx="373">
                  <c:v>43825</c:v>
                </c:pt>
                <c:pt idx="374">
                  <c:v>43826</c:v>
                </c:pt>
                <c:pt idx="375">
                  <c:v>43827</c:v>
                </c:pt>
                <c:pt idx="376">
                  <c:v>43828</c:v>
                </c:pt>
                <c:pt idx="377">
                  <c:v>43829</c:v>
                </c:pt>
                <c:pt idx="378">
                  <c:v>43830</c:v>
                </c:pt>
                <c:pt idx="379">
                  <c:v>43831</c:v>
                </c:pt>
                <c:pt idx="380">
                  <c:v>43832</c:v>
                </c:pt>
                <c:pt idx="381">
                  <c:v>43833</c:v>
                </c:pt>
                <c:pt idx="382">
                  <c:v>43834</c:v>
                </c:pt>
                <c:pt idx="383">
                  <c:v>43835</c:v>
                </c:pt>
                <c:pt idx="384">
                  <c:v>43836</c:v>
                </c:pt>
                <c:pt idx="385">
                  <c:v>43837</c:v>
                </c:pt>
                <c:pt idx="386">
                  <c:v>43838</c:v>
                </c:pt>
                <c:pt idx="387">
                  <c:v>43839</c:v>
                </c:pt>
                <c:pt idx="388">
                  <c:v>43840</c:v>
                </c:pt>
                <c:pt idx="389">
                  <c:v>43841</c:v>
                </c:pt>
                <c:pt idx="390">
                  <c:v>43842</c:v>
                </c:pt>
                <c:pt idx="391">
                  <c:v>43843</c:v>
                </c:pt>
                <c:pt idx="392">
                  <c:v>43844</c:v>
                </c:pt>
                <c:pt idx="393">
                  <c:v>43845</c:v>
                </c:pt>
                <c:pt idx="394">
                  <c:v>43846</c:v>
                </c:pt>
                <c:pt idx="395">
                  <c:v>43847</c:v>
                </c:pt>
                <c:pt idx="396">
                  <c:v>43848</c:v>
                </c:pt>
                <c:pt idx="397">
                  <c:v>43849</c:v>
                </c:pt>
                <c:pt idx="398">
                  <c:v>43850</c:v>
                </c:pt>
                <c:pt idx="399">
                  <c:v>43851</c:v>
                </c:pt>
                <c:pt idx="400">
                  <c:v>43852</c:v>
                </c:pt>
                <c:pt idx="401">
                  <c:v>43853</c:v>
                </c:pt>
                <c:pt idx="402">
                  <c:v>43854</c:v>
                </c:pt>
                <c:pt idx="403">
                  <c:v>43855</c:v>
                </c:pt>
                <c:pt idx="404">
                  <c:v>43856</c:v>
                </c:pt>
                <c:pt idx="405">
                  <c:v>43857</c:v>
                </c:pt>
                <c:pt idx="406">
                  <c:v>43858</c:v>
                </c:pt>
                <c:pt idx="407">
                  <c:v>43859</c:v>
                </c:pt>
                <c:pt idx="408">
                  <c:v>43860</c:v>
                </c:pt>
                <c:pt idx="409">
                  <c:v>43861</c:v>
                </c:pt>
                <c:pt idx="410">
                  <c:v>43862</c:v>
                </c:pt>
                <c:pt idx="411">
                  <c:v>43863</c:v>
                </c:pt>
                <c:pt idx="412">
                  <c:v>43864</c:v>
                </c:pt>
                <c:pt idx="413">
                  <c:v>43865</c:v>
                </c:pt>
                <c:pt idx="414">
                  <c:v>43866</c:v>
                </c:pt>
                <c:pt idx="415">
                  <c:v>43867</c:v>
                </c:pt>
                <c:pt idx="416">
                  <c:v>43868</c:v>
                </c:pt>
                <c:pt idx="417">
                  <c:v>43869</c:v>
                </c:pt>
                <c:pt idx="418">
                  <c:v>43870</c:v>
                </c:pt>
                <c:pt idx="419">
                  <c:v>43871</c:v>
                </c:pt>
                <c:pt idx="420">
                  <c:v>43872</c:v>
                </c:pt>
                <c:pt idx="421">
                  <c:v>43873</c:v>
                </c:pt>
                <c:pt idx="422">
                  <c:v>43874</c:v>
                </c:pt>
                <c:pt idx="423">
                  <c:v>43875</c:v>
                </c:pt>
                <c:pt idx="424">
                  <c:v>43876</c:v>
                </c:pt>
                <c:pt idx="425">
                  <c:v>43877</c:v>
                </c:pt>
                <c:pt idx="426">
                  <c:v>43878</c:v>
                </c:pt>
                <c:pt idx="427">
                  <c:v>43879</c:v>
                </c:pt>
                <c:pt idx="428">
                  <c:v>43880</c:v>
                </c:pt>
                <c:pt idx="429">
                  <c:v>43881</c:v>
                </c:pt>
                <c:pt idx="430">
                  <c:v>43882</c:v>
                </c:pt>
                <c:pt idx="431">
                  <c:v>43883</c:v>
                </c:pt>
                <c:pt idx="432">
                  <c:v>43884</c:v>
                </c:pt>
                <c:pt idx="433">
                  <c:v>43885</c:v>
                </c:pt>
                <c:pt idx="434">
                  <c:v>43886</c:v>
                </c:pt>
                <c:pt idx="435">
                  <c:v>43887</c:v>
                </c:pt>
                <c:pt idx="436">
                  <c:v>43888</c:v>
                </c:pt>
                <c:pt idx="437">
                  <c:v>43889</c:v>
                </c:pt>
                <c:pt idx="438">
                  <c:v>43890</c:v>
                </c:pt>
                <c:pt idx="439">
                  <c:v>43891</c:v>
                </c:pt>
                <c:pt idx="440">
                  <c:v>43892</c:v>
                </c:pt>
                <c:pt idx="441">
                  <c:v>43893</c:v>
                </c:pt>
                <c:pt idx="442">
                  <c:v>43894</c:v>
                </c:pt>
                <c:pt idx="443">
                  <c:v>43895</c:v>
                </c:pt>
                <c:pt idx="444">
                  <c:v>43896</c:v>
                </c:pt>
                <c:pt idx="445">
                  <c:v>43897</c:v>
                </c:pt>
                <c:pt idx="446">
                  <c:v>43898</c:v>
                </c:pt>
                <c:pt idx="447">
                  <c:v>43899</c:v>
                </c:pt>
                <c:pt idx="448">
                  <c:v>43900</c:v>
                </c:pt>
                <c:pt idx="449">
                  <c:v>43901</c:v>
                </c:pt>
                <c:pt idx="450">
                  <c:v>43902</c:v>
                </c:pt>
                <c:pt idx="451">
                  <c:v>43903</c:v>
                </c:pt>
                <c:pt idx="452">
                  <c:v>43904</c:v>
                </c:pt>
                <c:pt idx="453">
                  <c:v>43905</c:v>
                </c:pt>
                <c:pt idx="454">
                  <c:v>43906</c:v>
                </c:pt>
                <c:pt idx="455">
                  <c:v>43907</c:v>
                </c:pt>
                <c:pt idx="456">
                  <c:v>43908</c:v>
                </c:pt>
                <c:pt idx="457">
                  <c:v>43909</c:v>
                </c:pt>
                <c:pt idx="458">
                  <c:v>43910</c:v>
                </c:pt>
                <c:pt idx="459">
                  <c:v>43911</c:v>
                </c:pt>
                <c:pt idx="460">
                  <c:v>43912</c:v>
                </c:pt>
                <c:pt idx="461">
                  <c:v>43913</c:v>
                </c:pt>
                <c:pt idx="462">
                  <c:v>43914</c:v>
                </c:pt>
                <c:pt idx="463">
                  <c:v>43915</c:v>
                </c:pt>
                <c:pt idx="464">
                  <c:v>43916</c:v>
                </c:pt>
                <c:pt idx="465">
                  <c:v>43917</c:v>
                </c:pt>
                <c:pt idx="466">
                  <c:v>43918</c:v>
                </c:pt>
                <c:pt idx="467">
                  <c:v>43919</c:v>
                </c:pt>
                <c:pt idx="468">
                  <c:v>43920</c:v>
                </c:pt>
                <c:pt idx="469">
                  <c:v>43921</c:v>
                </c:pt>
                <c:pt idx="470">
                  <c:v>43922</c:v>
                </c:pt>
                <c:pt idx="471">
                  <c:v>43923</c:v>
                </c:pt>
                <c:pt idx="472">
                  <c:v>43924</c:v>
                </c:pt>
                <c:pt idx="473">
                  <c:v>43925</c:v>
                </c:pt>
                <c:pt idx="474">
                  <c:v>43926</c:v>
                </c:pt>
                <c:pt idx="475">
                  <c:v>43927</c:v>
                </c:pt>
                <c:pt idx="476">
                  <c:v>43928</c:v>
                </c:pt>
                <c:pt idx="477">
                  <c:v>43929</c:v>
                </c:pt>
                <c:pt idx="478">
                  <c:v>43930</c:v>
                </c:pt>
                <c:pt idx="479">
                  <c:v>43931</c:v>
                </c:pt>
                <c:pt idx="480">
                  <c:v>43932</c:v>
                </c:pt>
                <c:pt idx="481">
                  <c:v>43933</c:v>
                </c:pt>
                <c:pt idx="482">
                  <c:v>43934</c:v>
                </c:pt>
                <c:pt idx="483">
                  <c:v>43935</c:v>
                </c:pt>
                <c:pt idx="484">
                  <c:v>43936</c:v>
                </c:pt>
                <c:pt idx="485">
                  <c:v>43937</c:v>
                </c:pt>
                <c:pt idx="486">
                  <c:v>43938</c:v>
                </c:pt>
                <c:pt idx="487">
                  <c:v>43939</c:v>
                </c:pt>
                <c:pt idx="488">
                  <c:v>43940</c:v>
                </c:pt>
                <c:pt idx="489">
                  <c:v>43941</c:v>
                </c:pt>
                <c:pt idx="490">
                  <c:v>43942</c:v>
                </c:pt>
                <c:pt idx="491">
                  <c:v>43943</c:v>
                </c:pt>
                <c:pt idx="492">
                  <c:v>43944</c:v>
                </c:pt>
                <c:pt idx="493">
                  <c:v>43945</c:v>
                </c:pt>
                <c:pt idx="494">
                  <c:v>43946</c:v>
                </c:pt>
                <c:pt idx="495">
                  <c:v>43947</c:v>
                </c:pt>
                <c:pt idx="496">
                  <c:v>43948</c:v>
                </c:pt>
                <c:pt idx="497">
                  <c:v>43949</c:v>
                </c:pt>
                <c:pt idx="498">
                  <c:v>43950</c:v>
                </c:pt>
                <c:pt idx="499">
                  <c:v>43951</c:v>
                </c:pt>
                <c:pt idx="500">
                  <c:v>43952</c:v>
                </c:pt>
                <c:pt idx="501">
                  <c:v>43953</c:v>
                </c:pt>
                <c:pt idx="502">
                  <c:v>43954</c:v>
                </c:pt>
                <c:pt idx="503">
                  <c:v>43955</c:v>
                </c:pt>
                <c:pt idx="504">
                  <c:v>43956</c:v>
                </c:pt>
                <c:pt idx="505">
                  <c:v>43957</c:v>
                </c:pt>
                <c:pt idx="506">
                  <c:v>43958</c:v>
                </c:pt>
                <c:pt idx="507">
                  <c:v>43959</c:v>
                </c:pt>
                <c:pt idx="508">
                  <c:v>43960</c:v>
                </c:pt>
                <c:pt idx="509">
                  <c:v>43961</c:v>
                </c:pt>
                <c:pt idx="510">
                  <c:v>43962</c:v>
                </c:pt>
                <c:pt idx="511">
                  <c:v>43963</c:v>
                </c:pt>
                <c:pt idx="512">
                  <c:v>43964</c:v>
                </c:pt>
                <c:pt idx="513">
                  <c:v>43965</c:v>
                </c:pt>
                <c:pt idx="514">
                  <c:v>43966</c:v>
                </c:pt>
                <c:pt idx="515">
                  <c:v>43967</c:v>
                </c:pt>
                <c:pt idx="516">
                  <c:v>43968</c:v>
                </c:pt>
                <c:pt idx="517">
                  <c:v>43969</c:v>
                </c:pt>
                <c:pt idx="518">
                  <c:v>43970</c:v>
                </c:pt>
                <c:pt idx="519">
                  <c:v>43971</c:v>
                </c:pt>
                <c:pt idx="520">
                  <c:v>43972</c:v>
                </c:pt>
                <c:pt idx="521">
                  <c:v>43973</c:v>
                </c:pt>
                <c:pt idx="522">
                  <c:v>43974</c:v>
                </c:pt>
                <c:pt idx="523">
                  <c:v>43975</c:v>
                </c:pt>
                <c:pt idx="524">
                  <c:v>43976</c:v>
                </c:pt>
                <c:pt idx="525">
                  <c:v>43977</c:v>
                </c:pt>
                <c:pt idx="526">
                  <c:v>43978</c:v>
                </c:pt>
                <c:pt idx="527">
                  <c:v>43979</c:v>
                </c:pt>
                <c:pt idx="528">
                  <c:v>43980</c:v>
                </c:pt>
                <c:pt idx="529">
                  <c:v>43981</c:v>
                </c:pt>
                <c:pt idx="530">
                  <c:v>43982</c:v>
                </c:pt>
                <c:pt idx="531">
                  <c:v>43983</c:v>
                </c:pt>
                <c:pt idx="532">
                  <c:v>43984</c:v>
                </c:pt>
                <c:pt idx="533">
                  <c:v>43985</c:v>
                </c:pt>
                <c:pt idx="534">
                  <c:v>43986</c:v>
                </c:pt>
                <c:pt idx="535">
                  <c:v>43987</c:v>
                </c:pt>
                <c:pt idx="536">
                  <c:v>43988</c:v>
                </c:pt>
                <c:pt idx="537">
                  <c:v>43989</c:v>
                </c:pt>
                <c:pt idx="538">
                  <c:v>43990</c:v>
                </c:pt>
                <c:pt idx="539">
                  <c:v>43991</c:v>
                </c:pt>
                <c:pt idx="540">
                  <c:v>43992</c:v>
                </c:pt>
                <c:pt idx="541">
                  <c:v>43993</c:v>
                </c:pt>
                <c:pt idx="542">
                  <c:v>43994</c:v>
                </c:pt>
                <c:pt idx="543">
                  <c:v>43995</c:v>
                </c:pt>
                <c:pt idx="544">
                  <c:v>43996</c:v>
                </c:pt>
                <c:pt idx="545">
                  <c:v>43997</c:v>
                </c:pt>
                <c:pt idx="546">
                  <c:v>43998</c:v>
                </c:pt>
                <c:pt idx="547">
                  <c:v>43999</c:v>
                </c:pt>
                <c:pt idx="548">
                  <c:v>44000</c:v>
                </c:pt>
                <c:pt idx="549">
                  <c:v>44001</c:v>
                </c:pt>
                <c:pt idx="550">
                  <c:v>44002</c:v>
                </c:pt>
                <c:pt idx="551">
                  <c:v>44003</c:v>
                </c:pt>
                <c:pt idx="552">
                  <c:v>44004</c:v>
                </c:pt>
                <c:pt idx="553">
                  <c:v>44005</c:v>
                </c:pt>
                <c:pt idx="554">
                  <c:v>44006</c:v>
                </c:pt>
                <c:pt idx="555">
                  <c:v>44007</c:v>
                </c:pt>
                <c:pt idx="556">
                  <c:v>44008</c:v>
                </c:pt>
                <c:pt idx="557">
                  <c:v>44009</c:v>
                </c:pt>
                <c:pt idx="558">
                  <c:v>44010</c:v>
                </c:pt>
                <c:pt idx="559">
                  <c:v>44011</c:v>
                </c:pt>
                <c:pt idx="560">
                  <c:v>44012</c:v>
                </c:pt>
                <c:pt idx="561">
                  <c:v>44013</c:v>
                </c:pt>
                <c:pt idx="562">
                  <c:v>44014</c:v>
                </c:pt>
                <c:pt idx="563">
                  <c:v>44015</c:v>
                </c:pt>
                <c:pt idx="564">
                  <c:v>44016</c:v>
                </c:pt>
                <c:pt idx="565">
                  <c:v>44017</c:v>
                </c:pt>
                <c:pt idx="566">
                  <c:v>44018</c:v>
                </c:pt>
                <c:pt idx="567">
                  <c:v>44019</c:v>
                </c:pt>
                <c:pt idx="568">
                  <c:v>44020</c:v>
                </c:pt>
                <c:pt idx="569">
                  <c:v>44021</c:v>
                </c:pt>
                <c:pt idx="570">
                  <c:v>44022</c:v>
                </c:pt>
                <c:pt idx="571">
                  <c:v>44023</c:v>
                </c:pt>
                <c:pt idx="572">
                  <c:v>44024</c:v>
                </c:pt>
                <c:pt idx="573">
                  <c:v>44025</c:v>
                </c:pt>
                <c:pt idx="574">
                  <c:v>44026</c:v>
                </c:pt>
                <c:pt idx="575">
                  <c:v>44027</c:v>
                </c:pt>
                <c:pt idx="576">
                  <c:v>44028</c:v>
                </c:pt>
                <c:pt idx="577">
                  <c:v>44029</c:v>
                </c:pt>
                <c:pt idx="578">
                  <c:v>44030</c:v>
                </c:pt>
                <c:pt idx="579">
                  <c:v>44031</c:v>
                </c:pt>
                <c:pt idx="580">
                  <c:v>44032</c:v>
                </c:pt>
                <c:pt idx="581">
                  <c:v>44033</c:v>
                </c:pt>
                <c:pt idx="582">
                  <c:v>44034</c:v>
                </c:pt>
                <c:pt idx="583">
                  <c:v>44035</c:v>
                </c:pt>
                <c:pt idx="584">
                  <c:v>44036</c:v>
                </c:pt>
                <c:pt idx="585">
                  <c:v>44037</c:v>
                </c:pt>
                <c:pt idx="586">
                  <c:v>44038</c:v>
                </c:pt>
                <c:pt idx="587">
                  <c:v>44039</c:v>
                </c:pt>
                <c:pt idx="588">
                  <c:v>44040</c:v>
                </c:pt>
                <c:pt idx="589">
                  <c:v>44041</c:v>
                </c:pt>
                <c:pt idx="590">
                  <c:v>44042</c:v>
                </c:pt>
                <c:pt idx="591">
                  <c:v>44043</c:v>
                </c:pt>
                <c:pt idx="592">
                  <c:v>44044</c:v>
                </c:pt>
                <c:pt idx="593">
                  <c:v>44045</c:v>
                </c:pt>
                <c:pt idx="594">
                  <c:v>44046</c:v>
                </c:pt>
                <c:pt idx="595">
                  <c:v>44047</c:v>
                </c:pt>
                <c:pt idx="596">
                  <c:v>44048</c:v>
                </c:pt>
                <c:pt idx="597">
                  <c:v>44049</c:v>
                </c:pt>
                <c:pt idx="598">
                  <c:v>44050</c:v>
                </c:pt>
                <c:pt idx="599">
                  <c:v>44051</c:v>
                </c:pt>
                <c:pt idx="600">
                  <c:v>44052</c:v>
                </c:pt>
                <c:pt idx="601">
                  <c:v>44053</c:v>
                </c:pt>
                <c:pt idx="602">
                  <c:v>44054</c:v>
                </c:pt>
                <c:pt idx="603">
                  <c:v>44055</c:v>
                </c:pt>
                <c:pt idx="604">
                  <c:v>44056</c:v>
                </c:pt>
                <c:pt idx="605">
                  <c:v>44057</c:v>
                </c:pt>
                <c:pt idx="606">
                  <c:v>44058</c:v>
                </c:pt>
                <c:pt idx="607">
                  <c:v>44059</c:v>
                </c:pt>
                <c:pt idx="608">
                  <c:v>44060</c:v>
                </c:pt>
                <c:pt idx="609">
                  <c:v>44061</c:v>
                </c:pt>
                <c:pt idx="610">
                  <c:v>44062</c:v>
                </c:pt>
                <c:pt idx="611">
                  <c:v>44063</c:v>
                </c:pt>
                <c:pt idx="612">
                  <c:v>44064</c:v>
                </c:pt>
                <c:pt idx="613">
                  <c:v>44065</c:v>
                </c:pt>
                <c:pt idx="614">
                  <c:v>44066</c:v>
                </c:pt>
                <c:pt idx="615">
                  <c:v>44067</c:v>
                </c:pt>
                <c:pt idx="616">
                  <c:v>44068</c:v>
                </c:pt>
                <c:pt idx="617">
                  <c:v>44069</c:v>
                </c:pt>
                <c:pt idx="618">
                  <c:v>44070</c:v>
                </c:pt>
                <c:pt idx="619">
                  <c:v>44071</c:v>
                </c:pt>
                <c:pt idx="620">
                  <c:v>44072</c:v>
                </c:pt>
                <c:pt idx="621">
                  <c:v>44073</c:v>
                </c:pt>
                <c:pt idx="622">
                  <c:v>44074</c:v>
                </c:pt>
                <c:pt idx="623">
                  <c:v>44075</c:v>
                </c:pt>
                <c:pt idx="624">
                  <c:v>44076</c:v>
                </c:pt>
                <c:pt idx="625">
                  <c:v>44077</c:v>
                </c:pt>
                <c:pt idx="626">
                  <c:v>44078</c:v>
                </c:pt>
                <c:pt idx="627">
                  <c:v>44079</c:v>
                </c:pt>
                <c:pt idx="628">
                  <c:v>44080</c:v>
                </c:pt>
                <c:pt idx="629">
                  <c:v>44081</c:v>
                </c:pt>
                <c:pt idx="630">
                  <c:v>44082</c:v>
                </c:pt>
                <c:pt idx="631">
                  <c:v>44083</c:v>
                </c:pt>
                <c:pt idx="632">
                  <c:v>44084</c:v>
                </c:pt>
                <c:pt idx="633">
                  <c:v>44085</c:v>
                </c:pt>
                <c:pt idx="634">
                  <c:v>44086</c:v>
                </c:pt>
                <c:pt idx="635">
                  <c:v>44087</c:v>
                </c:pt>
                <c:pt idx="636">
                  <c:v>44088</c:v>
                </c:pt>
                <c:pt idx="637">
                  <c:v>44089</c:v>
                </c:pt>
                <c:pt idx="638">
                  <c:v>44090</c:v>
                </c:pt>
                <c:pt idx="639">
                  <c:v>44091</c:v>
                </c:pt>
                <c:pt idx="640">
                  <c:v>44092</c:v>
                </c:pt>
                <c:pt idx="641">
                  <c:v>44093</c:v>
                </c:pt>
                <c:pt idx="642">
                  <c:v>44094</c:v>
                </c:pt>
                <c:pt idx="643">
                  <c:v>44095</c:v>
                </c:pt>
                <c:pt idx="644">
                  <c:v>44096</c:v>
                </c:pt>
                <c:pt idx="645">
                  <c:v>44097</c:v>
                </c:pt>
                <c:pt idx="646">
                  <c:v>44098</c:v>
                </c:pt>
                <c:pt idx="647">
                  <c:v>44099</c:v>
                </c:pt>
                <c:pt idx="648">
                  <c:v>44100</c:v>
                </c:pt>
                <c:pt idx="649">
                  <c:v>44101</c:v>
                </c:pt>
                <c:pt idx="650">
                  <c:v>44102</c:v>
                </c:pt>
                <c:pt idx="651">
                  <c:v>44103</c:v>
                </c:pt>
                <c:pt idx="652">
                  <c:v>44104</c:v>
                </c:pt>
                <c:pt idx="653">
                  <c:v>44105</c:v>
                </c:pt>
                <c:pt idx="654">
                  <c:v>44106</c:v>
                </c:pt>
                <c:pt idx="655">
                  <c:v>44107</c:v>
                </c:pt>
                <c:pt idx="656">
                  <c:v>44108</c:v>
                </c:pt>
                <c:pt idx="657">
                  <c:v>44109</c:v>
                </c:pt>
                <c:pt idx="658">
                  <c:v>44110</c:v>
                </c:pt>
                <c:pt idx="659">
                  <c:v>44111</c:v>
                </c:pt>
                <c:pt idx="660">
                  <c:v>44112</c:v>
                </c:pt>
                <c:pt idx="661">
                  <c:v>44113</c:v>
                </c:pt>
                <c:pt idx="662">
                  <c:v>44114</c:v>
                </c:pt>
                <c:pt idx="663">
                  <c:v>44115</c:v>
                </c:pt>
                <c:pt idx="664">
                  <c:v>44116</c:v>
                </c:pt>
                <c:pt idx="665">
                  <c:v>44117</c:v>
                </c:pt>
                <c:pt idx="666">
                  <c:v>44118</c:v>
                </c:pt>
                <c:pt idx="667">
                  <c:v>44119</c:v>
                </c:pt>
                <c:pt idx="668">
                  <c:v>44120</c:v>
                </c:pt>
                <c:pt idx="669">
                  <c:v>44121</c:v>
                </c:pt>
                <c:pt idx="670">
                  <c:v>44122</c:v>
                </c:pt>
                <c:pt idx="671">
                  <c:v>44123</c:v>
                </c:pt>
                <c:pt idx="672">
                  <c:v>44124</c:v>
                </c:pt>
                <c:pt idx="673">
                  <c:v>44125</c:v>
                </c:pt>
                <c:pt idx="674">
                  <c:v>44126</c:v>
                </c:pt>
                <c:pt idx="675">
                  <c:v>44127</c:v>
                </c:pt>
                <c:pt idx="676">
                  <c:v>44128</c:v>
                </c:pt>
                <c:pt idx="677">
                  <c:v>44129</c:v>
                </c:pt>
                <c:pt idx="678">
                  <c:v>44130</c:v>
                </c:pt>
                <c:pt idx="679">
                  <c:v>44131</c:v>
                </c:pt>
                <c:pt idx="680">
                  <c:v>44132</c:v>
                </c:pt>
                <c:pt idx="681">
                  <c:v>44133</c:v>
                </c:pt>
                <c:pt idx="682">
                  <c:v>44134</c:v>
                </c:pt>
                <c:pt idx="683">
                  <c:v>44135</c:v>
                </c:pt>
                <c:pt idx="684">
                  <c:v>44136</c:v>
                </c:pt>
                <c:pt idx="685">
                  <c:v>44137</c:v>
                </c:pt>
                <c:pt idx="686">
                  <c:v>44138</c:v>
                </c:pt>
                <c:pt idx="687">
                  <c:v>44139</c:v>
                </c:pt>
                <c:pt idx="688">
                  <c:v>44140</c:v>
                </c:pt>
                <c:pt idx="689">
                  <c:v>44141</c:v>
                </c:pt>
                <c:pt idx="690">
                  <c:v>44142</c:v>
                </c:pt>
                <c:pt idx="691">
                  <c:v>44143</c:v>
                </c:pt>
                <c:pt idx="692">
                  <c:v>44144</c:v>
                </c:pt>
                <c:pt idx="693">
                  <c:v>44145</c:v>
                </c:pt>
                <c:pt idx="694">
                  <c:v>44146</c:v>
                </c:pt>
                <c:pt idx="695">
                  <c:v>44147</c:v>
                </c:pt>
                <c:pt idx="696">
                  <c:v>44148</c:v>
                </c:pt>
                <c:pt idx="697">
                  <c:v>44149</c:v>
                </c:pt>
                <c:pt idx="698">
                  <c:v>44150</c:v>
                </c:pt>
                <c:pt idx="699">
                  <c:v>44151</c:v>
                </c:pt>
                <c:pt idx="700">
                  <c:v>44152</c:v>
                </c:pt>
                <c:pt idx="701">
                  <c:v>44153</c:v>
                </c:pt>
                <c:pt idx="702">
                  <c:v>44154</c:v>
                </c:pt>
                <c:pt idx="703">
                  <c:v>44155</c:v>
                </c:pt>
                <c:pt idx="704">
                  <c:v>44156</c:v>
                </c:pt>
                <c:pt idx="705">
                  <c:v>44157</c:v>
                </c:pt>
                <c:pt idx="706">
                  <c:v>44158</c:v>
                </c:pt>
                <c:pt idx="707">
                  <c:v>44159</c:v>
                </c:pt>
                <c:pt idx="708">
                  <c:v>44160</c:v>
                </c:pt>
                <c:pt idx="709">
                  <c:v>44161</c:v>
                </c:pt>
                <c:pt idx="710">
                  <c:v>44162</c:v>
                </c:pt>
                <c:pt idx="711">
                  <c:v>44163</c:v>
                </c:pt>
                <c:pt idx="712">
                  <c:v>44164</c:v>
                </c:pt>
                <c:pt idx="713">
                  <c:v>44165</c:v>
                </c:pt>
                <c:pt idx="714">
                  <c:v>44166</c:v>
                </c:pt>
                <c:pt idx="715">
                  <c:v>44167</c:v>
                </c:pt>
                <c:pt idx="716">
                  <c:v>44168</c:v>
                </c:pt>
                <c:pt idx="717">
                  <c:v>44169</c:v>
                </c:pt>
                <c:pt idx="718">
                  <c:v>44170</c:v>
                </c:pt>
                <c:pt idx="719">
                  <c:v>44171</c:v>
                </c:pt>
                <c:pt idx="720">
                  <c:v>44172</c:v>
                </c:pt>
                <c:pt idx="721">
                  <c:v>44173</c:v>
                </c:pt>
                <c:pt idx="722">
                  <c:v>44174</c:v>
                </c:pt>
                <c:pt idx="723">
                  <c:v>44175</c:v>
                </c:pt>
                <c:pt idx="724">
                  <c:v>44176</c:v>
                </c:pt>
                <c:pt idx="725">
                  <c:v>44177</c:v>
                </c:pt>
                <c:pt idx="726">
                  <c:v>44178</c:v>
                </c:pt>
                <c:pt idx="727">
                  <c:v>44179</c:v>
                </c:pt>
                <c:pt idx="728">
                  <c:v>44180</c:v>
                </c:pt>
                <c:pt idx="729">
                  <c:v>44181</c:v>
                </c:pt>
                <c:pt idx="730">
                  <c:v>44182</c:v>
                </c:pt>
                <c:pt idx="731">
                  <c:v>44183</c:v>
                </c:pt>
                <c:pt idx="732">
                  <c:v>44184</c:v>
                </c:pt>
                <c:pt idx="733">
                  <c:v>44185</c:v>
                </c:pt>
                <c:pt idx="734">
                  <c:v>44186</c:v>
                </c:pt>
                <c:pt idx="735">
                  <c:v>44187</c:v>
                </c:pt>
                <c:pt idx="736">
                  <c:v>44188</c:v>
                </c:pt>
                <c:pt idx="737">
                  <c:v>44189</c:v>
                </c:pt>
                <c:pt idx="738">
                  <c:v>44190</c:v>
                </c:pt>
                <c:pt idx="739">
                  <c:v>44191</c:v>
                </c:pt>
                <c:pt idx="740">
                  <c:v>44192</c:v>
                </c:pt>
                <c:pt idx="741">
                  <c:v>44193</c:v>
                </c:pt>
                <c:pt idx="742">
                  <c:v>44194</c:v>
                </c:pt>
                <c:pt idx="743">
                  <c:v>44195</c:v>
                </c:pt>
                <c:pt idx="744">
                  <c:v>44196</c:v>
                </c:pt>
                <c:pt idx="745">
                  <c:v>44197</c:v>
                </c:pt>
                <c:pt idx="746">
                  <c:v>44198</c:v>
                </c:pt>
                <c:pt idx="747">
                  <c:v>44199</c:v>
                </c:pt>
                <c:pt idx="748">
                  <c:v>44200</c:v>
                </c:pt>
                <c:pt idx="749">
                  <c:v>44201</c:v>
                </c:pt>
                <c:pt idx="750">
                  <c:v>44202</c:v>
                </c:pt>
                <c:pt idx="751">
                  <c:v>44203</c:v>
                </c:pt>
                <c:pt idx="752">
                  <c:v>44204</c:v>
                </c:pt>
                <c:pt idx="753">
                  <c:v>44205</c:v>
                </c:pt>
                <c:pt idx="754">
                  <c:v>44206</c:v>
                </c:pt>
                <c:pt idx="755">
                  <c:v>44207</c:v>
                </c:pt>
                <c:pt idx="756">
                  <c:v>44208</c:v>
                </c:pt>
                <c:pt idx="757">
                  <c:v>44209</c:v>
                </c:pt>
                <c:pt idx="758">
                  <c:v>44210</c:v>
                </c:pt>
                <c:pt idx="759">
                  <c:v>44211</c:v>
                </c:pt>
                <c:pt idx="760">
                  <c:v>44212</c:v>
                </c:pt>
                <c:pt idx="761">
                  <c:v>44213</c:v>
                </c:pt>
                <c:pt idx="762">
                  <c:v>44214</c:v>
                </c:pt>
                <c:pt idx="763">
                  <c:v>44215</c:v>
                </c:pt>
                <c:pt idx="764">
                  <c:v>44216</c:v>
                </c:pt>
                <c:pt idx="765">
                  <c:v>44217</c:v>
                </c:pt>
                <c:pt idx="766">
                  <c:v>44218</c:v>
                </c:pt>
                <c:pt idx="767">
                  <c:v>44219</c:v>
                </c:pt>
                <c:pt idx="768">
                  <c:v>44220</c:v>
                </c:pt>
                <c:pt idx="769">
                  <c:v>44221</c:v>
                </c:pt>
                <c:pt idx="770">
                  <c:v>44222</c:v>
                </c:pt>
                <c:pt idx="771">
                  <c:v>44223</c:v>
                </c:pt>
                <c:pt idx="772">
                  <c:v>44224</c:v>
                </c:pt>
                <c:pt idx="773">
                  <c:v>44225</c:v>
                </c:pt>
                <c:pt idx="774">
                  <c:v>44226</c:v>
                </c:pt>
                <c:pt idx="775">
                  <c:v>44227</c:v>
                </c:pt>
                <c:pt idx="776">
                  <c:v>44228</c:v>
                </c:pt>
                <c:pt idx="777">
                  <c:v>44229</c:v>
                </c:pt>
                <c:pt idx="778">
                  <c:v>44230</c:v>
                </c:pt>
                <c:pt idx="779">
                  <c:v>44231</c:v>
                </c:pt>
                <c:pt idx="780">
                  <c:v>44232</c:v>
                </c:pt>
                <c:pt idx="781">
                  <c:v>44233</c:v>
                </c:pt>
                <c:pt idx="782">
                  <c:v>44234</c:v>
                </c:pt>
                <c:pt idx="783">
                  <c:v>44235</c:v>
                </c:pt>
                <c:pt idx="784">
                  <c:v>44236</c:v>
                </c:pt>
                <c:pt idx="785">
                  <c:v>44237</c:v>
                </c:pt>
                <c:pt idx="786">
                  <c:v>44238</c:v>
                </c:pt>
                <c:pt idx="787">
                  <c:v>44239</c:v>
                </c:pt>
                <c:pt idx="788">
                  <c:v>44240</c:v>
                </c:pt>
                <c:pt idx="789">
                  <c:v>44241</c:v>
                </c:pt>
                <c:pt idx="790">
                  <c:v>44242</c:v>
                </c:pt>
                <c:pt idx="791">
                  <c:v>44243</c:v>
                </c:pt>
                <c:pt idx="792">
                  <c:v>44244</c:v>
                </c:pt>
                <c:pt idx="793">
                  <c:v>44245</c:v>
                </c:pt>
                <c:pt idx="794">
                  <c:v>44246</c:v>
                </c:pt>
                <c:pt idx="795">
                  <c:v>44247</c:v>
                </c:pt>
                <c:pt idx="796">
                  <c:v>44248</c:v>
                </c:pt>
                <c:pt idx="797">
                  <c:v>44249</c:v>
                </c:pt>
                <c:pt idx="798">
                  <c:v>44250</c:v>
                </c:pt>
                <c:pt idx="799">
                  <c:v>44251</c:v>
                </c:pt>
                <c:pt idx="800">
                  <c:v>44252</c:v>
                </c:pt>
                <c:pt idx="801">
                  <c:v>44253</c:v>
                </c:pt>
                <c:pt idx="802">
                  <c:v>44254</c:v>
                </c:pt>
                <c:pt idx="803">
                  <c:v>44255</c:v>
                </c:pt>
                <c:pt idx="804">
                  <c:v>44256</c:v>
                </c:pt>
                <c:pt idx="805">
                  <c:v>44257</c:v>
                </c:pt>
                <c:pt idx="806">
                  <c:v>44258</c:v>
                </c:pt>
                <c:pt idx="807">
                  <c:v>44259</c:v>
                </c:pt>
                <c:pt idx="808">
                  <c:v>44260</c:v>
                </c:pt>
                <c:pt idx="809">
                  <c:v>44261</c:v>
                </c:pt>
                <c:pt idx="810">
                  <c:v>44262</c:v>
                </c:pt>
                <c:pt idx="811">
                  <c:v>44263</c:v>
                </c:pt>
                <c:pt idx="812">
                  <c:v>44264</c:v>
                </c:pt>
                <c:pt idx="813">
                  <c:v>44265</c:v>
                </c:pt>
                <c:pt idx="814">
                  <c:v>44266</c:v>
                </c:pt>
                <c:pt idx="815">
                  <c:v>44267</c:v>
                </c:pt>
                <c:pt idx="816">
                  <c:v>44268</c:v>
                </c:pt>
                <c:pt idx="817">
                  <c:v>44269</c:v>
                </c:pt>
                <c:pt idx="818">
                  <c:v>44270</c:v>
                </c:pt>
                <c:pt idx="819">
                  <c:v>44271</c:v>
                </c:pt>
                <c:pt idx="820">
                  <c:v>44272</c:v>
                </c:pt>
                <c:pt idx="821">
                  <c:v>44273</c:v>
                </c:pt>
                <c:pt idx="822">
                  <c:v>44274</c:v>
                </c:pt>
                <c:pt idx="823">
                  <c:v>44275</c:v>
                </c:pt>
                <c:pt idx="824">
                  <c:v>44276</c:v>
                </c:pt>
                <c:pt idx="825">
                  <c:v>44277</c:v>
                </c:pt>
                <c:pt idx="826">
                  <c:v>44278</c:v>
                </c:pt>
                <c:pt idx="827">
                  <c:v>44279</c:v>
                </c:pt>
                <c:pt idx="828">
                  <c:v>44280</c:v>
                </c:pt>
                <c:pt idx="829">
                  <c:v>44281</c:v>
                </c:pt>
                <c:pt idx="830">
                  <c:v>44282</c:v>
                </c:pt>
                <c:pt idx="831">
                  <c:v>44283</c:v>
                </c:pt>
                <c:pt idx="832">
                  <c:v>44284</c:v>
                </c:pt>
                <c:pt idx="833">
                  <c:v>44285</c:v>
                </c:pt>
                <c:pt idx="834">
                  <c:v>44286</c:v>
                </c:pt>
                <c:pt idx="835">
                  <c:v>44287</c:v>
                </c:pt>
                <c:pt idx="836">
                  <c:v>44288</c:v>
                </c:pt>
                <c:pt idx="837">
                  <c:v>44289</c:v>
                </c:pt>
                <c:pt idx="838">
                  <c:v>44290</c:v>
                </c:pt>
                <c:pt idx="839">
                  <c:v>44291</c:v>
                </c:pt>
                <c:pt idx="840">
                  <c:v>44292</c:v>
                </c:pt>
                <c:pt idx="841">
                  <c:v>44293</c:v>
                </c:pt>
                <c:pt idx="842">
                  <c:v>44294</c:v>
                </c:pt>
                <c:pt idx="843">
                  <c:v>44295</c:v>
                </c:pt>
                <c:pt idx="844">
                  <c:v>44296</c:v>
                </c:pt>
                <c:pt idx="845">
                  <c:v>44297</c:v>
                </c:pt>
                <c:pt idx="846">
                  <c:v>44298</c:v>
                </c:pt>
                <c:pt idx="847">
                  <c:v>44299</c:v>
                </c:pt>
                <c:pt idx="848">
                  <c:v>44300</c:v>
                </c:pt>
                <c:pt idx="849">
                  <c:v>44301</c:v>
                </c:pt>
                <c:pt idx="850">
                  <c:v>44302</c:v>
                </c:pt>
                <c:pt idx="851">
                  <c:v>44303</c:v>
                </c:pt>
                <c:pt idx="852">
                  <c:v>44304</c:v>
                </c:pt>
                <c:pt idx="853">
                  <c:v>44305</c:v>
                </c:pt>
                <c:pt idx="854">
                  <c:v>44306</c:v>
                </c:pt>
                <c:pt idx="855">
                  <c:v>44307</c:v>
                </c:pt>
                <c:pt idx="856">
                  <c:v>44308</c:v>
                </c:pt>
                <c:pt idx="857">
                  <c:v>44309</c:v>
                </c:pt>
                <c:pt idx="858">
                  <c:v>44310</c:v>
                </c:pt>
                <c:pt idx="859">
                  <c:v>44311</c:v>
                </c:pt>
                <c:pt idx="860">
                  <c:v>44312</c:v>
                </c:pt>
                <c:pt idx="861">
                  <c:v>44313</c:v>
                </c:pt>
                <c:pt idx="862">
                  <c:v>44314</c:v>
                </c:pt>
                <c:pt idx="863">
                  <c:v>44315</c:v>
                </c:pt>
                <c:pt idx="864">
                  <c:v>44316</c:v>
                </c:pt>
                <c:pt idx="865">
                  <c:v>44317</c:v>
                </c:pt>
                <c:pt idx="866">
                  <c:v>44318</c:v>
                </c:pt>
                <c:pt idx="867">
                  <c:v>44319</c:v>
                </c:pt>
                <c:pt idx="868">
                  <c:v>44320</c:v>
                </c:pt>
                <c:pt idx="869">
                  <c:v>44321</c:v>
                </c:pt>
                <c:pt idx="870">
                  <c:v>44322</c:v>
                </c:pt>
                <c:pt idx="871">
                  <c:v>44323</c:v>
                </c:pt>
                <c:pt idx="872">
                  <c:v>44324</c:v>
                </c:pt>
                <c:pt idx="873">
                  <c:v>44325</c:v>
                </c:pt>
                <c:pt idx="874">
                  <c:v>44326</c:v>
                </c:pt>
                <c:pt idx="875">
                  <c:v>44327</c:v>
                </c:pt>
                <c:pt idx="876">
                  <c:v>44328</c:v>
                </c:pt>
                <c:pt idx="877">
                  <c:v>44329</c:v>
                </c:pt>
                <c:pt idx="878">
                  <c:v>44330</c:v>
                </c:pt>
                <c:pt idx="879">
                  <c:v>44331</c:v>
                </c:pt>
                <c:pt idx="880">
                  <c:v>44332</c:v>
                </c:pt>
                <c:pt idx="881">
                  <c:v>44333</c:v>
                </c:pt>
                <c:pt idx="882">
                  <c:v>44334</c:v>
                </c:pt>
                <c:pt idx="883">
                  <c:v>44335</c:v>
                </c:pt>
                <c:pt idx="884">
                  <c:v>44336</c:v>
                </c:pt>
                <c:pt idx="885">
                  <c:v>44337</c:v>
                </c:pt>
                <c:pt idx="886">
                  <c:v>44338</c:v>
                </c:pt>
                <c:pt idx="887">
                  <c:v>44339</c:v>
                </c:pt>
                <c:pt idx="888">
                  <c:v>44340</c:v>
                </c:pt>
                <c:pt idx="889">
                  <c:v>44341</c:v>
                </c:pt>
                <c:pt idx="890">
                  <c:v>44342</c:v>
                </c:pt>
                <c:pt idx="891">
                  <c:v>44343</c:v>
                </c:pt>
                <c:pt idx="892">
                  <c:v>44344</c:v>
                </c:pt>
                <c:pt idx="893">
                  <c:v>44345</c:v>
                </c:pt>
                <c:pt idx="894">
                  <c:v>44346</c:v>
                </c:pt>
                <c:pt idx="895">
                  <c:v>44347</c:v>
                </c:pt>
                <c:pt idx="896">
                  <c:v>44348</c:v>
                </c:pt>
                <c:pt idx="897">
                  <c:v>44349</c:v>
                </c:pt>
                <c:pt idx="898">
                  <c:v>44350</c:v>
                </c:pt>
                <c:pt idx="899">
                  <c:v>44351</c:v>
                </c:pt>
                <c:pt idx="900">
                  <c:v>44352</c:v>
                </c:pt>
                <c:pt idx="901">
                  <c:v>44353</c:v>
                </c:pt>
                <c:pt idx="902">
                  <c:v>44354</c:v>
                </c:pt>
                <c:pt idx="903">
                  <c:v>44355</c:v>
                </c:pt>
                <c:pt idx="904">
                  <c:v>44356</c:v>
                </c:pt>
                <c:pt idx="905">
                  <c:v>44357</c:v>
                </c:pt>
                <c:pt idx="906">
                  <c:v>44358</c:v>
                </c:pt>
                <c:pt idx="907">
                  <c:v>44359</c:v>
                </c:pt>
                <c:pt idx="908">
                  <c:v>44360</c:v>
                </c:pt>
                <c:pt idx="909">
                  <c:v>44361</c:v>
                </c:pt>
                <c:pt idx="910">
                  <c:v>44362</c:v>
                </c:pt>
                <c:pt idx="911">
                  <c:v>44363</c:v>
                </c:pt>
                <c:pt idx="912">
                  <c:v>44364</c:v>
                </c:pt>
                <c:pt idx="913">
                  <c:v>44365</c:v>
                </c:pt>
                <c:pt idx="914">
                  <c:v>44366</c:v>
                </c:pt>
                <c:pt idx="915">
                  <c:v>44367</c:v>
                </c:pt>
                <c:pt idx="916">
                  <c:v>44368</c:v>
                </c:pt>
                <c:pt idx="917">
                  <c:v>44369</c:v>
                </c:pt>
                <c:pt idx="918">
                  <c:v>44370</c:v>
                </c:pt>
                <c:pt idx="919">
                  <c:v>44371</c:v>
                </c:pt>
                <c:pt idx="920">
                  <c:v>44372</c:v>
                </c:pt>
                <c:pt idx="921">
                  <c:v>44373</c:v>
                </c:pt>
                <c:pt idx="922">
                  <c:v>44374</c:v>
                </c:pt>
                <c:pt idx="923">
                  <c:v>44375</c:v>
                </c:pt>
                <c:pt idx="924">
                  <c:v>44376</c:v>
                </c:pt>
                <c:pt idx="925">
                  <c:v>44377</c:v>
                </c:pt>
                <c:pt idx="926">
                  <c:v>44378</c:v>
                </c:pt>
                <c:pt idx="927">
                  <c:v>44379</c:v>
                </c:pt>
                <c:pt idx="928">
                  <c:v>44380</c:v>
                </c:pt>
                <c:pt idx="929">
                  <c:v>44381</c:v>
                </c:pt>
                <c:pt idx="930">
                  <c:v>44382</c:v>
                </c:pt>
                <c:pt idx="931">
                  <c:v>44383</c:v>
                </c:pt>
                <c:pt idx="932">
                  <c:v>44384</c:v>
                </c:pt>
                <c:pt idx="933">
                  <c:v>44385</c:v>
                </c:pt>
                <c:pt idx="934">
                  <c:v>44386</c:v>
                </c:pt>
                <c:pt idx="935">
                  <c:v>44387</c:v>
                </c:pt>
                <c:pt idx="936">
                  <c:v>44388</c:v>
                </c:pt>
                <c:pt idx="937">
                  <c:v>44389</c:v>
                </c:pt>
                <c:pt idx="938">
                  <c:v>44390</c:v>
                </c:pt>
                <c:pt idx="939">
                  <c:v>44391</c:v>
                </c:pt>
                <c:pt idx="940">
                  <c:v>44392</c:v>
                </c:pt>
                <c:pt idx="941">
                  <c:v>44393</c:v>
                </c:pt>
                <c:pt idx="942">
                  <c:v>44394</c:v>
                </c:pt>
                <c:pt idx="943">
                  <c:v>44395</c:v>
                </c:pt>
                <c:pt idx="944">
                  <c:v>44396</c:v>
                </c:pt>
                <c:pt idx="945">
                  <c:v>44397</c:v>
                </c:pt>
                <c:pt idx="946">
                  <c:v>44398</c:v>
                </c:pt>
                <c:pt idx="947">
                  <c:v>44399</c:v>
                </c:pt>
                <c:pt idx="948">
                  <c:v>44400</c:v>
                </c:pt>
                <c:pt idx="949">
                  <c:v>44401</c:v>
                </c:pt>
                <c:pt idx="950">
                  <c:v>44402</c:v>
                </c:pt>
                <c:pt idx="951">
                  <c:v>44403</c:v>
                </c:pt>
                <c:pt idx="952">
                  <c:v>44404</c:v>
                </c:pt>
                <c:pt idx="953">
                  <c:v>44405</c:v>
                </c:pt>
                <c:pt idx="954">
                  <c:v>44406</c:v>
                </c:pt>
                <c:pt idx="955">
                  <c:v>44407</c:v>
                </c:pt>
                <c:pt idx="956">
                  <c:v>44408</c:v>
                </c:pt>
                <c:pt idx="957">
                  <c:v>44409</c:v>
                </c:pt>
                <c:pt idx="958">
                  <c:v>44410</c:v>
                </c:pt>
                <c:pt idx="959">
                  <c:v>44411</c:v>
                </c:pt>
                <c:pt idx="960">
                  <c:v>44412</c:v>
                </c:pt>
                <c:pt idx="961">
                  <c:v>44413</c:v>
                </c:pt>
                <c:pt idx="962">
                  <c:v>44414</c:v>
                </c:pt>
                <c:pt idx="963">
                  <c:v>44415</c:v>
                </c:pt>
                <c:pt idx="964">
                  <c:v>44416</c:v>
                </c:pt>
                <c:pt idx="965">
                  <c:v>44417</c:v>
                </c:pt>
                <c:pt idx="966">
                  <c:v>44418</c:v>
                </c:pt>
                <c:pt idx="967">
                  <c:v>44419</c:v>
                </c:pt>
                <c:pt idx="968">
                  <c:v>44420</c:v>
                </c:pt>
                <c:pt idx="969">
                  <c:v>44421</c:v>
                </c:pt>
                <c:pt idx="970">
                  <c:v>44422</c:v>
                </c:pt>
                <c:pt idx="971">
                  <c:v>44423</c:v>
                </c:pt>
                <c:pt idx="972">
                  <c:v>44424</c:v>
                </c:pt>
                <c:pt idx="973">
                  <c:v>44425</c:v>
                </c:pt>
                <c:pt idx="974">
                  <c:v>44426</c:v>
                </c:pt>
                <c:pt idx="975">
                  <c:v>44427</c:v>
                </c:pt>
                <c:pt idx="976">
                  <c:v>44428</c:v>
                </c:pt>
                <c:pt idx="977">
                  <c:v>44429</c:v>
                </c:pt>
                <c:pt idx="978">
                  <c:v>44430</c:v>
                </c:pt>
                <c:pt idx="979">
                  <c:v>44431</c:v>
                </c:pt>
                <c:pt idx="980">
                  <c:v>44432</c:v>
                </c:pt>
                <c:pt idx="981">
                  <c:v>44433</c:v>
                </c:pt>
                <c:pt idx="982">
                  <c:v>44434</c:v>
                </c:pt>
                <c:pt idx="983">
                  <c:v>44435</c:v>
                </c:pt>
                <c:pt idx="984">
                  <c:v>44436</c:v>
                </c:pt>
                <c:pt idx="985">
                  <c:v>44437</c:v>
                </c:pt>
                <c:pt idx="986">
                  <c:v>44438</c:v>
                </c:pt>
                <c:pt idx="987">
                  <c:v>44439</c:v>
                </c:pt>
                <c:pt idx="988">
                  <c:v>44440</c:v>
                </c:pt>
                <c:pt idx="989">
                  <c:v>44441</c:v>
                </c:pt>
                <c:pt idx="990">
                  <c:v>44442</c:v>
                </c:pt>
                <c:pt idx="991">
                  <c:v>44443</c:v>
                </c:pt>
                <c:pt idx="992">
                  <c:v>44444</c:v>
                </c:pt>
                <c:pt idx="993">
                  <c:v>44445</c:v>
                </c:pt>
                <c:pt idx="994">
                  <c:v>44446</c:v>
                </c:pt>
                <c:pt idx="995">
                  <c:v>44447</c:v>
                </c:pt>
                <c:pt idx="996">
                  <c:v>44448</c:v>
                </c:pt>
                <c:pt idx="997">
                  <c:v>44449</c:v>
                </c:pt>
                <c:pt idx="998">
                  <c:v>44450</c:v>
                </c:pt>
                <c:pt idx="999">
                  <c:v>44451</c:v>
                </c:pt>
                <c:pt idx="1000">
                  <c:v>44452</c:v>
                </c:pt>
                <c:pt idx="1001">
                  <c:v>44453</c:v>
                </c:pt>
                <c:pt idx="1002">
                  <c:v>44454</c:v>
                </c:pt>
                <c:pt idx="1003">
                  <c:v>44455</c:v>
                </c:pt>
                <c:pt idx="1004">
                  <c:v>44456</c:v>
                </c:pt>
                <c:pt idx="1005">
                  <c:v>44457</c:v>
                </c:pt>
                <c:pt idx="1006">
                  <c:v>44458</c:v>
                </c:pt>
                <c:pt idx="1007">
                  <c:v>44459</c:v>
                </c:pt>
                <c:pt idx="1008">
                  <c:v>44460</c:v>
                </c:pt>
                <c:pt idx="1009">
                  <c:v>44461</c:v>
                </c:pt>
                <c:pt idx="1010">
                  <c:v>44462</c:v>
                </c:pt>
                <c:pt idx="1011">
                  <c:v>44463</c:v>
                </c:pt>
                <c:pt idx="1012">
                  <c:v>44464</c:v>
                </c:pt>
                <c:pt idx="1013">
                  <c:v>44465</c:v>
                </c:pt>
                <c:pt idx="1014">
                  <c:v>44466</c:v>
                </c:pt>
                <c:pt idx="1015">
                  <c:v>44467</c:v>
                </c:pt>
                <c:pt idx="1016">
                  <c:v>44468</c:v>
                </c:pt>
                <c:pt idx="1017">
                  <c:v>44469</c:v>
                </c:pt>
                <c:pt idx="1018">
                  <c:v>44470</c:v>
                </c:pt>
                <c:pt idx="1019">
                  <c:v>44471</c:v>
                </c:pt>
                <c:pt idx="1020">
                  <c:v>44472</c:v>
                </c:pt>
                <c:pt idx="1021">
                  <c:v>44473</c:v>
                </c:pt>
                <c:pt idx="1022">
                  <c:v>44474</c:v>
                </c:pt>
                <c:pt idx="1023">
                  <c:v>44475</c:v>
                </c:pt>
                <c:pt idx="1024">
                  <c:v>44476</c:v>
                </c:pt>
                <c:pt idx="1025">
                  <c:v>44477</c:v>
                </c:pt>
                <c:pt idx="1026">
                  <c:v>44478</c:v>
                </c:pt>
                <c:pt idx="1027">
                  <c:v>44479</c:v>
                </c:pt>
                <c:pt idx="1028">
                  <c:v>44480</c:v>
                </c:pt>
                <c:pt idx="1029">
                  <c:v>44481</c:v>
                </c:pt>
                <c:pt idx="1030">
                  <c:v>44482</c:v>
                </c:pt>
                <c:pt idx="1031">
                  <c:v>44483</c:v>
                </c:pt>
                <c:pt idx="1032">
                  <c:v>44484</c:v>
                </c:pt>
                <c:pt idx="1033">
                  <c:v>44485</c:v>
                </c:pt>
                <c:pt idx="1034">
                  <c:v>44486</c:v>
                </c:pt>
                <c:pt idx="1035">
                  <c:v>44487</c:v>
                </c:pt>
                <c:pt idx="1036">
                  <c:v>44488</c:v>
                </c:pt>
                <c:pt idx="1037">
                  <c:v>44489</c:v>
                </c:pt>
                <c:pt idx="1038">
                  <c:v>44490</c:v>
                </c:pt>
                <c:pt idx="1039">
                  <c:v>44491</c:v>
                </c:pt>
                <c:pt idx="1040">
                  <c:v>44492</c:v>
                </c:pt>
                <c:pt idx="1041">
                  <c:v>44493</c:v>
                </c:pt>
                <c:pt idx="1042">
                  <c:v>44494</c:v>
                </c:pt>
                <c:pt idx="1043">
                  <c:v>44495</c:v>
                </c:pt>
                <c:pt idx="1044">
                  <c:v>44496</c:v>
                </c:pt>
                <c:pt idx="1045">
                  <c:v>44497</c:v>
                </c:pt>
                <c:pt idx="1046">
                  <c:v>44498</c:v>
                </c:pt>
                <c:pt idx="1047">
                  <c:v>44499</c:v>
                </c:pt>
                <c:pt idx="1048">
                  <c:v>44500</c:v>
                </c:pt>
                <c:pt idx="1049">
                  <c:v>44501</c:v>
                </c:pt>
                <c:pt idx="1050">
                  <c:v>44502</c:v>
                </c:pt>
                <c:pt idx="1051">
                  <c:v>44503</c:v>
                </c:pt>
                <c:pt idx="1052">
                  <c:v>44504</c:v>
                </c:pt>
                <c:pt idx="1053">
                  <c:v>44505</c:v>
                </c:pt>
                <c:pt idx="1054">
                  <c:v>44506</c:v>
                </c:pt>
                <c:pt idx="1055">
                  <c:v>44507</c:v>
                </c:pt>
                <c:pt idx="1056">
                  <c:v>44508</c:v>
                </c:pt>
                <c:pt idx="1057">
                  <c:v>44509</c:v>
                </c:pt>
                <c:pt idx="1058">
                  <c:v>44510</c:v>
                </c:pt>
                <c:pt idx="1059">
                  <c:v>44511</c:v>
                </c:pt>
                <c:pt idx="1060">
                  <c:v>44512</c:v>
                </c:pt>
                <c:pt idx="1061">
                  <c:v>44513</c:v>
                </c:pt>
                <c:pt idx="1062">
                  <c:v>44514</c:v>
                </c:pt>
                <c:pt idx="1063">
                  <c:v>44515</c:v>
                </c:pt>
                <c:pt idx="1064">
                  <c:v>44516</c:v>
                </c:pt>
                <c:pt idx="1065">
                  <c:v>44517</c:v>
                </c:pt>
                <c:pt idx="1066">
                  <c:v>44518</c:v>
                </c:pt>
                <c:pt idx="1067">
                  <c:v>44519</c:v>
                </c:pt>
                <c:pt idx="1068">
                  <c:v>44520</c:v>
                </c:pt>
                <c:pt idx="1069">
                  <c:v>44521</c:v>
                </c:pt>
                <c:pt idx="1070">
                  <c:v>44522</c:v>
                </c:pt>
                <c:pt idx="1071">
                  <c:v>44523</c:v>
                </c:pt>
                <c:pt idx="1072">
                  <c:v>44524</c:v>
                </c:pt>
                <c:pt idx="1073">
                  <c:v>44525</c:v>
                </c:pt>
                <c:pt idx="1074">
                  <c:v>44526</c:v>
                </c:pt>
                <c:pt idx="1075">
                  <c:v>44527</c:v>
                </c:pt>
                <c:pt idx="1076">
                  <c:v>44528</c:v>
                </c:pt>
                <c:pt idx="1077">
                  <c:v>44529</c:v>
                </c:pt>
                <c:pt idx="1078">
                  <c:v>44530</c:v>
                </c:pt>
                <c:pt idx="1079">
                  <c:v>44531</c:v>
                </c:pt>
                <c:pt idx="1080">
                  <c:v>44532</c:v>
                </c:pt>
                <c:pt idx="1081">
                  <c:v>44533</c:v>
                </c:pt>
                <c:pt idx="1082">
                  <c:v>44534</c:v>
                </c:pt>
                <c:pt idx="1083">
                  <c:v>44535</c:v>
                </c:pt>
                <c:pt idx="1084">
                  <c:v>44536</c:v>
                </c:pt>
                <c:pt idx="1085">
                  <c:v>44537</c:v>
                </c:pt>
                <c:pt idx="1086">
                  <c:v>44538</c:v>
                </c:pt>
                <c:pt idx="1087">
                  <c:v>44539</c:v>
                </c:pt>
                <c:pt idx="1088">
                  <c:v>44540</c:v>
                </c:pt>
                <c:pt idx="1089">
                  <c:v>44541</c:v>
                </c:pt>
                <c:pt idx="1090">
                  <c:v>44542</c:v>
                </c:pt>
                <c:pt idx="1091">
                  <c:v>44543</c:v>
                </c:pt>
                <c:pt idx="1092">
                  <c:v>44544</c:v>
                </c:pt>
                <c:pt idx="1093">
                  <c:v>44545</c:v>
                </c:pt>
                <c:pt idx="1094">
                  <c:v>44546</c:v>
                </c:pt>
                <c:pt idx="1095">
                  <c:v>44547</c:v>
                </c:pt>
                <c:pt idx="1096">
                  <c:v>44548</c:v>
                </c:pt>
                <c:pt idx="1097">
                  <c:v>44549</c:v>
                </c:pt>
                <c:pt idx="1098">
                  <c:v>44550</c:v>
                </c:pt>
                <c:pt idx="1099">
                  <c:v>44551</c:v>
                </c:pt>
                <c:pt idx="1100">
                  <c:v>44552</c:v>
                </c:pt>
                <c:pt idx="1101">
                  <c:v>44553</c:v>
                </c:pt>
                <c:pt idx="1102">
                  <c:v>44554</c:v>
                </c:pt>
                <c:pt idx="1103">
                  <c:v>44555</c:v>
                </c:pt>
                <c:pt idx="1104">
                  <c:v>44556</c:v>
                </c:pt>
                <c:pt idx="1105">
                  <c:v>44557</c:v>
                </c:pt>
                <c:pt idx="1106">
                  <c:v>44558</c:v>
                </c:pt>
                <c:pt idx="1107">
                  <c:v>44559</c:v>
                </c:pt>
                <c:pt idx="1108">
                  <c:v>44560</c:v>
                </c:pt>
                <c:pt idx="1109">
                  <c:v>44561</c:v>
                </c:pt>
                <c:pt idx="1110">
                  <c:v>44562</c:v>
                </c:pt>
                <c:pt idx="1111">
                  <c:v>44563</c:v>
                </c:pt>
                <c:pt idx="1112">
                  <c:v>44564</c:v>
                </c:pt>
                <c:pt idx="1113">
                  <c:v>44565</c:v>
                </c:pt>
                <c:pt idx="1114">
                  <c:v>44566</c:v>
                </c:pt>
                <c:pt idx="1115">
                  <c:v>44567</c:v>
                </c:pt>
                <c:pt idx="1116">
                  <c:v>44568</c:v>
                </c:pt>
                <c:pt idx="1117">
                  <c:v>44569</c:v>
                </c:pt>
                <c:pt idx="1118">
                  <c:v>44570</c:v>
                </c:pt>
                <c:pt idx="1119">
                  <c:v>44571</c:v>
                </c:pt>
                <c:pt idx="1120">
                  <c:v>44572</c:v>
                </c:pt>
                <c:pt idx="1121">
                  <c:v>44573</c:v>
                </c:pt>
                <c:pt idx="1122">
                  <c:v>44574</c:v>
                </c:pt>
                <c:pt idx="1123">
                  <c:v>44575</c:v>
                </c:pt>
                <c:pt idx="1124">
                  <c:v>44576</c:v>
                </c:pt>
                <c:pt idx="1125">
                  <c:v>44577</c:v>
                </c:pt>
                <c:pt idx="1126">
                  <c:v>44578</c:v>
                </c:pt>
                <c:pt idx="1127">
                  <c:v>44579</c:v>
                </c:pt>
                <c:pt idx="1128">
                  <c:v>44580</c:v>
                </c:pt>
                <c:pt idx="1129">
                  <c:v>44581</c:v>
                </c:pt>
                <c:pt idx="1130">
                  <c:v>44582</c:v>
                </c:pt>
                <c:pt idx="1131">
                  <c:v>44583</c:v>
                </c:pt>
                <c:pt idx="1132">
                  <c:v>44584</c:v>
                </c:pt>
                <c:pt idx="1133">
                  <c:v>44585</c:v>
                </c:pt>
                <c:pt idx="1134">
                  <c:v>44586</c:v>
                </c:pt>
                <c:pt idx="1135">
                  <c:v>44587</c:v>
                </c:pt>
                <c:pt idx="1136">
                  <c:v>44588</c:v>
                </c:pt>
                <c:pt idx="1137">
                  <c:v>44589</c:v>
                </c:pt>
                <c:pt idx="1138">
                  <c:v>44590</c:v>
                </c:pt>
                <c:pt idx="1139">
                  <c:v>44591</c:v>
                </c:pt>
                <c:pt idx="1140">
                  <c:v>44592</c:v>
                </c:pt>
                <c:pt idx="1141">
                  <c:v>44593</c:v>
                </c:pt>
                <c:pt idx="1142">
                  <c:v>44594</c:v>
                </c:pt>
                <c:pt idx="1143">
                  <c:v>44595</c:v>
                </c:pt>
                <c:pt idx="1144">
                  <c:v>44596</c:v>
                </c:pt>
                <c:pt idx="1145">
                  <c:v>44597</c:v>
                </c:pt>
                <c:pt idx="1146">
                  <c:v>44598</c:v>
                </c:pt>
                <c:pt idx="1147">
                  <c:v>44599</c:v>
                </c:pt>
                <c:pt idx="1148">
                  <c:v>44600</c:v>
                </c:pt>
                <c:pt idx="1149">
                  <c:v>44601</c:v>
                </c:pt>
                <c:pt idx="1150">
                  <c:v>44602</c:v>
                </c:pt>
                <c:pt idx="1151">
                  <c:v>44603</c:v>
                </c:pt>
                <c:pt idx="1152">
                  <c:v>44604</c:v>
                </c:pt>
                <c:pt idx="1153">
                  <c:v>44605</c:v>
                </c:pt>
                <c:pt idx="1154">
                  <c:v>44606</c:v>
                </c:pt>
                <c:pt idx="1155">
                  <c:v>44607</c:v>
                </c:pt>
                <c:pt idx="1156">
                  <c:v>44608</c:v>
                </c:pt>
                <c:pt idx="1157">
                  <c:v>44609</c:v>
                </c:pt>
                <c:pt idx="1158">
                  <c:v>44610</c:v>
                </c:pt>
                <c:pt idx="1159">
                  <c:v>44611</c:v>
                </c:pt>
                <c:pt idx="1160">
                  <c:v>44612</c:v>
                </c:pt>
                <c:pt idx="1161">
                  <c:v>44613</c:v>
                </c:pt>
                <c:pt idx="1162">
                  <c:v>44614</c:v>
                </c:pt>
                <c:pt idx="1163">
                  <c:v>44615</c:v>
                </c:pt>
                <c:pt idx="1164">
                  <c:v>44616</c:v>
                </c:pt>
                <c:pt idx="1165">
                  <c:v>44617</c:v>
                </c:pt>
                <c:pt idx="1166">
                  <c:v>44618</c:v>
                </c:pt>
                <c:pt idx="1167">
                  <c:v>44619</c:v>
                </c:pt>
                <c:pt idx="1168">
                  <c:v>44620</c:v>
                </c:pt>
                <c:pt idx="1169">
                  <c:v>44621</c:v>
                </c:pt>
                <c:pt idx="1170">
                  <c:v>44622</c:v>
                </c:pt>
                <c:pt idx="1171">
                  <c:v>44623</c:v>
                </c:pt>
                <c:pt idx="1172">
                  <c:v>44624</c:v>
                </c:pt>
                <c:pt idx="1173">
                  <c:v>44625</c:v>
                </c:pt>
                <c:pt idx="1174">
                  <c:v>44626</c:v>
                </c:pt>
                <c:pt idx="1175">
                  <c:v>44627</c:v>
                </c:pt>
                <c:pt idx="1176">
                  <c:v>44628</c:v>
                </c:pt>
                <c:pt idx="1177">
                  <c:v>44629</c:v>
                </c:pt>
                <c:pt idx="1178">
                  <c:v>44630</c:v>
                </c:pt>
                <c:pt idx="1179">
                  <c:v>44631</c:v>
                </c:pt>
                <c:pt idx="1180">
                  <c:v>44632</c:v>
                </c:pt>
                <c:pt idx="1181">
                  <c:v>44633</c:v>
                </c:pt>
                <c:pt idx="1182">
                  <c:v>44634</c:v>
                </c:pt>
                <c:pt idx="1183">
                  <c:v>44635</c:v>
                </c:pt>
                <c:pt idx="1184">
                  <c:v>44636</c:v>
                </c:pt>
                <c:pt idx="1185">
                  <c:v>44637</c:v>
                </c:pt>
                <c:pt idx="1186">
                  <c:v>44638</c:v>
                </c:pt>
                <c:pt idx="1187">
                  <c:v>44639</c:v>
                </c:pt>
                <c:pt idx="1188">
                  <c:v>44640</c:v>
                </c:pt>
                <c:pt idx="1189">
                  <c:v>44641</c:v>
                </c:pt>
                <c:pt idx="1190">
                  <c:v>44642</c:v>
                </c:pt>
                <c:pt idx="1191">
                  <c:v>44643</c:v>
                </c:pt>
                <c:pt idx="1192">
                  <c:v>44644</c:v>
                </c:pt>
                <c:pt idx="1193">
                  <c:v>44645</c:v>
                </c:pt>
                <c:pt idx="1194">
                  <c:v>44646</c:v>
                </c:pt>
                <c:pt idx="1195">
                  <c:v>44647</c:v>
                </c:pt>
                <c:pt idx="1196">
                  <c:v>44648</c:v>
                </c:pt>
                <c:pt idx="1197">
                  <c:v>44649</c:v>
                </c:pt>
                <c:pt idx="1198">
                  <c:v>44650</c:v>
                </c:pt>
                <c:pt idx="1199">
                  <c:v>44651</c:v>
                </c:pt>
                <c:pt idx="1200">
                  <c:v>44652</c:v>
                </c:pt>
                <c:pt idx="1201">
                  <c:v>44653</c:v>
                </c:pt>
                <c:pt idx="1202">
                  <c:v>44654</c:v>
                </c:pt>
                <c:pt idx="1203">
                  <c:v>44655</c:v>
                </c:pt>
                <c:pt idx="1204">
                  <c:v>44656</c:v>
                </c:pt>
                <c:pt idx="1205">
                  <c:v>44657</c:v>
                </c:pt>
                <c:pt idx="1206">
                  <c:v>44658</c:v>
                </c:pt>
                <c:pt idx="1207">
                  <c:v>44659</c:v>
                </c:pt>
                <c:pt idx="1208">
                  <c:v>44660</c:v>
                </c:pt>
                <c:pt idx="1209">
                  <c:v>44661</c:v>
                </c:pt>
                <c:pt idx="1210">
                  <c:v>44662</c:v>
                </c:pt>
                <c:pt idx="1211">
                  <c:v>44663</c:v>
                </c:pt>
                <c:pt idx="1212">
                  <c:v>44664</c:v>
                </c:pt>
                <c:pt idx="1213">
                  <c:v>44665</c:v>
                </c:pt>
                <c:pt idx="1214">
                  <c:v>44666</c:v>
                </c:pt>
                <c:pt idx="1215">
                  <c:v>44667</c:v>
                </c:pt>
                <c:pt idx="1216">
                  <c:v>44668</c:v>
                </c:pt>
                <c:pt idx="1217">
                  <c:v>44669</c:v>
                </c:pt>
                <c:pt idx="1218">
                  <c:v>44670</c:v>
                </c:pt>
                <c:pt idx="1219">
                  <c:v>44671</c:v>
                </c:pt>
                <c:pt idx="1220">
                  <c:v>44672</c:v>
                </c:pt>
                <c:pt idx="1221">
                  <c:v>44673</c:v>
                </c:pt>
                <c:pt idx="1222">
                  <c:v>44674</c:v>
                </c:pt>
                <c:pt idx="1223">
                  <c:v>44675</c:v>
                </c:pt>
                <c:pt idx="1224">
                  <c:v>44676</c:v>
                </c:pt>
                <c:pt idx="1225">
                  <c:v>44677</c:v>
                </c:pt>
                <c:pt idx="1226">
                  <c:v>44678</c:v>
                </c:pt>
                <c:pt idx="1227">
                  <c:v>44679</c:v>
                </c:pt>
                <c:pt idx="1228">
                  <c:v>44680</c:v>
                </c:pt>
                <c:pt idx="1229">
                  <c:v>44681</c:v>
                </c:pt>
                <c:pt idx="1230">
                  <c:v>44682</c:v>
                </c:pt>
                <c:pt idx="1231">
                  <c:v>44683</c:v>
                </c:pt>
                <c:pt idx="1232">
                  <c:v>44684</c:v>
                </c:pt>
                <c:pt idx="1233">
                  <c:v>44685</c:v>
                </c:pt>
                <c:pt idx="1234">
                  <c:v>44686</c:v>
                </c:pt>
                <c:pt idx="1235">
                  <c:v>44687</c:v>
                </c:pt>
                <c:pt idx="1236">
                  <c:v>44688</c:v>
                </c:pt>
                <c:pt idx="1237">
                  <c:v>44689</c:v>
                </c:pt>
                <c:pt idx="1238">
                  <c:v>44690</c:v>
                </c:pt>
                <c:pt idx="1239">
                  <c:v>44691</c:v>
                </c:pt>
                <c:pt idx="1240">
                  <c:v>44692</c:v>
                </c:pt>
                <c:pt idx="1241">
                  <c:v>44693</c:v>
                </c:pt>
                <c:pt idx="1242">
                  <c:v>44694</c:v>
                </c:pt>
                <c:pt idx="1243">
                  <c:v>44695</c:v>
                </c:pt>
                <c:pt idx="1244">
                  <c:v>44696</c:v>
                </c:pt>
                <c:pt idx="1245">
                  <c:v>44697</c:v>
                </c:pt>
                <c:pt idx="1246">
                  <c:v>44698</c:v>
                </c:pt>
                <c:pt idx="1247">
                  <c:v>44699</c:v>
                </c:pt>
                <c:pt idx="1248">
                  <c:v>44700</c:v>
                </c:pt>
                <c:pt idx="1249">
                  <c:v>44701</c:v>
                </c:pt>
                <c:pt idx="1250">
                  <c:v>44702</c:v>
                </c:pt>
                <c:pt idx="1251">
                  <c:v>44703</c:v>
                </c:pt>
                <c:pt idx="1252">
                  <c:v>44704</c:v>
                </c:pt>
                <c:pt idx="1253">
                  <c:v>44705</c:v>
                </c:pt>
                <c:pt idx="1254">
                  <c:v>44706</c:v>
                </c:pt>
                <c:pt idx="1255">
                  <c:v>44707</c:v>
                </c:pt>
                <c:pt idx="1256">
                  <c:v>44708</c:v>
                </c:pt>
                <c:pt idx="1257">
                  <c:v>44709</c:v>
                </c:pt>
                <c:pt idx="1258">
                  <c:v>44710</c:v>
                </c:pt>
                <c:pt idx="1259">
                  <c:v>44711</c:v>
                </c:pt>
                <c:pt idx="1260">
                  <c:v>44712</c:v>
                </c:pt>
                <c:pt idx="1261">
                  <c:v>44713</c:v>
                </c:pt>
                <c:pt idx="1262">
                  <c:v>44714</c:v>
                </c:pt>
                <c:pt idx="1263">
                  <c:v>44715</c:v>
                </c:pt>
                <c:pt idx="1264">
                  <c:v>44716</c:v>
                </c:pt>
                <c:pt idx="1265">
                  <c:v>44717</c:v>
                </c:pt>
                <c:pt idx="1266">
                  <c:v>44718</c:v>
                </c:pt>
                <c:pt idx="1267">
                  <c:v>44719</c:v>
                </c:pt>
                <c:pt idx="1268">
                  <c:v>44720</c:v>
                </c:pt>
                <c:pt idx="1269">
                  <c:v>44721</c:v>
                </c:pt>
                <c:pt idx="1270">
                  <c:v>44722</c:v>
                </c:pt>
                <c:pt idx="1271">
                  <c:v>44723</c:v>
                </c:pt>
                <c:pt idx="1272">
                  <c:v>44724</c:v>
                </c:pt>
                <c:pt idx="1273">
                  <c:v>44725</c:v>
                </c:pt>
                <c:pt idx="1274">
                  <c:v>44726</c:v>
                </c:pt>
                <c:pt idx="1275">
                  <c:v>44727</c:v>
                </c:pt>
                <c:pt idx="1276">
                  <c:v>44728</c:v>
                </c:pt>
                <c:pt idx="1277">
                  <c:v>44729</c:v>
                </c:pt>
                <c:pt idx="1278">
                  <c:v>44730</c:v>
                </c:pt>
                <c:pt idx="1279">
                  <c:v>44731</c:v>
                </c:pt>
                <c:pt idx="1280">
                  <c:v>44732</c:v>
                </c:pt>
                <c:pt idx="1281">
                  <c:v>44733</c:v>
                </c:pt>
                <c:pt idx="1282">
                  <c:v>44734</c:v>
                </c:pt>
                <c:pt idx="1283">
                  <c:v>44735</c:v>
                </c:pt>
                <c:pt idx="1284">
                  <c:v>44736</c:v>
                </c:pt>
                <c:pt idx="1285">
                  <c:v>44737</c:v>
                </c:pt>
                <c:pt idx="1286">
                  <c:v>44738</c:v>
                </c:pt>
                <c:pt idx="1287">
                  <c:v>44739</c:v>
                </c:pt>
                <c:pt idx="1288">
                  <c:v>44740</c:v>
                </c:pt>
                <c:pt idx="1289">
                  <c:v>44741</c:v>
                </c:pt>
                <c:pt idx="1290">
                  <c:v>44742</c:v>
                </c:pt>
                <c:pt idx="1291">
                  <c:v>44743</c:v>
                </c:pt>
                <c:pt idx="1292">
                  <c:v>44744</c:v>
                </c:pt>
                <c:pt idx="1293">
                  <c:v>44745</c:v>
                </c:pt>
                <c:pt idx="1294">
                  <c:v>44746</c:v>
                </c:pt>
                <c:pt idx="1295">
                  <c:v>44747</c:v>
                </c:pt>
                <c:pt idx="1296">
                  <c:v>44748</c:v>
                </c:pt>
                <c:pt idx="1297">
                  <c:v>44749</c:v>
                </c:pt>
                <c:pt idx="1298">
                  <c:v>44750</c:v>
                </c:pt>
                <c:pt idx="1299">
                  <c:v>44751</c:v>
                </c:pt>
                <c:pt idx="1300">
                  <c:v>44752</c:v>
                </c:pt>
                <c:pt idx="1301">
                  <c:v>44753</c:v>
                </c:pt>
                <c:pt idx="1302">
                  <c:v>44754</c:v>
                </c:pt>
                <c:pt idx="1303">
                  <c:v>44755</c:v>
                </c:pt>
                <c:pt idx="1304">
                  <c:v>44756</c:v>
                </c:pt>
                <c:pt idx="1305">
                  <c:v>44757</c:v>
                </c:pt>
                <c:pt idx="1306">
                  <c:v>44758</c:v>
                </c:pt>
                <c:pt idx="1307">
                  <c:v>44759</c:v>
                </c:pt>
                <c:pt idx="1308">
                  <c:v>44760</c:v>
                </c:pt>
                <c:pt idx="1309">
                  <c:v>44761</c:v>
                </c:pt>
                <c:pt idx="1310">
                  <c:v>44762</c:v>
                </c:pt>
                <c:pt idx="1311">
                  <c:v>44763</c:v>
                </c:pt>
                <c:pt idx="1312">
                  <c:v>44764</c:v>
                </c:pt>
                <c:pt idx="1313">
                  <c:v>44765</c:v>
                </c:pt>
                <c:pt idx="1314">
                  <c:v>44766</c:v>
                </c:pt>
                <c:pt idx="1315">
                  <c:v>44767</c:v>
                </c:pt>
                <c:pt idx="1316">
                  <c:v>44768</c:v>
                </c:pt>
                <c:pt idx="1317">
                  <c:v>44769</c:v>
                </c:pt>
                <c:pt idx="1318">
                  <c:v>44770</c:v>
                </c:pt>
                <c:pt idx="1319">
                  <c:v>44771</c:v>
                </c:pt>
                <c:pt idx="1320">
                  <c:v>44772</c:v>
                </c:pt>
                <c:pt idx="1321">
                  <c:v>44773</c:v>
                </c:pt>
                <c:pt idx="1322">
                  <c:v>44774</c:v>
                </c:pt>
                <c:pt idx="1323">
                  <c:v>44775</c:v>
                </c:pt>
                <c:pt idx="1324">
                  <c:v>44776</c:v>
                </c:pt>
                <c:pt idx="1325">
                  <c:v>44777</c:v>
                </c:pt>
                <c:pt idx="1326">
                  <c:v>44778</c:v>
                </c:pt>
                <c:pt idx="1327">
                  <c:v>44779</c:v>
                </c:pt>
                <c:pt idx="1328">
                  <c:v>44780</c:v>
                </c:pt>
                <c:pt idx="1329">
                  <c:v>44781</c:v>
                </c:pt>
                <c:pt idx="1330">
                  <c:v>44782</c:v>
                </c:pt>
                <c:pt idx="1331">
                  <c:v>44783</c:v>
                </c:pt>
                <c:pt idx="1332">
                  <c:v>44784</c:v>
                </c:pt>
                <c:pt idx="1333">
                  <c:v>44785</c:v>
                </c:pt>
                <c:pt idx="1334">
                  <c:v>44786</c:v>
                </c:pt>
                <c:pt idx="1335">
                  <c:v>44787</c:v>
                </c:pt>
                <c:pt idx="1336">
                  <c:v>44788</c:v>
                </c:pt>
                <c:pt idx="1337">
                  <c:v>44789</c:v>
                </c:pt>
                <c:pt idx="1338">
                  <c:v>44790</c:v>
                </c:pt>
                <c:pt idx="1339">
                  <c:v>44791</c:v>
                </c:pt>
                <c:pt idx="1340">
                  <c:v>44792</c:v>
                </c:pt>
                <c:pt idx="1341">
                  <c:v>44793</c:v>
                </c:pt>
                <c:pt idx="1342">
                  <c:v>44794</c:v>
                </c:pt>
                <c:pt idx="1343">
                  <c:v>44795</c:v>
                </c:pt>
                <c:pt idx="1344">
                  <c:v>44796</c:v>
                </c:pt>
                <c:pt idx="1345">
                  <c:v>44797</c:v>
                </c:pt>
                <c:pt idx="1346">
                  <c:v>44798</c:v>
                </c:pt>
                <c:pt idx="1347">
                  <c:v>44799</c:v>
                </c:pt>
                <c:pt idx="1348">
                  <c:v>44800</c:v>
                </c:pt>
                <c:pt idx="1349">
                  <c:v>44801</c:v>
                </c:pt>
                <c:pt idx="1350">
                  <c:v>44802</c:v>
                </c:pt>
                <c:pt idx="1351">
                  <c:v>44803</c:v>
                </c:pt>
                <c:pt idx="1352">
                  <c:v>44804</c:v>
                </c:pt>
                <c:pt idx="1353">
                  <c:v>44805</c:v>
                </c:pt>
                <c:pt idx="1354">
                  <c:v>44806</c:v>
                </c:pt>
                <c:pt idx="1355">
                  <c:v>44807</c:v>
                </c:pt>
                <c:pt idx="1356">
                  <c:v>44808</c:v>
                </c:pt>
                <c:pt idx="1357">
                  <c:v>44809</c:v>
                </c:pt>
                <c:pt idx="1358">
                  <c:v>44810</c:v>
                </c:pt>
                <c:pt idx="1359">
                  <c:v>44811</c:v>
                </c:pt>
                <c:pt idx="1360">
                  <c:v>44812</c:v>
                </c:pt>
                <c:pt idx="1361">
                  <c:v>44813</c:v>
                </c:pt>
                <c:pt idx="1362">
                  <c:v>44814</c:v>
                </c:pt>
                <c:pt idx="1363">
                  <c:v>44815</c:v>
                </c:pt>
                <c:pt idx="1364">
                  <c:v>44816</c:v>
                </c:pt>
                <c:pt idx="1365">
                  <c:v>44817</c:v>
                </c:pt>
                <c:pt idx="1366">
                  <c:v>44818</c:v>
                </c:pt>
                <c:pt idx="1367">
                  <c:v>44819</c:v>
                </c:pt>
                <c:pt idx="1368">
                  <c:v>44820</c:v>
                </c:pt>
                <c:pt idx="1369">
                  <c:v>44821</c:v>
                </c:pt>
                <c:pt idx="1370">
                  <c:v>44822</c:v>
                </c:pt>
                <c:pt idx="1371">
                  <c:v>44823</c:v>
                </c:pt>
                <c:pt idx="1372">
                  <c:v>44824</c:v>
                </c:pt>
                <c:pt idx="1373">
                  <c:v>44825</c:v>
                </c:pt>
                <c:pt idx="1374">
                  <c:v>44826</c:v>
                </c:pt>
                <c:pt idx="1375">
                  <c:v>44827</c:v>
                </c:pt>
                <c:pt idx="1376">
                  <c:v>44828</c:v>
                </c:pt>
                <c:pt idx="1377">
                  <c:v>44829</c:v>
                </c:pt>
                <c:pt idx="1378">
                  <c:v>44830</c:v>
                </c:pt>
                <c:pt idx="1379">
                  <c:v>44831</c:v>
                </c:pt>
                <c:pt idx="1380">
                  <c:v>44832</c:v>
                </c:pt>
                <c:pt idx="1381">
                  <c:v>44833</c:v>
                </c:pt>
                <c:pt idx="1382">
                  <c:v>44834</c:v>
                </c:pt>
                <c:pt idx="1383">
                  <c:v>44835</c:v>
                </c:pt>
                <c:pt idx="1384">
                  <c:v>44836</c:v>
                </c:pt>
                <c:pt idx="1385">
                  <c:v>44837</c:v>
                </c:pt>
                <c:pt idx="1386">
                  <c:v>44838</c:v>
                </c:pt>
                <c:pt idx="1387">
                  <c:v>44839</c:v>
                </c:pt>
                <c:pt idx="1388">
                  <c:v>44840</c:v>
                </c:pt>
                <c:pt idx="1389">
                  <c:v>44841</c:v>
                </c:pt>
                <c:pt idx="1390">
                  <c:v>44842</c:v>
                </c:pt>
                <c:pt idx="1391">
                  <c:v>44843</c:v>
                </c:pt>
                <c:pt idx="1392">
                  <c:v>44844</c:v>
                </c:pt>
                <c:pt idx="1393">
                  <c:v>44845</c:v>
                </c:pt>
                <c:pt idx="1394">
                  <c:v>44846</c:v>
                </c:pt>
                <c:pt idx="1395">
                  <c:v>44847</c:v>
                </c:pt>
                <c:pt idx="1396">
                  <c:v>44848</c:v>
                </c:pt>
                <c:pt idx="1397">
                  <c:v>44849</c:v>
                </c:pt>
                <c:pt idx="1398">
                  <c:v>44850</c:v>
                </c:pt>
                <c:pt idx="1399">
                  <c:v>44851</c:v>
                </c:pt>
                <c:pt idx="1400">
                  <c:v>44852</c:v>
                </c:pt>
                <c:pt idx="1401">
                  <c:v>44853</c:v>
                </c:pt>
                <c:pt idx="1402">
                  <c:v>44854</c:v>
                </c:pt>
                <c:pt idx="1403">
                  <c:v>44855</c:v>
                </c:pt>
                <c:pt idx="1404">
                  <c:v>44856</c:v>
                </c:pt>
                <c:pt idx="1405">
                  <c:v>44857</c:v>
                </c:pt>
                <c:pt idx="1406">
                  <c:v>44858</c:v>
                </c:pt>
                <c:pt idx="1407">
                  <c:v>44859</c:v>
                </c:pt>
                <c:pt idx="1408">
                  <c:v>44860</c:v>
                </c:pt>
                <c:pt idx="1409">
                  <c:v>44861</c:v>
                </c:pt>
                <c:pt idx="1410">
                  <c:v>44862</c:v>
                </c:pt>
                <c:pt idx="1411">
                  <c:v>44863</c:v>
                </c:pt>
                <c:pt idx="1412">
                  <c:v>44864</c:v>
                </c:pt>
                <c:pt idx="1413">
                  <c:v>44865</c:v>
                </c:pt>
                <c:pt idx="1414">
                  <c:v>44866</c:v>
                </c:pt>
                <c:pt idx="1415">
                  <c:v>44867</c:v>
                </c:pt>
                <c:pt idx="1416">
                  <c:v>44868</c:v>
                </c:pt>
                <c:pt idx="1417">
                  <c:v>44869</c:v>
                </c:pt>
                <c:pt idx="1418">
                  <c:v>44870</c:v>
                </c:pt>
                <c:pt idx="1419">
                  <c:v>44871</c:v>
                </c:pt>
                <c:pt idx="1420">
                  <c:v>44872</c:v>
                </c:pt>
                <c:pt idx="1421">
                  <c:v>44873</c:v>
                </c:pt>
                <c:pt idx="1422">
                  <c:v>44874</c:v>
                </c:pt>
                <c:pt idx="1423">
                  <c:v>44875</c:v>
                </c:pt>
                <c:pt idx="1424">
                  <c:v>44876</c:v>
                </c:pt>
                <c:pt idx="1425">
                  <c:v>44877</c:v>
                </c:pt>
                <c:pt idx="1426">
                  <c:v>44878</c:v>
                </c:pt>
                <c:pt idx="1427">
                  <c:v>44879</c:v>
                </c:pt>
                <c:pt idx="1428">
                  <c:v>44880</c:v>
                </c:pt>
                <c:pt idx="1429">
                  <c:v>44881</c:v>
                </c:pt>
                <c:pt idx="1430">
                  <c:v>44882</c:v>
                </c:pt>
                <c:pt idx="1431">
                  <c:v>44883</c:v>
                </c:pt>
                <c:pt idx="1432">
                  <c:v>44884</c:v>
                </c:pt>
                <c:pt idx="1433">
                  <c:v>44885</c:v>
                </c:pt>
                <c:pt idx="1434">
                  <c:v>44886</c:v>
                </c:pt>
                <c:pt idx="1435">
                  <c:v>44887</c:v>
                </c:pt>
                <c:pt idx="1436">
                  <c:v>44888</c:v>
                </c:pt>
                <c:pt idx="1437">
                  <c:v>44889</c:v>
                </c:pt>
                <c:pt idx="1438">
                  <c:v>44890</c:v>
                </c:pt>
                <c:pt idx="1439">
                  <c:v>44891</c:v>
                </c:pt>
                <c:pt idx="1440">
                  <c:v>44892</c:v>
                </c:pt>
                <c:pt idx="1441">
                  <c:v>44893</c:v>
                </c:pt>
                <c:pt idx="1442">
                  <c:v>44894</c:v>
                </c:pt>
                <c:pt idx="1443">
                  <c:v>44895</c:v>
                </c:pt>
                <c:pt idx="1444">
                  <c:v>44896</c:v>
                </c:pt>
                <c:pt idx="1445">
                  <c:v>44897</c:v>
                </c:pt>
                <c:pt idx="1446">
                  <c:v>44898</c:v>
                </c:pt>
                <c:pt idx="1447">
                  <c:v>44899</c:v>
                </c:pt>
                <c:pt idx="1448">
                  <c:v>44900</c:v>
                </c:pt>
                <c:pt idx="1449">
                  <c:v>44901</c:v>
                </c:pt>
                <c:pt idx="1450">
                  <c:v>44902</c:v>
                </c:pt>
                <c:pt idx="1451">
                  <c:v>44903</c:v>
                </c:pt>
                <c:pt idx="1452">
                  <c:v>44904</c:v>
                </c:pt>
                <c:pt idx="1453">
                  <c:v>44905</c:v>
                </c:pt>
                <c:pt idx="1454">
                  <c:v>44906</c:v>
                </c:pt>
                <c:pt idx="1455">
                  <c:v>44907</c:v>
                </c:pt>
                <c:pt idx="1456">
                  <c:v>44908</c:v>
                </c:pt>
                <c:pt idx="1457">
                  <c:v>44909</c:v>
                </c:pt>
                <c:pt idx="1458">
                  <c:v>44910</c:v>
                </c:pt>
                <c:pt idx="1459">
                  <c:v>44911</c:v>
                </c:pt>
                <c:pt idx="1460">
                  <c:v>44912</c:v>
                </c:pt>
                <c:pt idx="1461">
                  <c:v>44913</c:v>
                </c:pt>
                <c:pt idx="1462">
                  <c:v>44914</c:v>
                </c:pt>
                <c:pt idx="1463">
                  <c:v>44915</c:v>
                </c:pt>
                <c:pt idx="1464">
                  <c:v>44916</c:v>
                </c:pt>
                <c:pt idx="1465">
                  <c:v>44917</c:v>
                </c:pt>
                <c:pt idx="1466">
                  <c:v>44918</c:v>
                </c:pt>
                <c:pt idx="1467">
                  <c:v>44919</c:v>
                </c:pt>
                <c:pt idx="1468">
                  <c:v>44920</c:v>
                </c:pt>
                <c:pt idx="1469">
                  <c:v>44921</c:v>
                </c:pt>
                <c:pt idx="1470">
                  <c:v>44922</c:v>
                </c:pt>
                <c:pt idx="1471">
                  <c:v>44923</c:v>
                </c:pt>
                <c:pt idx="1472">
                  <c:v>44924</c:v>
                </c:pt>
                <c:pt idx="1473">
                  <c:v>44925</c:v>
                </c:pt>
                <c:pt idx="1474">
                  <c:v>44926</c:v>
                </c:pt>
                <c:pt idx="1475">
                  <c:v>44927</c:v>
                </c:pt>
                <c:pt idx="1476">
                  <c:v>44928</c:v>
                </c:pt>
                <c:pt idx="1477">
                  <c:v>44929</c:v>
                </c:pt>
                <c:pt idx="1478">
                  <c:v>44930</c:v>
                </c:pt>
                <c:pt idx="1479">
                  <c:v>44931</c:v>
                </c:pt>
                <c:pt idx="1480">
                  <c:v>44932</c:v>
                </c:pt>
                <c:pt idx="1481">
                  <c:v>44933</c:v>
                </c:pt>
                <c:pt idx="1482">
                  <c:v>44934</c:v>
                </c:pt>
                <c:pt idx="1483">
                  <c:v>44935</c:v>
                </c:pt>
                <c:pt idx="1484">
                  <c:v>44936</c:v>
                </c:pt>
                <c:pt idx="1485">
                  <c:v>44937</c:v>
                </c:pt>
                <c:pt idx="1486">
                  <c:v>44938</c:v>
                </c:pt>
                <c:pt idx="1487">
                  <c:v>44939</c:v>
                </c:pt>
                <c:pt idx="1488">
                  <c:v>44940</c:v>
                </c:pt>
                <c:pt idx="1489">
                  <c:v>44941</c:v>
                </c:pt>
                <c:pt idx="1490">
                  <c:v>44942</c:v>
                </c:pt>
                <c:pt idx="1491">
                  <c:v>44943</c:v>
                </c:pt>
                <c:pt idx="1492">
                  <c:v>44944</c:v>
                </c:pt>
                <c:pt idx="1493">
                  <c:v>44945</c:v>
                </c:pt>
                <c:pt idx="1494">
                  <c:v>44946</c:v>
                </c:pt>
                <c:pt idx="1495">
                  <c:v>44947</c:v>
                </c:pt>
                <c:pt idx="1496">
                  <c:v>44948</c:v>
                </c:pt>
                <c:pt idx="1497">
                  <c:v>44949</c:v>
                </c:pt>
                <c:pt idx="1498">
                  <c:v>44950</c:v>
                </c:pt>
                <c:pt idx="1499">
                  <c:v>44951</c:v>
                </c:pt>
                <c:pt idx="1500">
                  <c:v>44952</c:v>
                </c:pt>
                <c:pt idx="1501">
                  <c:v>44953</c:v>
                </c:pt>
                <c:pt idx="1502">
                  <c:v>44954</c:v>
                </c:pt>
                <c:pt idx="1503">
                  <c:v>44955</c:v>
                </c:pt>
                <c:pt idx="1504">
                  <c:v>44956</c:v>
                </c:pt>
                <c:pt idx="1505">
                  <c:v>44957</c:v>
                </c:pt>
                <c:pt idx="1506">
                  <c:v>44958</c:v>
                </c:pt>
                <c:pt idx="1507">
                  <c:v>44959</c:v>
                </c:pt>
                <c:pt idx="1508">
                  <c:v>44960</c:v>
                </c:pt>
                <c:pt idx="1509">
                  <c:v>44961</c:v>
                </c:pt>
                <c:pt idx="1510">
                  <c:v>44962</c:v>
                </c:pt>
                <c:pt idx="1511">
                  <c:v>44963</c:v>
                </c:pt>
                <c:pt idx="1512">
                  <c:v>44964</c:v>
                </c:pt>
                <c:pt idx="1513">
                  <c:v>44965</c:v>
                </c:pt>
                <c:pt idx="1514">
                  <c:v>44966</c:v>
                </c:pt>
                <c:pt idx="1515">
                  <c:v>44967</c:v>
                </c:pt>
                <c:pt idx="1516">
                  <c:v>44968</c:v>
                </c:pt>
                <c:pt idx="1517">
                  <c:v>44969</c:v>
                </c:pt>
                <c:pt idx="1518">
                  <c:v>44970</c:v>
                </c:pt>
                <c:pt idx="1519">
                  <c:v>44971</c:v>
                </c:pt>
                <c:pt idx="1520">
                  <c:v>44972</c:v>
                </c:pt>
                <c:pt idx="1521">
                  <c:v>44973</c:v>
                </c:pt>
                <c:pt idx="1522">
                  <c:v>44974</c:v>
                </c:pt>
                <c:pt idx="1523">
                  <c:v>44975</c:v>
                </c:pt>
                <c:pt idx="1524">
                  <c:v>44976</c:v>
                </c:pt>
                <c:pt idx="1525">
                  <c:v>44977</c:v>
                </c:pt>
                <c:pt idx="1526">
                  <c:v>44978</c:v>
                </c:pt>
                <c:pt idx="1527">
                  <c:v>44979</c:v>
                </c:pt>
                <c:pt idx="1528">
                  <c:v>44980</c:v>
                </c:pt>
                <c:pt idx="1529">
                  <c:v>44981</c:v>
                </c:pt>
                <c:pt idx="1530">
                  <c:v>44982</c:v>
                </c:pt>
                <c:pt idx="1531">
                  <c:v>44983</c:v>
                </c:pt>
                <c:pt idx="1532">
                  <c:v>44984</c:v>
                </c:pt>
                <c:pt idx="1533">
                  <c:v>44985</c:v>
                </c:pt>
                <c:pt idx="1534">
                  <c:v>44986</c:v>
                </c:pt>
                <c:pt idx="1535">
                  <c:v>44987</c:v>
                </c:pt>
                <c:pt idx="1536">
                  <c:v>44988</c:v>
                </c:pt>
                <c:pt idx="1537">
                  <c:v>44989</c:v>
                </c:pt>
                <c:pt idx="1538">
                  <c:v>44990</c:v>
                </c:pt>
                <c:pt idx="1539">
                  <c:v>44991</c:v>
                </c:pt>
                <c:pt idx="1540">
                  <c:v>44992</c:v>
                </c:pt>
                <c:pt idx="1541">
                  <c:v>44993</c:v>
                </c:pt>
                <c:pt idx="1542">
                  <c:v>44994</c:v>
                </c:pt>
                <c:pt idx="1543">
                  <c:v>44995</c:v>
                </c:pt>
                <c:pt idx="1544">
                  <c:v>44996</c:v>
                </c:pt>
                <c:pt idx="1545">
                  <c:v>44997</c:v>
                </c:pt>
                <c:pt idx="1546">
                  <c:v>44998</c:v>
                </c:pt>
                <c:pt idx="1547">
                  <c:v>44999</c:v>
                </c:pt>
                <c:pt idx="1548">
                  <c:v>45000</c:v>
                </c:pt>
                <c:pt idx="1549">
                  <c:v>45001</c:v>
                </c:pt>
                <c:pt idx="1550">
                  <c:v>45002</c:v>
                </c:pt>
                <c:pt idx="1551">
                  <c:v>45003</c:v>
                </c:pt>
                <c:pt idx="1552">
                  <c:v>45004</c:v>
                </c:pt>
                <c:pt idx="1553">
                  <c:v>45005</c:v>
                </c:pt>
                <c:pt idx="1554">
                  <c:v>45006</c:v>
                </c:pt>
                <c:pt idx="1555">
                  <c:v>45007</c:v>
                </c:pt>
                <c:pt idx="1556">
                  <c:v>45008</c:v>
                </c:pt>
                <c:pt idx="1557">
                  <c:v>45009</c:v>
                </c:pt>
                <c:pt idx="1558">
                  <c:v>45010</c:v>
                </c:pt>
                <c:pt idx="1559">
                  <c:v>45011</c:v>
                </c:pt>
                <c:pt idx="1560">
                  <c:v>45012</c:v>
                </c:pt>
                <c:pt idx="1561">
                  <c:v>45013</c:v>
                </c:pt>
                <c:pt idx="1562">
                  <c:v>45014</c:v>
                </c:pt>
                <c:pt idx="1563">
                  <c:v>45015</c:v>
                </c:pt>
                <c:pt idx="1564">
                  <c:v>45016</c:v>
                </c:pt>
                <c:pt idx="1565">
                  <c:v>45017</c:v>
                </c:pt>
                <c:pt idx="1566">
                  <c:v>45018</c:v>
                </c:pt>
                <c:pt idx="1567">
                  <c:v>45019</c:v>
                </c:pt>
                <c:pt idx="1568">
                  <c:v>45020</c:v>
                </c:pt>
                <c:pt idx="1569">
                  <c:v>45021</c:v>
                </c:pt>
                <c:pt idx="1570">
                  <c:v>45022</c:v>
                </c:pt>
                <c:pt idx="1571">
                  <c:v>45023</c:v>
                </c:pt>
                <c:pt idx="1572">
                  <c:v>45024</c:v>
                </c:pt>
                <c:pt idx="1573">
                  <c:v>45025</c:v>
                </c:pt>
                <c:pt idx="1574">
                  <c:v>45026</c:v>
                </c:pt>
                <c:pt idx="1575">
                  <c:v>45027</c:v>
                </c:pt>
                <c:pt idx="1576">
                  <c:v>45028</c:v>
                </c:pt>
                <c:pt idx="1577">
                  <c:v>45029</c:v>
                </c:pt>
                <c:pt idx="1578">
                  <c:v>45030</c:v>
                </c:pt>
                <c:pt idx="1579">
                  <c:v>45031</c:v>
                </c:pt>
                <c:pt idx="1580">
                  <c:v>45032</c:v>
                </c:pt>
                <c:pt idx="1581">
                  <c:v>45033</c:v>
                </c:pt>
                <c:pt idx="1582">
                  <c:v>45034</c:v>
                </c:pt>
                <c:pt idx="1583">
                  <c:v>45035</c:v>
                </c:pt>
                <c:pt idx="1584">
                  <c:v>45036</c:v>
                </c:pt>
                <c:pt idx="1585">
                  <c:v>45037</c:v>
                </c:pt>
                <c:pt idx="1586">
                  <c:v>45038</c:v>
                </c:pt>
                <c:pt idx="1587">
                  <c:v>45039</c:v>
                </c:pt>
                <c:pt idx="1588">
                  <c:v>45040</c:v>
                </c:pt>
                <c:pt idx="1589">
                  <c:v>45041</c:v>
                </c:pt>
                <c:pt idx="1590">
                  <c:v>45042</c:v>
                </c:pt>
                <c:pt idx="1591">
                  <c:v>45043</c:v>
                </c:pt>
                <c:pt idx="1592">
                  <c:v>45044</c:v>
                </c:pt>
                <c:pt idx="1593">
                  <c:v>45045</c:v>
                </c:pt>
                <c:pt idx="1594">
                  <c:v>45046</c:v>
                </c:pt>
                <c:pt idx="1595">
                  <c:v>45047</c:v>
                </c:pt>
                <c:pt idx="1596">
                  <c:v>45048</c:v>
                </c:pt>
                <c:pt idx="1597">
                  <c:v>45049</c:v>
                </c:pt>
                <c:pt idx="1598">
                  <c:v>45050</c:v>
                </c:pt>
                <c:pt idx="1599">
                  <c:v>45051</c:v>
                </c:pt>
                <c:pt idx="1600">
                  <c:v>45052</c:v>
                </c:pt>
                <c:pt idx="1601">
                  <c:v>45053</c:v>
                </c:pt>
                <c:pt idx="1602">
                  <c:v>45054</c:v>
                </c:pt>
                <c:pt idx="1603">
                  <c:v>45055</c:v>
                </c:pt>
                <c:pt idx="1604">
                  <c:v>45056</c:v>
                </c:pt>
                <c:pt idx="1605">
                  <c:v>45057</c:v>
                </c:pt>
                <c:pt idx="1606">
                  <c:v>45058</c:v>
                </c:pt>
                <c:pt idx="1607">
                  <c:v>45059</c:v>
                </c:pt>
                <c:pt idx="1608">
                  <c:v>45060</c:v>
                </c:pt>
                <c:pt idx="1609">
                  <c:v>45061</c:v>
                </c:pt>
                <c:pt idx="1610">
                  <c:v>45062</c:v>
                </c:pt>
                <c:pt idx="1611">
                  <c:v>45063</c:v>
                </c:pt>
                <c:pt idx="1612">
                  <c:v>45064</c:v>
                </c:pt>
                <c:pt idx="1613">
                  <c:v>45065</c:v>
                </c:pt>
                <c:pt idx="1614">
                  <c:v>45066</c:v>
                </c:pt>
                <c:pt idx="1615">
                  <c:v>45067</c:v>
                </c:pt>
                <c:pt idx="1616">
                  <c:v>45068</c:v>
                </c:pt>
                <c:pt idx="1617">
                  <c:v>45069</c:v>
                </c:pt>
                <c:pt idx="1618">
                  <c:v>45070</c:v>
                </c:pt>
                <c:pt idx="1619">
                  <c:v>45071</c:v>
                </c:pt>
                <c:pt idx="1620">
                  <c:v>45072</c:v>
                </c:pt>
                <c:pt idx="1621">
                  <c:v>45073</c:v>
                </c:pt>
                <c:pt idx="1622">
                  <c:v>45074</c:v>
                </c:pt>
                <c:pt idx="1623">
                  <c:v>45075</c:v>
                </c:pt>
                <c:pt idx="1624">
                  <c:v>45076</c:v>
                </c:pt>
                <c:pt idx="1625">
                  <c:v>45077</c:v>
                </c:pt>
                <c:pt idx="1626">
                  <c:v>45078</c:v>
                </c:pt>
                <c:pt idx="1627">
                  <c:v>45079</c:v>
                </c:pt>
                <c:pt idx="1628">
                  <c:v>45080</c:v>
                </c:pt>
                <c:pt idx="1629">
                  <c:v>45081</c:v>
                </c:pt>
                <c:pt idx="1630">
                  <c:v>45082</c:v>
                </c:pt>
                <c:pt idx="1631">
                  <c:v>45083</c:v>
                </c:pt>
                <c:pt idx="1632">
                  <c:v>45084</c:v>
                </c:pt>
                <c:pt idx="1633">
                  <c:v>45085</c:v>
                </c:pt>
                <c:pt idx="1634">
                  <c:v>45086</c:v>
                </c:pt>
                <c:pt idx="1635">
                  <c:v>45087</c:v>
                </c:pt>
                <c:pt idx="1636">
                  <c:v>45088</c:v>
                </c:pt>
                <c:pt idx="1637">
                  <c:v>45089</c:v>
                </c:pt>
                <c:pt idx="1638">
                  <c:v>45090</c:v>
                </c:pt>
                <c:pt idx="1639">
                  <c:v>45091</c:v>
                </c:pt>
                <c:pt idx="1640">
                  <c:v>45092</c:v>
                </c:pt>
                <c:pt idx="1641">
                  <c:v>45093</c:v>
                </c:pt>
                <c:pt idx="1642">
                  <c:v>45094</c:v>
                </c:pt>
                <c:pt idx="1643">
                  <c:v>45095</c:v>
                </c:pt>
                <c:pt idx="1644">
                  <c:v>45096</c:v>
                </c:pt>
                <c:pt idx="1645">
                  <c:v>45097</c:v>
                </c:pt>
                <c:pt idx="1646">
                  <c:v>45098</c:v>
                </c:pt>
                <c:pt idx="1647">
                  <c:v>45099</c:v>
                </c:pt>
                <c:pt idx="1648">
                  <c:v>45100</c:v>
                </c:pt>
                <c:pt idx="1649">
                  <c:v>45101</c:v>
                </c:pt>
                <c:pt idx="1650">
                  <c:v>45102</c:v>
                </c:pt>
                <c:pt idx="1651">
                  <c:v>45103</c:v>
                </c:pt>
                <c:pt idx="1652">
                  <c:v>45104</c:v>
                </c:pt>
                <c:pt idx="1653">
                  <c:v>45105</c:v>
                </c:pt>
                <c:pt idx="1654">
                  <c:v>45106</c:v>
                </c:pt>
                <c:pt idx="1655">
                  <c:v>45107</c:v>
                </c:pt>
                <c:pt idx="1656">
                  <c:v>45108</c:v>
                </c:pt>
                <c:pt idx="1657">
                  <c:v>45109</c:v>
                </c:pt>
                <c:pt idx="1658">
                  <c:v>45110</c:v>
                </c:pt>
                <c:pt idx="1659">
                  <c:v>45111</c:v>
                </c:pt>
                <c:pt idx="1660">
                  <c:v>45112</c:v>
                </c:pt>
                <c:pt idx="1661">
                  <c:v>45113</c:v>
                </c:pt>
                <c:pt idx="1662">
                  <c:v>45114</c:v>
                </c:pt>
                <c:pt idx="1663">
                  <c:v>45115</c:v>
                </c:pt>
                <c:pt idx="1664">
                  <c:v>45116</c:v>
                </c:pt>
                <c:pt idx="1665">
                  <c:v>45117</c:v>
                </c:pt>
                <c:pt idx="1666">
                  <c:v>45118</c:v>
                </c:pt>
                <c:pt idx="1667">
                  <c:v>45119</c:v>
                </c:pt>
                <c:pt idx="1668">
                  <c:v>45120</c:v>
                </c:pt>
                <c:pt idx="1669">
                  <c:v>45121</c:v>
                </c:pt>
                <c:pt idx="1670">
                  <c:v>45122</c:v>
                </c:pt>
                <c:pt idx="1671">
                  <c:v>45123</c:v>
                </c:pt>
                <c:pt idx="1672">
                  <c:v>45124</c:v>
                </c:pt>
                <c:pt idx="1673">
                  <c:v>45125</c:v>
                </c:pt>
                <c:pt idx="1674">
                  <c:v>45126</c:v>
                </c:pt>
                <c:pt idx="1675">
                  <c:v>45127</c:v>
                </c:pt>
                <c:pt idx="1676">
                  <c:v>45128</c:v>
                </c:pt>
                <c:pt idx="1677">
                  <c:v>45129</c:v>
                </c:pt>
                <c:pt idx="1678">
                  <c:v>45130</c:v>
                </c:pt>
                <c:pt idx="1679">
                  <c:v>45131</c:v>
                </c:pt>
                <c:pt idx="1680">
                  <c:v>45132</c:v>
                </c:pt>
                <c:pt idx="1681">
                  <c:v>45133</c:v>
                </c:pt>
                <c:pt idx="1682">
                  <c:v>45134</c:v>
                </c:pt>
                <c:pt idx="1683">
                  <c:v>45135</c:v>
                </c:pt>
                <c:pt idx="1684">
                  <c:v>45136</c:v>
                </c:pt>
                <c:pt idx="1685">
                  <c:v>45137</c:v>
                </c:pt>
                <c:pt idx="1686">
                  <c:v>45138</c:v>
                </c:pt>
                <c:pt idx="1687">
                  <c:v>45139</c:v>
                </c:pt>
                <c:pt idx="1688">
                  <c:v>45140</c:v>
                </c:pt>
                <c:pt idx="1689">
                  <c:v>45141</c:v>
                </c:pt>
                <c:pt idx="1690">
                  <c:v>45142</c:v>
                </c:pt>
                <c:pt idx="1691">
                  <c:v>45143</c:v>
                </c:pt>
                <c:pt idx="1692">
                  <c:v>45144</c:v>
                </c:pt>
                <c:pt idx="1693">
                  <c:v>45145</c:v>
                </c:pt>
                <c:pt idx="1694">
                  <c:v>45146</c:v>
                </c:pt>
                <c:pt idx="1695">
                  <c:v>45147</c:v>
                </c:pt>
                <c:pt idx="1696">
                  <c:v>45148</c:v>
                </c:pt>
                <c:pt idx="1697">
                  <c:v>45149</c:v>
                </c:pt>
                <c:pt idx="1698">
                  <c:v>45150</c:v>
                </c:pt>
                <c:pt idx="1699">
                  <c:v>45151</c:v>
                </c:pt>
                <c:pt idx="1700">
                  <c:v>45152</c:v>
                </c:pt>
                <c:pt idx="1701">
                  <c:v>45153</c:v>
                </c:pt>
                <c:pt idx="1702">
                  <c:v>45154</c:v>
                </c:pt>
                <c:pt idx="1703">
                  <c:v>45155</c:v>
                </c:pt>
                <c:pt idx="1704">
                  <c:v>45156</c:v>
                </c:pt>
                <c:pt idx="1705">
                  <c:v>45157</c:v>
                </c:pt>
                <c:pt idx="1706">
                  <c:v>45158</c:v>
                </c:pt>
                <c:pt idx="1707">
                  <c:v>45159</c:v>
                </c:pt>
                <c:pt idx="1708">
                  <c:v>45160</c:v>
                </c:pt>
                <c:pt idx="1709">
                  <c:v>45161</c:v>
                </c:pt>
                <c:pt idx="1710">
                  <c:v>45162</c:v>
                </c:pt>
                <c:pt idx="1711">
                  <c:v>45163</c:v>
                </c:pt>
                <c:pt idx="1712">
                  <c:v>45164</c:v>
                </c:pt>
                <c:pt idx="1713">
                  <c:v>45165</c:v>
                </c:pt>
                <c:pt idx="1714">
                  <c:v>45166</c:v>
                </c:pt>
                <c:pt idx="1715">
                  <c:v>45167</c:v>
                </c:pt>
                <c:pt idx="1716">
                  <c:v>45168</c:v>
                </c:pt>
                <c:pt idx="1717">
                  <c:v>45169</c:v>
                </c:pt>
                <c:pt idx="1718">
                  <c:v>45170</c:v>
                </c:pt>
                <c:pt idx="1719">
                  <c:v>45171</c:v>
                </c:pt>
                <c:pt idx="1720">
                  <c:v>45172</c:v>
                </c:pt>
                <c:pt idx="1721">
                  <c:v>45173</c:v>
                </c:pt>
                <c:pt idx="1722">
                  <c:v>45174</c:v>
                </c:pt>
                <c:pt idx="1723">
                  <c:v>45175</c:v>
                </c:pt>
                <c:pt idx="1724">
                  <c:v>45176</c:v>
                </c:pt>
                <c:pt idx="1725">
                  <c:v>45177</c:v>
                </c:pt>
                <c:pt idx="1726">
                  <c:v>45178</c:v>
                </c:pt>
                <c:pt idx="1727">
                  <c:v>45179</c:v>
                </c:pt>
                <c:pt idx="1728">
                  <c:v>45180</c:v>
                </c:pt>
                <c:pt idx="1729">
                  <c:v>45181</c:v>
                </c:pt>
                <c:pt idx="1730">
                  <c:v>45182</c:v>
                </c:pt>
                <c:pt idx="1731">
                  <c:v>45183</c:v>
                </c:pt>
                <c:pt idx="1732">
                  <c:v>45184</c:v>
                </c:pt>
                <c:pt idx="1733">
                  <c:v>45185</c:v>
                </c:pt>
                <c:pt idx="1734">
                  <c:v>45186</c:v>
                </c:pt>
                <c:pt idx="1735">
                  <c:v>45187</c:v>
                </c:pt>
                <c:pt idx="1736">
                  <c:v>45188</c:v>
                </c:pt>
                <c:pt idx="1737">
                  <c:v>45189</c:v>
                </c:pt>
                <c:pt idx="1738">
                  <c:v>45190</c:v>
                </c:pt>
                <c:pt idx="1739">
                  <c:v>45191</c:v>
                </c:pt>
                <c:pt idx="1740">
                  <c:v>45192</c:v>
                </c:pt>
                <c:pt idx="1741">
                  <c:v>45193</c:v>
                </c:pt>
                <c:pt idx="1742">
                  <c:v>45194</c:v>
                </c:pt>
                <c:pt idx="1743">
                  <c:v>45195</c:v>
                </c:pt>
                <c:pt idx="1744">
                  <c:v>45196</c:v>
                </c:pt>
                <c:pt idx="1745">
                  <c:v>45197</c:v>
                </c:pt>
                <c:pt idx="1746">
                  <c:v>45198</c:v>
                </c:pt>
                <c:pt idx="1747">
                  <c:v>45199</c:v>
                </c:pt>
                <c:pt idx="1748">
                  <c:v>45200</c:v>
                </c:pt>
                <c:pt idx="1749">
                  <c:v>45201</c:v>
                </c:pt>
                <c:pt idx="1750">
                  <c:v>45202</c:v>
                </c:pt>
                <c:pt idx="1751">
                  <c:v>45203</c:v>
                </c:pt>
                <c:pt idx="1752">
                  <c:v>45204</c:v>
                </c:pt>
                <c:pt idx="1753">
                  <c:v>45205</c:v>
                </c:pt>
                <c:pt idx="1754">
                  <c:v>45206</c:v>
                </c:pt>
                <c:pt idx="1755">
                  <c:v>45207</c:v>
                </c:pt>
                <c:pt idx="1756">
                  <c:v>45208</c:v>
                </c:pt>
                <c:pt idx="1757">
                  <c:v>45209</c:v>
                </c:pt>
                <c:pt idx="1758">
                  <c:v>45210</c:v>
                </c:pt>
                <c:pt idx="1759">
                  <c:v>45211</c:v>
                </c:pt>
                <c:pt idx="1760">
                  <c:v>45212</c:v>
                </c:pt>
                <c:pt idx="1761">
                  <c:v>45213</c:v>
                </c:pt>
                <c:pt idx="1762">
                  <c:v>45214</c:v>
                </c:pt>
                <c:pt idx="1763">
                  <c:v>45215</c:v>
                </c:pt>
                <c:pt idx="1764">
                  <c:v>45216</c:v>
                </c:pt>
                <c:pt idx="1765">
                  <c:v>45217</c:v>
                </c:pt>
                <c:pt idx="1766">
                  <c:v>45218</c:v>
                </c:pt>
                <c:pt idx="1767">
                  <c:v>45219</c:v>
                </c:pt>
                <c:pt idx="1768">
                  <c:v>45220</c:v>
                </c:pt>
                <c:pt idx="1769">
                  <c:v>45221</c:v>
                </c:pt>
                <c:pt idx="1770">
                  <c:v>45222</c:v>
                </c:pt>
                <c:pt idx="1771">
                  <c:v>45223</c:v>
                </c:pt>
                <c:pt idx="1772">
                  <c:v>45224</c:v>
                </c:pt>
                <c:pt idx="1773">
                  <c:v>45225</c:v>
                </c:pt>
                <c:pt idx="1774">
                  <c:v>45226</c:v>
                </c:pt>
                <c:pt idx="1775">
                  <c:v>45227</c:v>
                </c:pt>
                <c:pt idx="1776">
                  <c:v>45228</c:v>
                </c:pt>
                <c:pt idx="1777">
                  <c:v>45229</c:v>
                </c:pt>
                <c:pt idx="1778">
                  <c:v>45230</c:v>
                </c:pt>
                <c:pt idx="1779">
                  <c:v>45231</c:v>
                </c:pt>
                <c:pt idx="1780">
                  <c:v>45232</c:v>
                </c:pt>
                <c:pt idx="1781">
                  <c:v>45233</c:v>
                </c:pt>
                <c:pt idx="1782">
                  <c:v>45234</c:v>
                </c:pt>
                <c:pt idx="1783">
                  <c:v>45235</c:v>
                </c:pt>
                <c:pt idx="1784">
                  <c:v>45236</c:v>
                </c:pt>
                <c:pt idx="1785">
                  <c:v>45237</c:v>
                </c:pt>
                <c:pt idx="1786">
                  <c:v>45238</c:v>
                </c:pt>
                <c:pt idx="1787">
                  <c:v>45239</c:v>
                </c:pt>
                <c:pt idx="1788">
                  <c:v>45240</c:v>
                </c:pt>
                <c:pt idx="1789">
                  <c:v>45241</c:v>
                </c:pt>
                <c:pt idx="1790">
                  <c:v>45242</c:v>
                </c:pt>
                <c:pt idx="1791">
                  <c:v>45243</c:v>
                </c:pt>
                <c:pt idx="1792">
                  <c:v>45244</c:v>
                </c:pt>
                <c:pt idx="1793">
                  <c:v>45245</c:v>
                </c:pt>
                <c:pt idx="1794">
                  <c:v>45246</c:v>
                </c:pt>
                <c:pt idx="1795">
                  <c:v>45247</c:v>
                </c:pt>
                <c:pt idx="1796">
                  <c:v>45248</c:v>
                </c:pt>
                <c:pt idx="1797">
                  <c:v>45249</c:v>
                </c:pt>
                <c:pt idx="1798">
                  <c:v>45250</c:v>
                </c:pt>
                <c:pt idx="1799">
                  <c:v>45251</c:v>
                </c:pt>
                <c:pt idx="1800">
                  <c:v>45252</c:v>
                </c:pt>
                <c:pt idx="1801">
                  <c:v>45253</c:v>
                </c:pt>
                <c:pt idx="1802">
                  <c:v>45254</c:v>
                </c:pt>
                <c:pt idx="1803">
                  <c:v>45255</c:v>
                </c:pt>
                <c:pt idx="1804">
                  <c:v>45256</c:v>
                </c:pt>
                <c:pt idx="1805">
                  <c:v>45257</c:v>
                </c:pt>
                <c:pt idx="1806">
                  <c:v>45258</c:v>
                </c:pt>
                <c:pt idx="1807">
                  <c:v>45259</c:v>
                </c:pt>
                <c:pt idx="1808">
                  <c:v>45260</c:v>
                </c:pt>
                <c:pt idx="1809">
                  <c:v>45261</c:v>
                </c:pt>
                <c:pt idx="1810">
                  <c:v>45262</c:v>
                </c:pt>
                <c:pt idx="1811">
                  <c:v>45263</c:v>
                </c:pt>
                <c:pt idx="1812">
                  <c:v>45264</c:v>
                </c:pt>
                <c:pt idx="1813">
                  <c:v>45265</c:v>
                </c:pt>
                <c:pt idx="1814">
                  <c:v>45266</c:v>
                </c:pt>
                <c:pt idx="1815">
                  <c:v>45267</c:v>
                </c:pt>
                <c:pt idx="1816">
                  <c:v>45268</c:v>
                </c:pt>
                <c:pt idx="1817">
                  <c:v>45269</c:v>
                </c:pt>
                <c:pt idx="1818">
                  <c:v>45270</c:v>
                </c:pt>
                <c:pt idx="1819">
                  <c:v>45271</c:v>
                </c:pt>
                <c:pt idx="1820">
                  <c:v>45272</c:v>
                </c:pt>
                <c:pt idx="1821">
                  <c:v>45273</c:v>
                </c:pt>
                <c:pt idx="1822">
                  <c:v>45274</c:v>
                </c:pt>
                <c:pt idx="1823">
                  <c:v>45275</c:v>
                </c:pt>
                <c:pt idx="1824">
                  <c:v>45276</c:v>
                </c:pt>
                <c:pt idx="1825">
                  <c:v>45277</c:v>
                </c:pt>
                <c:pt idx="1826">
                  <c:v>45278</c:v>
                </c:pt>
                <c:pt idx="1827">
                  <c:v>45279</c:v>
                </c:pt>
                <c:pt idx="1828">
                  <c:v>45280</c:v>
                </c:pt>
                <c:pt idx="1829">
                  <c:v>45281</c:v>
                </c:pt>
                <c:pt idx="1830">
                  <c:v>45282</c:v>
                </c:pt>
                <c:pt idx="1831">
                  <c:v>45283</c:v>
                </c:pt>
                <c:pt idx="1832">
                  <c:v>45284</c:v>
                </c:pt>
                <c:pt idx="1833">
                  <c:v>45285</c:v>
                </c:pt>
                <c:pt idx="1834">
                  <c:v>45286</c:v>
                </c:pt>
                <c:pt idx="1835">
                  <c:v>45287</c:v>
                </c:pt>
                <c:pt idx="1836">
                  <c:v>45288</c:v>
                </c:pt>
                <c:pt idx="1837">
                  <c:v>45289</c:v>
                </c:pt>
                <c:pt idx="1838">
                  <c:v>45290</c:v>
                </c:pt>
                <c:pt idx="1839">
                  <c:v>45291</c:v>
                </c:pt>
                <c:pt idx="1840">
                  <c:v>45292</c:v>
                </c:pt>
                <c:pt idx="1841">
                  <c:v>45293</c:v>
                </c:pt>
                <c:pt idx="1842">
                  <c:v>45294</c:v>
                </c:pt>
                <c:pt idx="1843">
                  <c:v>45295</c:v>
                </c:pt>
                <c:pt idx="1844">
                  <c:v>45296</c:v>
                </c:pt>
                <c:pt idx="1845">
                  <c:v>45297</c:v>
                </c:pt>
                <c:pt idx="1846">
                  <c:v>45298</c:v>
                </c:pt>
                <c:pt idx="1847">
                  <c:v>45299</c:v>
                </c:pt>
                <c:pt idx="1848">
                  <c:v>45300</c:v>
                </c:pt>
                <c:pt idx="1849">
                  <c:v>45301</c:v>
                </c:pt>
                <c:pt idx="1850">
                  <c:v>45302</c:v>
                </c:pt>
                <c:pt idx="1851">
                  <c:v>45303</c:v>
                </c:pt>
                <c:pt idx="1852">
                  <c:v>45304</c:v>
                </c:pt>
                <c:pt idx="1853">
                  <c:v>45305</c:v>
                </c:pt>
                <c:pt idx="1854">
                  <c:v>45306</c:v>
                </c:pt>
                <c:pt idx="1855">
                  <c:v>45307</c:v>
                </c:pt>
                <c:pt idx="1856">
                  <c:v>45308</c:v>
                </c:pt>
                <c:pt idx="1857">
                  <c:v>45309</c:v>
                </c:pt>
                <c:pt idx="1858">
                  <c:v>45310</c:v>
                </c:pt>
                <c:pt idx="1859">
                  <c:v>45311</c:v>
                </c:pt>
                <c:pt idx="1860">
                  <c:v>45312</c:v>
                </c:pt>
                <c:pt idx="1861">
                  <c:v>45313</c:v>
                </c:pt>
                <c:pt idx="1862">
                  <c:v>45314</c:v>
                </c:pt>
                <c:pt idx="1863">
                  <c:v>45315</c:v>
                </c:pt>
                <c:pt idx="1864">
                  <c:v>45316</c:v>
                </c:pt>
                <c:pt idx="1865">
                  <c:v>45317</c:v>
                </c:pt>
                <c:pt idx="1866">
                  <c:v>45318</c:v>
                </c:pt>
                <c:pt idx="1867">
                  <c:v>45319</c:v>
                </c:pt>
                <c:pt idx="1868">
                  <c:v>45320</c:v>
                </c:pt>
                <c:pt idx="1869">
                  <c:v>45321</c:v>
                </c:pt>
                <c:pt idx="1870">
                  <c:v>45322</c:v>
                </c:pt>
                <c:pt idx="1871">
                  <c:v>45323</c:v>
                </c:pt>
                <c:pt idx="1872">
                  <c:v>45324</c:v>
                </c:pt>
                <c:pt idx="1873">
                  <c:v>45325</c:v>
                </c:pt>
                <c:pt idx="1874">
                  <c:v>45326</c:v>
                </c:pt>
                <c:pt idx="1875">
                  <c:v>45327</c:v>
                </c:pt>
                <c:pt idx="1876">
                  <c:v>45328</c:v>
                </c:pt>
                <c:pt idx="1877">
                  <c:v>45329</c:v>
                </c:pt>
                <c:pt idx="1878">
                  <c:v>45330</c:v>
                </c:pt>
                <c:pt idx="1879">
                  <c:v>45331</c:v>
                </c:pt>
                <c:pt idx="1880">
                  <c:v>45332</c:v>
                </c:pt>
                <c:pt idx="1881">
                  <c:v>45333</c:v>
                </c:pt>
                <c:pt idx="1882">
                  <c:v>45334</c:v>
                </c:pt>
                <c:pt idx="1883">
                  <c:v>45335</c:v>
                </c:pt>
                <c:pt idx="1884">
                  <c:v>45336</c:v>
                </c:pt>
                <c:pt idx="1885">
                  <c:v>45337</c:v>
                </c:pt>
                <c:pt idx="1886">
                  <c:v>45338</c:v>
                </c:pt>
                <c:pt idx="1887">
                  <c:v>45339</c:v>
                </c:pt>
                <c:pt idx="1888">
                  <c:v>45340</c:v>
                </c:pt>
                <c:pt idx="1889">
                  <c:v>45341</c:v>
                </c:pt>
                <c:pt idx="1890">
                  <c:v>45342</c:v>
                </c:pt>
                <c:pt idx="1891">
                  <c:v>45343</c:v>
                </c:pt>
                <c:pt idx="1892">
                  <c:v>45344</c:v>
                </c:pt>
                <c:pt idx="1893">
                  <c:v>45345</c:v>
                </c:pt>
                <c:pt idx="1894">
                  <c:v>45346</c:v>
                </c:pt>
                <c:pt idx="1895">
                  <c:v>45347</c:v>
                </c:pt>
                <c:pt idx="1896">
                  <c:v>45348</c:v>
                </c:pt>
                <c:pt idx="1897">
                  <c:v>45349</c:v>
                </c:pt>
                <c:pt idx="1898">
                  <c:v>45350</c:v>
                </c:pt>
                <c:pt idx="1899">
                  <c:v>45351</c:v>
                </c:pt>
                <c:pt idx="1900">
                  <c:v>45352</c:v>
                </c:pt>
                <c:pt idx="1901">
                  <c:v>45353</c:v>
                </c:pt>
                <c:pt idx="1902">
                  <c:v>45354</c:v>
                </c:pt>
                <c:pt idx="1903">
                  <c:v>45355</c:v>
                </c:pt>
                <c:pt idx="1904">
                  <c:v>45356</c:v>
                </c:pt>
                <c:pt idx="1905">
                  <c:v>45357</c:v>
                </c:pt>
                <c:pt idx="1906">
                  <c:v>45358</c:v>
                </c:pt>
                <c:pt idx="1907">
                  <c:v>45359</c:v>
                </c:pt>
                <c:pt idx="1908">
                  <c:v>45360</c:v>
                </c:pt>
                <c:pt idx="1909">
                  <c:v>45361</c:v>
                </c:pt>
                <c:pt idx="1910">
                  <c:v>45362</c:v>
                </c:pt>
                <c:pt idx="1911">
                  <c:v>45363</c:v>
                </c:pt>
                <c:pt idx="1912">
                  <c:v>45364</c:v>
                </c:pt>
                <c:pt idx="1913">
                  <c:v>45365</c:v>
                </c:pt>
                <c:pt idx="1914">
                  <c:v>45366</c:v>
                </c:pt>
                <c:pt idx="1915">
                  <c:v>45367</c:v>
                </c:pt>
                <c:pt idx="1916">
                  <c:v>45368</c:v>
                </c:pt>
                <c:pt idx="1917">
                  <c:v>45369</c:v>
                </c:pt>
                <c:pt idx="1918">
                  <c:v>45370</c:v>
                </c:pt>
                <c:pt idx="1919">
                  <c:v>45371</c:v>
                </c:pt>
                <c:pt idx="1920">
                  <c:v>45372</c:v>
                </c:pt>
                <c:pt idx="1921">
                  <c:v>45373</c:v>
                </c:pt>
                <c:pt idx="1922">
                  <c:v>45374</c:v>
                </c:pt>
                <c:pt idx="1923">
                  <c:v>45375</c:v>
                </c:pt>
                <c:pt idx="1924">
                  <c:v>45376</c:v>
                </c:pt>
                <c:pt idx="1925">
                  <c:v>45377</c:v>
                </c:pt>
                <c:pt idx="1926">
                  <c:v>45378</c:v>
                </c:pt>
                <c:pt idx="1927">
                  <c:v>45379</c:v>
                </c:pt>
                <c:pt idx="1928">
                  <c:v>45380</c:v>
                </c:pt>
                <c:pt idx="1929">
                  <c:v>45381</c:v>
                </c:pt>
                <c:pt idx="1930">
                  <c:v>45382</c:v>
                </c:pt>
                <c:pt idx="1931">
                  <c:v>45383</c:v>
                </c:pt>
                <c:pt idx="1932">
                  <c:v>45384</c:v>
                </c:pt>
                <c:pt idx="1933">
                  <c:v>45385</c:v>
                </c:pt>
                <c:pt idx="1934">
                  <c:v>45386</c:v>
                </c:pt>
                <c:pt idx="1935">
                  <c:v>45387</c:v>
                </c:pt>
                <c:pt idx="1936">
                  <c:v>45388</c:v>
                </c:pt>
                <c:pt idx="1937">
                  <c:v>45389</c:v>
                </c:pt>
                <c:pt idx="1938">
                  <c:v>45390</c:v>
                </c:pt>
                <c:pt idx="1939">
                  <c:v>45391</c:v>
                </c:pt>
                <c:pt idx="1940">
                  <c:v>45392</c:v>
                </c:pt>
                <c:pt idx="1941">
                  <c:v>45393</c:v>
                </c:pt>
                <c:pt idx="1942">
                  <c:v>45394</c:v>
                </c:pt>
                <c:pt idx="1943">
                  <c:v>45395</c:v>
                </c:pt>
                <c:pt idx="1944">
                  <c:v>45396</c:v>
                </c:pt>
                <c:pt idx="1945">
                  <c:v>45397</c:v>
                </c:pt>
                <c:pt idx="1946">
                  <c:v>45398</c:v>
                </c:pt>
                <c:pt idx="1947">
                  <c:v>45399</c:v>
                </c:pt>
                <c:pt idx="1948">
                  <c:v>45400</c:v>
                </c:pt>
                <c:pt idx="1949">
                  <c:v>45401</c:v>
                </c:pt>
                <c:pt idx="1950">
                  <c:v>45402</c:v>
                </c:pt>
                <c:pt idx="1951">
                  <c:v>45403</c:v>
                </c:pt>
                <c:pt idx="1952">
                  <c:v>45404</c:v>
                </c:pt>
                <c:pt idx="1953">
                  <c:v>45405</c:v>
                </c:pt>
                <c:pt idx="1954">
                  <c:v>45406</c:v>
                </c:pt>
                <c:pt idx="1955">
                  <c:v>45407</c:v>
                </c:pt>
                <c:pt idx="1956">
                  <c:v>45408</c:v>
                </c:pt>
                <c:pt idx="1957">
                  <c:v>45409</c:v>
                </c:pt>
                <c:pt idx="1958">
                  <c:v>45410</c:v>
                </c:pt>
                <c:pt idx="1959">
                  <c:v>45411</c:v>
                </c:pt>
                <c:pt idx="1960">
                  <c:v>45412</c:v>
                </c:pt>
                <c:pt idx="1961">
                  <c:v>45413</c:v>
                </c:pt>
                <c:pt idx="1962">
                  <c:v>45414</c:v>
                </c:pt>
                <c:pt idx="1963">
                  <c:v>45415</c:v>
                </c:pt>
                <c:pt idx="1964">
                  <c:v>45416</c:v>
                </c:pt>
                <c:pt idx="1965">
                  <c:v>45417</c:v>
                </c:pt>
                <c:pt idx="1966">
                  <c:v>45418</c:v>
                </c:pt>
                <c:pt idx="1967">
                  <c:v>45419</c:v>
                </c:pt>
                <c:pt idx="1968">
                  <c:v>45420</c:v>
                </c:pt>
                <c:pt idx="1969">
                  <c:v>45421</c:v>
                </c:pt>
                <c:pt idx="1970">
                  <c:v>45422</c:v>
                </c:pt>
                <c:pt idx="1971">
                  <c:v>45423</c:v>
                </c:pt>
                <c:pt idx="1972">
                  <c:v>45424</c:v>
                </c:pt>
                <c:pt idx="1973">
                  <c:v>45425</c:v>
                </c:pt>
                <c:pt idx="1974">
                  <c:v>45426</c:v>
                </c:pt>
                <c:pt idx="1975">
                  <c:v>45427</c:v>
                </c:pt>
                <c:pt idx="1976">
                  <c:v>45428</c:v>
                </c:pt>
                <c:pt idx="1977">
                  <c:v>45429</c:v>
                </c:pt>
                <c:pt idx="1978">
                  <c:v>45430</c:v>
                </c:pt>
                <c:pt idx="1979">
                  <c:v>45431</c:v>
                </c:pt>
                <c:pt idx="1980">
                  <c:v>45432</c:v>
                </c:pt>
                <c:pt idx="1981">
                  <c:v>45433</c:v>
                </c:pt>
                <c:pt idx="1982">
                  <c:v>45434</c:v>
                </c:pt>
                <c:pt idx="1983">
                  <c:v>45435</c:v>
                </c:pt>
                <c:pt idx="1984">
                  <c:v>45436</c:v>
                </c:pt>
                <c:pt idx="1985">
                  <c:v>45437</c:v>
                </c:pt>
                <c:pt idx="1986">
                  <c:v>45438</c:v>
                </c:pt>
                <c:pt idx="1987">
                  <c:v>45439</c:v>
                </c:pt>
                <c:pt idx="1988">
                  <c:v>45440</c:v>
                </c:pt>
                <c:pt idx="1989">
                  <c:v>45441</c:v>
                </c:pt>
                <c:pt idx="1990">
                  <c:v>45442</c:v>
                </c:pt>
                <c:pt idx="1991">
                  <c:v>45443</c:v>
                </c:pt>
                <c:pt idx="1992">
                  <c:v>45444</c:v>
                </c:pt>
                <c:pt idx="1993">
                  <c:v>45445</c:v>
                </c:pt>
                <c:pt idx="1994">
                  <c:v>45446</c:v>
                </c:pt>
                <c:pt idx="1995">
                  <c:v>45447</c:v>
                </c:pt>
                <c:pt idx="1996">
                  <c:v>45448</c:v>
                </c:pt>
                <c:pt idx="1997">
                  <c:v>45449</c:v>
                </c:pt>
                <c:pt idx="1998">
                  <c:v>45450</c:v>
                </c:pt>
                <c:pt idx="1999">
                  <c:v>45451</c:v>
                </c:pt>
                <c:pt idx="2000">
                  <c:v>45452</c:v>
                </c:pt>
                <c:pt idx="2001">
                  <c:v>45453</c:v>
                </c:pt>
                <c:pt idx="2002">
                  <c:v>45454</c:v>
                </c:pt>
                <c:pt idx="2003">
                  <c:v>45455</c:v>
                </c:pt>
                <c:pt idx="2004">
                  <c:v>45456</c:v>
                </c:pt>
                <c:pt idx="2005">
                  <c:v>45457</c:v>
                </c:pt>
                <c:pt idx="2006">
                  <c:v>45458</c:v>
                </c:pt>
                <c:pt idx="2007">
                  <c:v>45459</c:v>
                </c:pt>
                <c:pt idx="2008">
                  <c:v>45460</c:v>
                </c:pt>
                <c:pt idx="2009">
                  <c:v>45461</c:v>
                </c:pt>
                <c:pt idx="2010">
                  <c:v>45462</c:v>
                </c:pt>
                <c:pt idx="2011">
                  <c:v>45463</c:v>
                </c:pt>
                <c:pt idx="2012">
                  <c:v>45464</c:v>
                </c:pt>
                <c:pt idx="2013">
                  <c:v>45465</c:v>
                </c:pt>
                <c:pt idx="2014">
                  <c:v>45466</c:v>
                </c:pt>
                <c:pt idx="2015">
                  <c:v>45467</c:v>
                </c:pt>
                <c:pt idx="2016">
                  <c:v>45468</c:v>
                </c:pt>
                <c:pt idx="2017">
                  <c:v>45469</c:v>
                </c:pt>
                <c:pt idx="2018">
                  <c:v>45470</c:v>
                </c:pt>
                <c:pt idx="2019">
                  <c:v>45471</c:v>
                </c:pt>
                <c:pt idx="2020">
                  <c:v>45472</c:v>
                </c:pt>
                <c:pt idx="2021">
                  <c:v>45473</c:v>
                </c:pt>
                <c:pt idx="2022">
                  <c:v>45474</c:v>
                </c:pt>
                <c:pt idx="2023">
                  <c:v>45475</c:v>
                </c:pt>
                <c:pt idx="2024">
                  <c:v>45476</c:v>
                </c:pt>
                <c:pt idx="2025">
                  <c:v>45477</c:v>
                </c:pt>
                <c:pt idx="2026">
                  <c:v>45478</c:v>
                </c:pt>
                <c:pt idx="2027">
                  <c:v>45479</c:v>
                </c:pt>
                <c:pt idx="2028">
                  <c:v>45480</c:v>
                </c:pt>
                <c:pt idx="2029">
                  <c:v>45481</c:v>
                </c:pt>
                <c:pt idx="2030">
                  <c:v>45482</c:v>
                </c:pt>
                <c:pt idx="2031">
                  <c:v>45483</c:v>
                </c:pt>
                <c:pt idx="2032">
                  <c:v>45484</c:v>
                </c:pt>
                <c:pt idx="2033">
                  <c:v>45485</c:v>
                </c:pt>
                <c:pt idx="2034">
                  <c:v>45486</c:v>
                </c:pt>
                <c:pt idx="2035">
                  <c:v>45487</c:v>
                </c:pt>
                <c:pt idx="2036">
                  <c:v>45488</c:v>
                </c:pt>
                <c:pt idx="2037">
                  <c:v>45489</c:v>
                </c:pt>
                <c:pt idx="2038">
                  <c:v>45490</c:v>
                </c:pt>
                <c:pt idx="2039">
                  <c:v>45491</c:v>
                </c:pt>
                <c:pt idx="2040">
                  <c:v>45492</c:v>
                </c:pt>
                <c:pt idx="2041">
                  <c:v>45493</c:v>
                </c:pt>
                <c:pt idx="2042">
                  <c:v>45494</c:v>
                </c:pt>
                <c:pt idx="2043">
                  <c:v>45495</c:v>
                </c:pt>
                <c:pt idx="2044">
                  <c:v>45496</c:v>
                </c:pt>
                <c:pt idx="2045">
                  <c:v>45497</c:v>
                </c:pt>
                <c:pt idx="2046">
                  <c:v>45498</c:v>
                </c:pt>
                <c:pt idx="2047">
                  <c:v>45499</c:v>
                </c:pt>
                <c:pt idx="2048">
                  <c:v>45500</c:v>
                </c:pt>
                <c:pt idx="2049">
                  <c:v>45501</c:v>
                </c:pt>
                <c:pt idx="2050">
                  <c:v>45502</c:v>
                </c:pt>
                <c:pt idx="2051">
                  <c:v>45503</c:v>
                </c:pt>
                <c:pt idx="2052">
                  <c:v>45504</c:v>
                </c:pt>
                <c:pt idx="2053">
                  <c:v>45505</c:v>
                </c:pt>
                <c:pt idx="2054">
                  <c:v>45506</c:v>
                </c:pt>
                <c:pt idx="2055">
                  <c:v>45507</c:v>
                </c:pt>
                <c:pt idx="2056">
                  <c:v>45508</c:v>
                </c:pt>
                <c:pt idx="2057">
                  <c:v>45509</c:v>
                </c:pt>
                <c:pt idx="2058">
                  <c:v>45510</c:v>
                </c:pt>
                <c:pt idx="2059">
                  <c:v>45511</c:v>
                </c:pt>
                <c:pt idx="2060">
                  <c:v>45512</c:v>
                </c:pt>
                <c:pt idx="2061">
                  <c:v>45513</c:v>
                </c:pt>
                <c:pt idx="2062">
                  <c:v>45514</c:v>
                </c:pt>
                <c:pt idx="2063">
                  <c:v>45515</c:v>
                </c:pt>
                <c:pt idx="2064">
                  <c:v>45516</c:v>
                </c:pt>
                <c:pt idx="2065">
                  <c:v>45517</c:v>
                </c:pt>
                <c:pt idx="2066">
                  <c:v>45518</c:v>
                </c:pt>
                <c:pt idx="2067">
                  <c:v>45519</c:v>
                </c:pt>
                <c:pt idx="2068">
                  <c:v>45520</c:v>
                </c:pt>
                <c:pt idx="2069">
                  <c:v>45521</c:v>
                </c:pt>
                <c:pt idx="2070">
                  <c:v>45522</c:v>
                </c:pt>
                <c:pt idx="2071">
                  <c:v>45523</c:v>
                </c:pt>
                <c:pt idx="2072">
                  <c:v>45524</c:v>
                </c:pt>
                <c:pt idx="2073">
                  <c:v>45525</c:v>
                </c:pt>
                <c:pt idx="2074">
                  <c:v>45526</c:v>
                </c:pt>
                <c:pt idx="2075">
                  <c:v>45527</c:v>
                </c:pt>
                <c:pt idx="2076">
                  <c:v>45528</c:v>
                </c:pt>
                <c:pt idx="2077">
                  <c:v>45529</c:v>
                </c:pt>
                <c:pt idx="2078">
                  <c:v>45530</c:v>
                </c:pt>
                <c:pt idx="2079">
                  <c:v>45531</c:v>
                </c:pt>
                <c:pt idx="2080">
                  <c:v>45532</c:v>
                </c:pt>
                <c:pt idx="2081">
                  <c:v>45533</c:v>
                </c:pt>
                <c:pt idx="2082">
                  <c:v>45534</c:v>
                </c:pt>
                <c:pt idx="2083">
                  <c:v>45535</c:v>
                </c:pt>
                <c:pt idx="2084">
                  <c:v>45536</c:v>
                </c:pt>
                <c:pt idx="2085">
                  <c:v>45537</c:v>
                </c:pt>
                <c:pt idx="2086">
                  <c:v>45538</c:v>
                </c:pt>
                <c:pt idx="2087">
                  <c:v>45539</c:v>
                </c:pt>
                <c:pt idx="2088">
                  <c:v>45540</c:v>
                </c:pt>
                <c:pt idx="2089">
                  <c:v>45541</c:v>
                </c:pt>
                <c:pt idx="2090">
                  <c:v>45542</c:v>
                </c:pt>
                <c:pt idx="2091">
                  <c:v>45543</c:v>
                </c:pt>
                <c:pt idx="2092">
                  <c:v>45544</c:v>
                </c:pt>
                <c:pt idx="2093">
                  <c:v>45545</c:v>
                </c:pt>
                <c:pt idx="2094">
                  <c:v>45546</c:v>
                </c:pt>
                <c:pt idx="2095">
                  <c:v>45547</c:v>
                </c:pt>
                <c:pt idx="2096">
                  <c:v>45548</c:v>
                </c:pt>
                <c:pt idx="2097">
                  <c:v>45549</c:v>
                </c:pt>
                <c:pt idx="2098">
                  <c:v>45550</c:v>
                </c:pt>
                <c:pt idx="2099">
                  <c:v>45551</c:v>
                </c:pt>
                <c:pt idx="2100">
                  <c:v>45552</c:v>
                </c:pt>
                <c:pt idx="2101">
                  <c:v>45553</c:v>
                </c:pt>
                <c:pt idx="2102">
                  <c:v>45554</c:v>
                </c:pt>
                <c:pt idx="2103">
                  <c:v>45555</c:v>
                </c:pt>
                <c:pt idx="2104">
                  <c:v>45556</c:v>
                </c:pt>
                <c:pt idx="2105">
                  <c:v>45557</c:v>
                </c:pt>
                <c:pt idx="2106">
                  <c:v>45558</c:v>
                </c:pt>
                <c:pt idx="2107">
                  <c:v>45559</c:v>
                </c:pt>
                <c:pt idx="2108">
                  <c:v>45560</c:v>
                </c:pt>
                <c:pt idx="2109">
                  <c:v>45561</c:v>
                </c:pt>
                <c:pt idx="2110">
                  <c:v>45562</c:v>
                </c:pt>
                <c:pt idx="2111">
                  <c:v>45563</c:v>
                </c:pt>
                <c:pt idx="2112">
                  <c:v>45564</c:v>
                </c:pt>
                <c:pt idx="2113">
                  <c:v>45565</c:v>
                </c:pt>
                <c:pt idx="2114">
                  <c:v>45566</c:v>
                </c:pt>
                <c:pt idx="2115">
                  <c:v>45567</c:v>
                </c:pt>
                <c:pt idx="2116">
                  <c:v>45568</c:v>
                </c:pt>
                <c:pt idx="2117">
                  <c:v>45569</c:v>
                </c:pt>
                <c:pt idx="2118">
                  <c:v>45570</c:v>
                </c:pt>
                <c:pt idx="2119">
                  <c:v>45571</c:v>
                </c:pt>
                <c:pt idx="2120">
                  <c:v>45572</c:v>
                </c:pt>
                <c:pt idx="2121">
                  <c:v>45573</c:v>
                </c:pt>
                <c:pt idx="2122">
                  <c:v>45574</c:v>
                </c:pt>
                <c:pt idx="2123">
                  <c:v>45575</c:v>
                </c:pt>
                <c:pt idx="2124">
                  <c:v>45576</c:v>
                </c:pt>
                <c:pt idx="2125">
                  <c:v>45577</c:v>
                </c:pt>
                <c:pt idx="2126">
                  <c:v>45578</c:v>
                </c:pt>
                <c:pt idx="2127">
                  <c:v>45579</c:v>
                </c:pt>
                <c:pt idx="2128">
                  <c:v>45580</c:v>
                </c:pt>
                <c:pt idx="2129">
                  <c:v>45581</c:v>
                </c:pt>
                <c:pt idx="2130">
                  <c:v>45582</c:v>
                </c:pt>
                <c:pt idx="2131">
                  <c:v>45583</c:v>
                </c:pt>
                <c:pt idx="2132">
                  <c:v>45584</c:v>
                </c:pt>
                <c:pt idx="2133">
                  <c:v>45585</c:v>
                </c:pt>
                <c:pt idx="2134">
                  <c:v>45586</c:v>
                </c:pt>
                <c:pt idx="2135">
                  <c:v>45587</c:v>
                </c:pt>
                <c:pt idx="2136">
                  <c:v>45588</c:v>
                </c:pt>
                <c:pt idx="2137">
                  <c:v>45589</c:v>
                </c:pt>
                <c:pt idx="2138">
                  <c:v>45590</c:v>
                </c:pt>
                <c:pt idx="2139">
                  <c:v>45591</c:v>
                </c:pt>
                <c:pt idx="2140">
                  <c:v>45592</c:v>
                </c:pt>
                <c:pt idx="2141">
                  <c:v>45593</c:v>
                </c:pt>
                <c:pt idx="2142">
                  <c:v>45594</c:v>
                </c:pt>
                <c:pt idx="2143">
                  <c:v>45595</c:v>
                </c:pt>
                <c:pt idx="2144">
                  <c:v>45596</c:v>
                </c:pt>
                <c:pt idx="2145">
                  <c:v>45597</c:v>
                </c:pt>
                <c:pt idx="2146">
                  <c:v>45598</c:v>
                </c:pt>
                <c:pt idx="2147">
                  <c:v>45599</c:v>
                </c:pt>
                <c:pt idx="2148">
                  <c:v>45600</c:v>
                </c:pt>
                <c:pt idx="2149">
                  <c:v>45601</c:v>
                </c:pt>
                <c:pt idx="2150">
                  <c:v>45602</c:v>
                </c:pt>
                <c:pt idx="2151">
                  <c:v>45603</c:v>
                </c:pt>
                <c:pt idx="2152">
                  <c:v>45604</c:v>
                </c:pt>
                <c:pt idx="2153">
                  <c:v>45605</c:v>
                </c:pt>
                <c:pt idx="2154">
                  <c:v>45606</c:v>
                </c:pt>
                <c:pt idx="2155">
                  <c:v>45607</c:v>
                </c:pt>
                <c:pt idx="2156">
                  <c:v>45608</c:v>
                </c:pt>
                <c:pt idx="2157">
                  <c:v>45609</c:v>
                </c:pt>
                <c:pt idx="2158">
                  <c:v>45610</c:v>
                </c:pt>
                <c:pt idx="2159">
                  <c:v>45611</c:v>
                </c:pt>
                <c:pt idx="2160">
                  <c:v>45612</c:v>
                </c:pt>
                <c:pt idx="2161">
                  <c:v>45613</c:v>
                </c:pt>
                <c:pt idx="2162">
                  <c:v>45614</c:v>
                </c:pt>
                <c:pt idx="2163">
                  <c:v>45615</c:v>
                </c:pt>
                <c:pt idx="2164">
                  <c:v>45616</c:v>
                </c:pt>
                <c:pt idx="2165">
                  <c:v>45617</c:v>
                </c:pt>
                <c:pt idx="2166">
                  <c:v>45618</c:v>
                </c:pt>
                <c:pt idx="2167">
                  <c:v>45619</c:v>
                </c:pt>
                <c:pt idx="2168">
                  <c:v>45620</c:v>
                </c:pt>
                <c:pt idx="2169">
                  <c:v>45621</c:v>
                </c:pt>
                <c:pt idx="2170">
                  <c:v>45622</c:v>
                </c:pt>
                <c:pt idx="2171">
                  <c:v>45623</c:v>
                </c:pt>
                <c:pt idx="2172">
                  <c:v>45624</c:v>
                </c:pt>
                <c:pt idx="2173">
                  <c:v>45625</c:v>
                </c:pt>
                <c:pt idx="2174">
                  <c:v>45626</c:v>
                </c:pt>
                <c:pt idx="2175">
                  <c:v>45627</c:v>
                </c:pt>
                <c:pt idx="2176">
                  <c:v>45628</c:v>
                </c:pt>
                <c:pt idx="2177">
                  <c:v>45629</c:v>
                </c:pt>
                <c:pt idx="2178">
                  <c:v>45630</c:v>
                </c:pt>
                <c:pt idx="2179">
                  <c:v>45631</c:v>
                </c:pt>
                <c:pt idx="2180">
                  <c:v>45632</c:v>
                </c:pt>
                <c:pt idx="2181">
                  <c:v>45633</c:v>
                </c:pt>
                <c:pt idx="2182">
                  <c:v>45634</c:v>
                </c:pt>
                <c:pt idx="2183">
                  <c:v>45635</c:v>
                </c:pt>
                <c:pt idx="2184">
                  <c:v>45636</c:v>
                </c:pt>
                <c:pt idx="2185">
                  <c:v>45637</c:v>
                </c:pt>
                <c:pt idx="2186">
                  <c:v>45638</c:v>
                </c:pt>
                <c:pt idx="2187">
                  <c:v>45639</c:v>
                </c:pt>
                <c:pt idx="2188">
                  <c:v>45640</c:v>
                </c:pt>
                <c:pt idx="2189">
                  <c:v>45641</c:v>
                </c:pt>
                <c:pt idx="2190">
                  <c:v>45642</c:v>
                </c:pt>
                <c:pt idx="2191">
                  <c:v>45643</c:v>
                </c:pt>
                <c:pt idx="2192">
                  <c:v>45644</c:v>
                </c:pt>
                <c:pt idx="2193">
                  <c:v>45645</c:v>
                </c:pt>
                <c:pt idx="2194">
                  <c:v>45646</c:v>
                </c:pt>
                <c:pt idx="2195">
                  <c:v>45647</c:v>
                </c:pt>
                <c:pt idx="2196">
                  <c:v>45648</c:v>
                </c:pt>
                <c:pt idx="2197">
                  <c:v>45649</c:v>
                </c:pt>
                <c:pt idx="2198">
                  <c:v>45650</c:v>
                </c:pt>
                <c:pt idx="2199">
                  <c:v>45651</c:v>
                </c:pt>
                <c:pt idx="2200">
                  <c:v>45652</c:v>
                </c:pt>
                <c:pt idx="2201">
                  <c:v>45653</c:v>
                </c:pt>
                <c:pt idx="2202">
                  <c:v>45654</c:v>
                </c:pt>
                <c:pt idx="2203">
                  <c:v>45655</c:v>
                </c:pt>
                <c:pt idx="2204">
                  <c:v>45656</c:v>
                </c:pt>
                <c:pt idx="2205">
                  <c:v>45657</c:v>
                </c:pt>
                <c:pt idx="2206">
                  <c:v>45658</c:v>
                </c:pt>
                <c:pt idx="2207">
                  <c:v>45659</c:v>
                </c:pt>
                <c:pt idx="2208">
                  <c:v>45660</c:v>
                </c:pt>
                <c:pt idx="2209">
                  <c:v>45661</c:v>
                </c:pt>
                <c:pt idx="2210">
                  <c:v>45662</c:v>
                </c:pt>
                <c:pt idx="2211">
                  <c:v>45663</c:v>
                </c:pt>
                <c:pt idx="2212">
                  <c:v>45664</c:v>
                </c:pt>
                <c:pt idx="2213">
                  <c:v>45665</c:v>
                </c:pt>
                <c:pt idx="2214">
                  <c:v>45666</c:v>
                </c:pt>
                <c:pt idx="2215">
                  <c:v>45667</c:v>
                </c:pt>
                <c:pt idx="2216">
                  <c:v>45668</c:v>
                </c:pt>
                <c:pt idx="2217">
                  <c:v>45669</c:v>
                </c:pt>
                <c:pt idx="2218">
                  <c:v>45670</c:v>
                </c:pt>
                <c:pt idx="2219">
                  <c:v>45671</c:v>
                </c:pt>
                <c:pt idx="2220">
                  <c:v>45672</c:v>
                </c:pt>
                <c:pt idx="2221">
                  <c:v>45673</c:v>
                </c:pt>
                <c:pt idx="2222">
                  <c:v>45674</c:v>
                </c:pt>
                <c:pt idx="2223">
                  <c:v>45675</c:v>
                </c:pt>
                <c:pt idx="2224">
                  <c:v>45676</c:v>
                </c:pt>
                <c:pt idx="2225">
                  <c:v>45677</c:v>
                </c:pt>
                <c:pt idx="2226">
                  <c:v>45678</c:v>
                </c:pt>
                <c:pt idx="2227">
                  <c:v>45679</c:v>
                </c:pt>
                <c:pt idx="2228">
                  <c:v>45680</c:v>
                </c:pt>
                <c:pt idx="2229">
                  <c:v>45681</c:v>
                </c:pt>
                <c:pt idx="2230">
                  <c:v>45682</c:v>
                </c:pt>
                <c:pt idx="2231">
                  <c:v>45683</c:v>
                </c:pt>
                <c:pt idx="2232">
                  <c:v>45684</c:v>
                </c:pt>
                <c:pt idx="2233">
                  <c:v>45685</c:v>
                </c:pt>
                <c:pt idx="2234">
                  <c:v>45686</c:v>
                </c:pt>
                <c:pt idx="2235">
                  <c:v>45687</c:v>
                </c:pt>
                <c:pt idx="2236">
                  <c:v>45688</c:v>
                </c:pt>
                <c:pt idx="2237">
                  <c:v>45689</c:v>
                </c:pt>
                <c:pt idx="2238">
                  <c:v>45690</c:v>
                </c:pt>
                <c:pt idx="2239">
                  <c:v>45691</c:v>
                </c:pt>
                <c:pt idx="2240">
                  <c:v>45692</c:v>
                </c:pt>
                <c:pt idx="2241">
                  <c:v>45693</c:v>
                </c:pt>
                <c:pt idx="2242">
                  <c:v>45694</c:v>
                </c:pt>
                <c:pt idx="2243">
                  <c:v>45695</c:v>
                </c:pt>
                <c:pt idx="2244">
                  <c:v>45696</c:v>
                </c:pt>
                <c:pt idx="2245">
                  <c:v>45697</c:v>
                </c:pt>
                <c:pt idx="2246">
                  <c:v>45698</c:v>
                </c:pt>
                <c:pt idx="2247">
                  <c:v>45699</c:v>
                </c:pt>
                <c:pt idx="2248">
                  <c:v>45700</c:v>
                </c:pt>
                <c:pt idx="2249">
                  <c:v>45701</c:v>
                </c:pt>
                <c:pt idx="2250">
                  <c:v>45702</c:v>
                </c:pt>
                <c:pt idx="2251">
                  <c:v>45703</c:v>
                </c:pt>
                <c:pt idx="2252">
                  <c:v>45704</c:v>
                </c:pt>
                <c:pt idx="2253">
                  <c:v>45705</c:v>
                </c:pt>
                <c:pt idx="2254">
                  <c:v>45706</c:v>
                </c:pt>
                <c:pt idx="2255">
                  <c:v>45707</c:v>
                </c:pt>
                <c:pt idx="2256">
                  <c:v>45708</c:v>
                </c:pt>
                <c:pt idx="2257">
                  <c:v>45709</c:v>
                </c:pt>
                <c:pt idx="2258">
                  <c:v>45710</c:v>
                </c:pt>
                <c:pt idx="2259">
                  <c:v>45711</c:v>
                </c:pt>
                <c:pt idx="2260">
                  <c:v>45712</c:v>
                </c:pt>
                <c:pt idx="2261">
                  <c:v>45713</c:v>
                </c:pt>
                <c:pt idx="2262">
                  <c:v>45714</c:v>
                </c:pt>
                <c:pt idx="2263">
                  <c:v>45715</c:v>
                </c:pt>
                <c:pt idx="2264">
                  <c:v>45716</c:v>
                </c:pt>
                <c:pt idx="2265">
                  <c:v>45717</c:v>
                </c:pt>
                <c:pt idx="2266">
                  <c:v>45718</c:v>
                </c:pt>
                <c:pt idx="2267">
                  <c:v>45719</c:v>
                </c:pt>
                <c:pt idx="2268">
                  <c:v>45720</c:v>
                </c:pt>
                <c:pt idx="2269">
                  <c:v>45721</c:v>
                </c:pt>
                <c:pt idx="2270">
                  <c:v>45722</c:v>
                </c:pt>
                <c:pt idx="2271">
                  <c:v>45723</c:v>
                </c:pt>
                <c:pt idx="2272">
                  <c:v>45724</c:v>
                </c:pt>
                <c:pt idx="2273">
                  <c:v>45725</c:v>
                </c:pt>
                <c:pt idx="2274">
                  <c:v>45726</c:v>
                </c:pt>
                <c:pt idx="2275">
                  <c:v>45727</c:v>
                </c:pt>
                <c:pt idx="2276">
                  <c:v>45728</c:v>
                </c:pt>
                <c:pt idx="2277">
                  <c:v>45729</c:v>
                </c:pt>
                <c:pt idx="2278">
                  <c:v>45730</c:v>
                </c:pt>
                <c:pt idx="2279">
                  <c:v>45731</c:v>
                </c:pt>
                <c:pt idx="2280">
                  <c:v>45732</c:v>
                </c:pt>
                <c:pt idx="2281">
                  <c:v>45733</c:v>
                </c:pt>
                <c:pt idx="2282">
                  <c:v>45734</c:v>
                </c:pt>
                <c:pt idx="2283">
                  <c:v>45735</c:v>
                </c:pt>
                <c:pt idx="2284">
                  <c:v>45736</c:v>
                </c:pt>
                <c:pt idx="2285">
                  <c:v>45737</c:v>
                </c:pt>
                <c:pt idx="2286">
                  <c:v>45738</c:v>
                </c:pt>
                <c:pt idx="2287">
                  <c:v>45739</c:v>
                </c:pt>
                <c:pt idx="2288">
                  <c:v>45740</c:v>
                </c:pt>
                <c:pt idx="2289">
                  <c:v>45741</c:v>
                </c:pt>
                <c:pt idx="2290">
                  <c:v>45742</c:v>
                </c:pt>
                <c:pt idx="2291">
                  <c:v>45743</c:v>
                </c:pt>
                <c:pt idx="2292">
                  <c:v>45744</c:v>
                </c:pt>
                <c:pt idx="2293">
                  <c:v>45745</c:v>
                </c:pt>
                <c:pt idx="2294">
                  <c:v>45746</c:v>
                </c:pt>
                <c:pt idx="2295">
                  <c:v>45747</c:v>
                </c:pt>
                <c:pt idx="2296">
                  <c:v>45748</c:v>
                </c:pt>
                <c:pt idx="2297">
                  <c:v>45749</c:v>
                </c:pt>
                <c:pt idx="2298">
                  <c:v>45750</c:v>
                </c:pt>
                <c:pt idx="2299">
                  <c:v>45751</c:v>
                </c:pt>
                <c:pt idx="2300">
                  <c:v>45752</c:v>
                </c:pt>
                <c:pt idx="2301">
                  <c:v>45753</c:v>
                </c:pt>
                <c:pt idx="2302">
                  <c:v>45754</c:v>
                </c:pt>
                <c:pt idx="2303">
                  <c:v>45755</c:v>
                </c:pt>
                <c:pt idx="2304">
                  <c:v>45756</c:v>
                </c:pt>
                <c:pt idx="2305">
                  <c:v>45757</c:v>
                </c:pt>
                <c:pt idx="2306">
                  <c:v>45758</c:v>
                </c:pt>
                <c:pt idx="2307">
                  <c:v>45759</c:v>
                </c:pt>
                <c:pt idx="2308">
                  <c:v>45760</c:v>
                </c:pt>
                <c:pt idx="2309">
                  <c:v>45761</c:v>
                </c:pt>
                <c:pt idx="2310">
                  <c:v>45762</c:v>
                </c:pt>
                <c:pt idx="2311">
                  <c:v>45763</c:v>
                </c:pt>
                <c:pt idx="2312">
                  <c:v>45764</c:v>
                </c:pt>
                <c:pt idx="2313">
                  <c:v>45765</c:v>
                </c:pt>
                <c:pt idx="2314">
                  <c:v>45766</c:v>
                </c:pt>
                <c:pt idx="2315">
                  <c:v>45767</c:v>
                </c:pt>
                <c:pt idx="2316">
                  <c:v>45768</c:v>
                </c:pt>
                <c:pt idx="2317">
                  <c:v>45769</c:v>
                </c:pt>
                <c:pt idx="2318">
                  <c:v>45770</c:v>
                </c:pt>
                <c:pt idx="2319">
                  <c:v>45771</c:v>
                </c:pt>
                <c:pt idx="2320">
                  <c:v>45772</c:v>
                </c:pt>
                <c:pt idx="2321">
                  <c:v>45773</c:v>
                </c:pt>
                <c:pt idx="2322">
                  <c:v>45774</c:v>
                </c:pt>
                <c:pt idx="2323">
                  <c:v>45775</c:v>
                </c:pt>
                <c:pt idx="2324">
                  <c:v>45776</c:v>
                </c:pt>
                <c:pt idx="2325">
                  <c:v>45777</c:v>
                </c:pt>
                <c:pt idx="2326">
                  <c:v>45778</c:v>
                </c:pt>
                <c:pt idx="2327">
                  <c:v>45779</c:v>
                </c:pt>
                <c:pt idx="2328">
                  <c:v>45780</c:v>
                </c:pt>
                <c:pt idx="2329">
                  <c:v>45781</c:v>
                </c:pt>
                <c:pt idx="2330">
                  <c:v>45782</c:v>
                </c:pt>
                <c:pt idx="2331">
                  <c:v>45783</c:v>
                </c:pt>
                <c:pt idx="2332">
                  <c:v>45784</c:v>
                </c:pt>
                <c:pt idx="2333">
                  <c:v>45785</c:v>
                </c:pt>
                <c:pt idx="2334">
                  <c:v>45786</c:v>
                </c:pt>
                <c:pt idx="2335">
                  <c:v>45787</c:v>
                </c:pt>
                <c:pt idx="2336">
                  <c:v>45788</c:v>
                </c:pt>
                <c:pt idx="2337">
                  <c:v>45789</c:v>
                </c:pt>
                <c:pt idx="2338">
                  <c:v>45790</c:v>
                </c:pt>
                <c:pt idx="2339">
                  <c:v>45791</c:v>
                </c:pt>
                <c:pt idx="2340">
                  <c:v>45792</c:v>
                </c:pt>
                <c:pt idx="2341">
                  <c:v>45793</c:v>
                </c:pt>
                <c:pt idx="2342">
                  <c:v>45794</c:v>
                </c:pt>
                <c:pt idx="2343">
                  <c:v>45795</c:v>
                </c:pt>
                <c:pt idx="2344">
                  <c:v>45796</c:v>
                </c:pt>
                <c:pt idx="2345">
                  <c:v>45797</c:v>
                </c:pt>
                <c:pt idx="2346">
                  <c:v>45798</c:v>
                </c:pt>
                <c:pt idx="2347">
                  <c:v>45799</c:v>
                </c:pt>
                <c:pt idx="2348">
                  <c:v>45800</c:v>
                </c:pt>
                <c:pt idx="2349">
                  <c:v>45801</c:v>
                </c:pt>
                <c:pt idx="2350">
                  <c:v>45802</c:v>
                </c:pt>
                <c:pt idx="2351">
                  <c:v>45803</c:v>
                </c:pt>
                <c:pt idx="2352">
                  <c:v>45804</c:v>
                </c:pt>
                <c:pt idx="2353">
                  <c:v>45805</c:v>
                </c:pt>
                <c:pt idx="2354">
                  <c:v>45806</c:v>
                </c:pt>
                <c:pt idx="2355">
                  <c:v>45807</c:v>
                </c:pt>
                <c:pt idx="2356">
                  <c:v>45808</c:v>
                </c:pt>
                <c:pt idx="2357">
                  <c:v>45809</c:v>
                </c:pt>
                <c:pt idx="2358">
                  <c:v>45810</c:v>
                </c:pt>
                <c:pt idx="2359">
                  <c:v>45811</c:v>
                </c:pt>
                <c:pt idx="2360">
                  <c:v>45812</c:v>
                </c:pt>
                <c:pt idx="2361">
                  <c:v>45813</c:v>
                </c:pt>
                <c:pt idx="2362">
                  <c:v>45814</c:v>
                </c:pt>
                <c:pt idx="2363">
                  <c:v>45815</c:v>
                </c:pt>
                <c:pt idx="2364">
                  <c:v>45816</c:v>
                </c:pt>
                <c:pt idx="2365">
                  <c:v>45817</c:v>
                </c:pt>
                <c:pt idx="2366">
                  <c:v>45818</c:v>
                </c:pt>
                <c:pt idx="2367">
                  <c:v>45819</c:v>
                </c:pt>
                <c:pt idx="2368">
                  <c:v>45820</c:v>
                </c:pt>
                <c:pt idx="2369">
                  <c:v>45821</c:v>
                </c:pt>
                <c:pt idx="2370">
                  <c:v>45822</c:v>
                </c:pt>
                <c:pt idx="2371">
                  <c:v>45823</c:v>
                </c:pt>
                <c:pt idx="2372">
                  <c:v>45824</c:v>
                </c:pt>
                <c:pt idx="2373">
                  <c:v>45825</c:v>
                </c:pt>
                <c:pt idx="2374">
                  <c:v>45826</c:v>
                </c:pt>
                <c:pt idx="2375">
                  <c:v>45827</c:v>
                </c:pt>
                <c:pt idx="2376">
                  <c:v>45828</c:v>
                </c:pt>
                <c:pt idx="2377">
                  <c:v>45829</c:v>
                </c:pt>
                <c:pt idx="2378">
                  <c:v>45830</c:v>
                </c:pt>
                <c:pt idx="2379">
                  <c:v>45831</c:v>
                </c:pt>
                <c:pt idx="2380">
                  <c:v>45832</c:v>
                </c:pt>
                <c:pt idx="2381">
                  <c:v>45833</c:v>
                </c:pt>
                <c:pt idx="2382">
                  <c:v>45834</c:v>
                </c:pt>
                <c:pt idx="2383">
                  <c:v>45835</c:v>
                </c:pt>
                <c:pt idx="2384">
                  <c:v>45836</c:v>
                </c:pt>
                <c:pt idx="2385">
                  <c:v>45837</c:v>
                </c:pt>
                <c:pt idx="2386">
                  <c:v>45838</c:v>
                </c:pt>
                <c:pt idx="2387">
                  <c:v>45839</c:v>
                </c:pt>
                <c:pt idx="2388">
                  <c:v>45840</c:v>
                </c:pt>
                <c:pt idx="2389">
                  <c:v>45841</c:v>
                </c:pt>
                <c:pt idx="2390">
                  <c:v>45842</c:v>
                </c:pt>
                <c:pt idx="2391">
                  <c:v>45843</c:v>
                </c:pt>
                <c:pt idx="2392">
                  <c:v>45844</c:v>
                </c:pt>
                <c:pt idx="2393">
                  <c:v>45845</c:v>
                </c:pt>
                <c:pt idx="2394">
                  <c:v>45846</c:v>
                </c:pt>
                <c:pt idx="2395">
                  <c:v>45847</c:v>
                </c:pt>
                <c:pt idx="2396">
                  <c:v>45848</c:v>
                </c:pt>
                <c:pt idx="2397">
                  <c:v>45849</c:v>
                </c:pt>
                <c:pt idx="2398">
                  <c:v>45850</c:v>
                </c:pt>
                <c:pt idx="2399">
                  <c:v>45851</c:v>
                </c:pt>
                <c:pt idx="2400">
                  <c:v>45852</c:v>
                </c:pt>
                <c:pt idx="2401">
                  <c:v>45853</c:v>
                </c:pt>
                <c:pt idx="2402">
                  <c:v>45854</c:v>
                </c:pt>
                <c:pt idx="2403">
                  <c:v>45855</c:v>
                </c:pt>
                <c:pt idx="2404">
                  <c:v>45856</c:v>
                </c:pt>
                <c:pt idx="2405">
                  <c:v>45857</c:v>
                </c:pt>
                <c:pt idx="2406">
                  <c:v>45858</c:v>
                </c:pt>
                <c:pt idx="2407">
                  <c:v>45859</c:v>
                </c:pt>
                <c:pt idx="2408">
                  <c:v>45860</c:v>
                </c:pt>
                <c:pt idx="2409">
                  <c:v>45861</c:v>
                </c:pt>
                <c:pt idx="2410">
                  <c:v>45862</c:v>
                </c:pt>
                <c:pt idx="2411">
                  <c:v>45863</c:v>
                </c:pt>
                <c:pt idx="2412">
                  <c:v>45864</c:v>
                </c:pt>
                <c:pt idx="2413">
                  <c:v>45865</c:v>
                </c:pt>
                <c:pt idx="2414">
                  <c:v>45866</c:v>
                </c:pt>
                <c:pt idx="2415">
                  <c:v>45867</c:v>
                </c:pt>
                <c:pt idx="2416">
                  <c:v>45868</c:v>
                </c:pt>
                <c:pt idx="2417">
                  <c:v>45869</c:v>
                </c:pt>
                <c:pt idx="2418">
                  <c:v>45870</c:v>
                </c:pt>
                <c:pt idx="2419">
                  <c:v>45871</c:v>
                </c:pt>
                <c:pt idx="2420">
                  <c:v>45872</c:v>
                </c:pt>
                <c:pt idx="2421">
                  <c:v>45873</c:v>
                </c:pt>
                <c:pt idx="2422">
                  <c:v>45874</c:v>
                </c:pt>
                <c:pt idx="2423">
                  <c:v>45875</c:v>
                </c:pt>
                <c:pt idx="2424">
                  <c:v>45876</c:v>
                </c:pt>
                <c:pt idx="2425">
                  <c:v>45877</c:v>
                </c:pt>
                <c:pt idx="2426">
                  <c:v>45878</c:v>
                </c:pt>
                <c:pt idx="2427">
                  <c:v>45879</c:v>
                </c:pt>
                <c:pt idx="2428">
                  <c:v>45880</c:v>
                </c:pt>
                <c:pt idx="2429">
                  <c:v>45881</c:v>
                </c:pt>
                <c:pt idx="2430">
                  <c:v>45882</c:v>
                </c:pt>
                <c:pt idx="2431">
                  <c:v>45883</c:v>
                </c:pt>
                <c:pt idx="2432">
                  <c:v>45884</c:v>
                </c:pt>
                <c:pt idx="2433">
                  <c:v>45885</c:v>
                </c:pt>
                <c:pt idx="2434">
                  <c:v>45886</c:v>
                </c:pt>
                <c:pt idx="2435">
                  <c:v>45887</c:v>
                </c:pt>
                <c:pt idx="2436">
                  <c:v>45888</c:v>
                </c:pt>
                <c:pt idx="2437">
                  <c:v>45889</c:v>
                </c:pt>
                <c:pt idx="2438">
                  <c:v>45890</c:v>
                </c:pt>
                <c:pt idx="2439">
                  <c:v>45891</c:v>
                </c:pt>
                <c:pt idx="2440">
                  <c:v>45892</c:v>
                </c:pt>
                <c:pt idx="2441">
                  <c:v>45893</c:v>
                </c:pt>
                <c:pt idx="2442">
                  <c:v>45894</c:v>
                </c:pt>
                <c:pt idx="2443">
                  <c:v>45895</c:v>
                </c:pt>
                <c:pt idx="2444">
                  <c:v>45896</c:v>
                </c:pt>
                <c:pt idx="2445">
                  <c:v>45897</c:v>
                </c:pt>
                <c:pt idx="2446">
                  <c:v>45898</c:v>
                </c:pt>
                <c:pt idx="2447">
                  <c:v>45899</c:v>
                </c:pt>
                <c:pt idx="2448">
                  <c:v>45900</c:v>
                </c:pt>
                <c:pt idx="2449">
                  <c:v>45901</c:v>
                </c:pt>
                <c:pt idx="2450">
                  <c:v>45902</c:v>
                </c:pt>
                <c:pt idx="2451">
                  <c:v>45903</c:v>
                </c:pt>
                <c:pt idx="2452">
                  <c:v>45904</c:v>
                </c:pt>
                <c:pt idx="2453">
                  <c:v>45905</c:v>
                </c:pt>
                <c:pt idx="2454">
                  <c:v>45906</c:v>
                </c:pt>
                <c:pt idx="2455">
                  <c:v>45907</c:v>
                </c:pt>
                <c:pt idx="2456">
                  <c:v>45908</c:v>
                </c:pt>
                <c:pt idx="2457">
                  <c:v>45909</c:v>
                </c:pt>
                <c:pt idx="2458">
                  <c:v>45910</c:v>
                </c:pt>
                <c:pt idx="2459">
                  <c:v>45911</c:v>
                </c:pt>
                <c:pt idx="2460">
                  <c:v>45912</c:v>
                </c:pt>
                <c:pt idx="2461">
                  <c:v>45913</c:v>
                </c:pt>
                <c:pt idx="2462">
                  <c:v>45914</c:v>
                </c:pt>
                <c:pt idx="2463">
                  <c:v>45915</c:v>
                </c:pt>
                <c:pt idx="2464">
                  <c:v>45916</c:v>
                </c:pt>
                <c:pt idx="2465">
                  <c:v>45917</c:v>
                </c:pt>
                <c:pt idx="2466">
                  <c:v>45918</c:v>
                </c:pt>
                <c:pt idx="2467">
                  <c:v>45919</c:v>
                </c:pt>
                <c:pt idx="2468">
                  <c:v>45920</c:v>
                </c:pt>
                <c:pt idx="2469">
                  <c:v>45921</c:v>
                </c:pt>
                <c:pt idx="2470">
                  <c:v>45922</c:v>
                </c:pt>
                <c:pt idx="2471">
                  <c:v>45923</c:v>
                </c:pt>
                <c:pt idx="2472">
                  <c:v>45924</c:v>
                </c:pt>
                <c:pt idx="2473">
                  <c:v>45925</c:v>
                </c:pt>
                <c:pt idx="2474">
                  <c:v>45926</c:v>
                </c:pt>
                <c:pt idx="2475">
                  <c:v>45927</c:v>
                </c:pt>
                <c:pt idx="2476">
                  <c:v>45928</c:v>
                </c:pt>
                <c:pt idx="2477">
                  <c:v>45929</c:v>
                </c:pt>
                <c:pt idx="2478">
                  <c:v>45930</c:v>
                </c:pt>
                <c:pt idx="2479">
                  <c:v>45931</c:v>
                </c:pt>
                <c:pt idx="2480">
                  <c:v>45932</c:v>
                </c:pt>
                <c:pt idx="2481">
                  <c:v>45933</c:v>
                </c:pt>
                <c:pt idx="2482">
                  <c:v>45934</c:v>
                </c:pt>
                <c:pt idx="2483">
                  <c:v>45935</c:v>
                </c:pt>
                <c:pt idx="2484">
                  <c:v>45936</c:v>
                </c:pt>
                <c:pt idx="2485">
                  <c:v>45937</c:v>
                </c:pt>
                <c:pt idx="2486">
                  <c:v>45938</c:v>
                </c:pt>
                <c:pt idx="2487">
                  <c:v>45939</c:v>
                </c:pt>
                <c:pt idx="2488">
                  <c:v>45940</c:v>
                </c:pt>
                <c:pt idx="2489">
                  <c:v>45941</c:v>
                </c:pt>
                <c:pt idx="2490">
                  <c:v>45942</c:v>
                </c:pt>
                <c:pt idx="2491">
                  <c:v>45943</c:v>
                </c:pt>
                <c:pt idx="2492">
                  <c:v>45944</c:v>
                </c:pt>
                <c:pt idx="2493">
                  <c:v>45945</c:v>
                </c:pt>
                <c:pt idx="2494">
                  <c:v>45946</c:v>
                </c:pt>
                <c:pt idx="2495">
                  <c:v>45947</c:v>
                </c:pt>
                <c:pt idx="2496">
                  <c:v>45948</c:v>
                </c:pt>
                <c:pt idx="2497">
                  <c:v>45949</c:v>
                </c:pt>
                <c:pt idx="2498">
                  <c:v>45950</c:v>
                </c:pt>
                <c:pt idx="2499">
                  <c:v>45951</c:v>
                </c:pt>
                <c:pt idx="2500">
                  <c:v>45952</c:v>
                </c:pt>
                <c:pt idx="2501">
                  <c:v>45953</c:v>
                </c:pt>
                <c:pt idx="2502">
                  <c:v>45954</c:v>
                </c:pt>
                <c:pt idx="2503">
                  <c:v>45955</c:v>
                </c:pt>
                <c:pt idx="2504">
                  <c:v>45956</c:v>
                </c:pt>
                <c:pt idx="2505">
                  <c:v>45957</c:v>
                </c:pt>
                <c:pt idx="2506">
                  <c:v>45958</c:v>
                </c:pt>
                <c:pt idx="2507">
                  <c:v>45959</c:v>
                </c:pt>
                <c:pt idx="2508">
                  <c:v>45960</c:v>
                </c:pt>
                <c:pt idx="2509">
                  <c:v>45961</c:v>
                </c:pt>
                <c:pt idx="2510">
                  <c:v>45962</c:v>
                </c:pt>
                <c:pt idx="2511">
                  <c:v>45963</c:v>
                </c:pt>
                <c:pt idx="2512">
                  <c:v>45964</c:v>
                </c:pt>
                <c:pt idx="2513">
                  <c:v>45965</c:v>
                </c:pt>
                <c:pt idx="2514">
                  <c:v>45966</c:v>
                </c:pt>
                <c:pt idx="2515">
                  <c:v>45967</c:v>
                </c:pt>
                <c:pt idx="2516">
                  <c:v>45968</c:v>
                </c:pt>
                <c:pt idx="2517">
                  <c:v>45969</c:v>
                </c:pt>
                <c:pt idx="2518">
                  <c:v>45970</c:v>
                </c:pt>
                <c:pt idx="2519">
                  <c:v>45971</c:v>
                </c:pt>
                <c:pt idx="2520">
                  <c:v>45972</c:v>
                </c:pt>
                <c:pt idx="2521">
                  <c:v>45973</c:v>
                </c:pt>
                <c:pt idx="2522">
                  <c:v>45974</c:v>
                </c:pt>
                <c:pt idx="2523">
                  <c:v>45975</c:v>
                </c:pt>
                <c:pt idx="2524">
                  <c:v>45976</c:v>
                </c:pt>
                <c:pt idx="2525">
                  <c:v>45977</c:v>
                </c:pt>
                <c:pt idx="2526">
                  <c:v>45978</c:v>
                </c:pt>
                <c:pt idx="2527">
                  <c:v>45979</c:v>
                </c:pt>
                <c:pt idx="2528">
                  <c:v>45980</c:v>
                </c:pt>
                <c:pt idx="2529">
                  <c:v>45981</c:v>
                </c:pt>
                <c:pt idx="2530">
                  <c:v>45982</c:v>
                </c:pt>
                <c:pt idx="2531">
                  <c:v>45983</c:v>
                </c:pt>
                <c:pt idx="2532">
                  <c:v>45984</c:v>
                </c:pt>
                <c:pt idx="2533">
                  <c:v>45985</c:v>
                </c:pt>
                <c:pt idx="2534">
                  <c:v>45986</c:v>
                </c:pt>
                <c:pt idx="2535">
                  <c:v>45987</c:v>
                </c:pt>
                <c:pt idx="2536">
                  <c:v>45988</c:v>
                </c:pt>
                <c:pt idx="2537">
                  <c:v>45989</c:v>
                </c:pt>
                <c:pt idx="2538">
                  <c:v>45990</c:v>
                </c:pt>
                <c:pt idx="2539">
                  <c:v>45991</c:v>
                </c:pt>
                <c:pt idx="2540">
                  <c:v>45992</c:v>
                </c:pt>
                <c:pt idx="2541">
                  <c:v>45993</c:v>
                </c:pt>
                <c:pt idx="2542">
                  <c:v>45994</c:v>
                </c:pt>
                <c:pt idx="2543">
                  <c:v>45995</c:v>
                </c:pt>
                <c:pt idx="2544">
                  <c:v>45996</c:v>
                </c:pt>
                <c:pt idx="2545">
                  <c:v>45997</c:v>
                </c:pt>
                <c:pt idx="2546">
                  <c:v>45998</c:v>
                </c:pt>
                <c:pt idx="2547">
                  <c:v>45999</c:v>
                </c:pt>
                <c:pt idx="2548">
                  <c:v>46000</c:v>
                </c:pt>
                <c:pt idx="2549">
                  <c:v>46001</c:v>
                </c:pt>
                <c:pt idx="2550">
                  <c:v>46002</c:v>
                </c:pt>
                <c:pt idx="2551">
                  <c:v>46003</c:v>
                </c:pt>
                <c:pt idx="2552">
                  <c:v>46004</c:v>
                </c:pt>
                <c:pt idx="2553">
                  <c:v>46005</c:v>
                </c:pt>
                <c:pt idx="2554">
                  <c:v>46006</c:v>
                </c:pt>
                <c:pt idx="2555">
                  <c:v>46007</c:v>
                </c:pt>
                <c:pt idx="2556">
                  <c:v>46008</c:v>
                </c:pt>
                <c:pt idx="2557">
                  <c:v>46009</c:v>
                </c:pt>
                <c:pt idx="2558">
                  <c:v>46010</c:v>
                </c:pt>
                <c:pt idx="2559">
                  <c:v>46011</c:v>
                </c:pt>
                <c:pt idx="2560">
                  <c:v>46012</c:v>
                </c:pt>
                <c:pt idx="2561">
                  <c:v>46013</c:v>
                </c:pt>
                <c:pt idx="2562">
                  <c:v>46014</c:v>
                </c:pt>
                <c:pt idx="2563">
                  <c:v>46015</c:v>
                </c:pt>
                <c:pt idx="2564">
                  <c:v>46016</c:v>
                </c:pt>
                <c:pt idx="2565">
                  <c:v>46017</c:v>
                </c:pt>
                <c:pt idx="2566">
                  <c:v>46018</c:v>
                </c:pt>
                <c:pt idx="2567">
                  <c:v>46019</c:v>
                </c:pt>
                <c:pt idx="2568">
                  <c:v>46020</c:v>
                </c:pt>
                <c:pt idx="2569">
                  <c:v>46021</c:v>
                </c:pt>
                <c:pt idx="2570">
                  <c:v>46022</c:v>
                </c:pt>
                <c:pt idx="2571">
                  <c:v>46023</c:v>
                </c:pt>
                <c:pt idx="2572">
                  <c:v>46024</c:v>
                </c:pt>
                <c:pt idx="2573">
                  <c:v>46025</c:v>
                </c:pt>
                <c:pt idx="2574">
                  <c:v>46026</c:v>
                </c:pt>
                <c:pt idx="2575">
                  <c:v>46027</c:v>
                </c:pt>
                <c:pt idx="2576">
                  <c:v>46028</c:v>
                </c:pt>
                <c:pt idx="2577">
                  <c:v>46029</c:v>
                </c:pt>
                <c:pt idx="2578">
                  <c:v>46030</c:v>
                </c:pt>
                <c:pt idx="2579">
                  <c:v>46031</c:v>
                </c:pt>
                <c:pt idx="2580">
                  <c:v>46032</c:v>
                </c:pt>
                <c:pt idx="2581">
                  <c:v>46033</c:v>
                </c:pt>
                <c:pt idx="2582">
                  <c:v>46034</c:v>
                </c:pt>
                <c:pt idx="2583">
                  <c:v>46035</c:v>
                </c:pt>
                <c:pt idx="2584">
                  <c:v>46036</c:v>
                </c:pt>
                <c:pt idx="2585">
                  <c:v>46037</c:v>
                </c:pt>
                <c:pt idx="2586">
                  <c:v>46038</c:v>
                </c:pt>
                <c:pt idx="2587">
                  <c:v>46039</c:v>
                </c:pt>
                <c:pt idx="2588">
                  <c:v>46040</c:v>
                </c:pt>
                <c:pt idx="2589">
                  <c:v>46041</c:v>
                </c:pt>
                <c:pt idx="2590">
                  <c:v>46042</c:v>
                </c:pt>
                <c:pt idx="2591">
                  <c:v>46043</c:v>
                </c:pt>
                <c:pt idx="2592">
                  <c:v>46044</c:v>
                </c:pt>
                <c:pt idx="2593">
                  <c:v>46045</c:v>
                </c:pt>
                <c:pt idx="2594">
                  <c:v>46046</c:v>
                </c:pt>
                <c:pt idx="2595">
                  <c:v>46047</c:v>
                </c:pt>
                <c:pt idx="2596">
                  <c:v>46048</c:v>
                </c:pt>
                <c:pt idx="2597">
                  <c:v>46049</c:v>
                </c:pt>
                <c:pt idx="2598">
                  <c:v>46050</c:v>
                </c:pt>
                <c:pt idx="2599">
                  <c:v>46051</c:v>
                </c:pt>
                <c:pt idx="2600">
                  <c:v>46052</c:v>
                </c:pt>
                <c:pt idx="2601">
                  <c:v>46053</c:v>
                </c:pt>
                <c:pt idx="2602">
                  <c:v>46054</c:v>
                </c:pt>
                <c:pt idx="2603">
                  <c:v>46055</c:v>
                </c:pt>
                <c:pt idx="2604">
                  <c:v>46056</c:v>
                </c:pt>
                <c:pt idx="2605">
                  <c:v>46057</c:v>
                </c:pt>
                <c:pt idx="2606">
                  <c:v>46058</c:v>
                </c:pt>
                <c:pt idx="2607">
                  <c:v>46059</c:v>
                </c:pt>
                <c:pt idx="2608">
                  <c:v>46060</c:v>
                </c:pt>
                <c:pt idx="2609">
                  <c:v>46061</c:v>
                </c:pt>
                <c:pt idx="2610">
                  <c:v>46062</c:v>
                </c:pt>
                <c:pt idx="2611">
                  <c:v>46063</c:v>
                </c:pt>
                <c:pt idx="2612">
                  <c:v>46064</c:v>
                </c:pt>
                <c:pt idx="2613">
                  <c:v>46065</c:v>
                </c:pt>
                <c:pt idx="2614">
                  <c:v>46066</c:v>
                </c:pt>
                <c:pt idx="2615">
                  <c:v>46067</c:v>
                </c:pt>
                <c:pt idx="2616">
                  <c:v>46068</c:v>
                </c:pt>
                <c:pt idx="2617">
                  <c:v>46069</c:v>
                </c:pt>
                <c:pt idx="2618">
                  <c:v>46070</c:v>
                </c:pt>
                <c:pt idx="2619">
                  <c:v>46071</c:v>
                </c:pt>
                <c:pt idx="2620">
                  <c:v>46072</c:v>
                </c:pt>
                <c:pt idx="2621">
                  <c:v>46073</c:v>
                </c:pt>
                <c:pt idx="2622">
                  <c:v>46074</c:v>
                </c:pt>
                <c:pt idx="2623">
                  <c:v>46075</c:v>
                </c:pt>
                <c:pt idx="2624">
                  <c:v>46076</c:v>
                </c:pt>
                <c:pt idx="2625">
                  <c:v>46077</c:v>
                </c:pt>
                <c:pt idx="2626">
                  <c:v>46078</c:v>
                </c:pt>
                <c:pt idx="2627">
                  <c:v>46079</c:v>
                </c:pt>
                <c:pt idx="2628">
                  <c:v>46080</c:v>
                </c:pt>
                <c:pt idx="2629">
                  <c:v>46081</c:v>
                </c:pt>
                <c:pt idx="2630">
                  <c:v>46082</c:v>
                </c:pt>
                <c:pt idx="2631">
                  <c:v>46083</c:v>
                </c:pt>
                <c:pt idx="2632">
                  <c:v>46084</c:v>
                </c:pt>
                <c:pt idx="2633">
                  <c:v>46085</c:v>
                </c:pt>
                <c:pt idx="2634">
                  <c:v>46086</c:v>
                </c:pt>
                <c:pt idx="2635">
                  <c:v>46087</c:v>
                </c:pt>
                <c:pt idx="2636">
                  <c:v>46088</c:v>
                </c:pt>
                <c:pt idx="2637">
                  <c:v>46089</c:v>
                </c:pt>
                <c:pt idx="2638">
                  <c:v>46090</c:v>
                </c:pt>
                <c:pt idx="2639">
                  <c:v>46091</c:v>
                </c:pt>
                <c:pt idx="2640">
                  <c:v>46092</c:v>
                </c:pt>
                <c:pt idx="2641">
                  <c:v>46093</c:v>
                </c:pt>
                <c:pt idx="2642">
                  <c:v>46094</c:v>
                </c:pt>
                <c:pt idx="2643">
                  <c:v>46095</c:v>
                </c:pt>
                <c:pt idx="2644">
                  <c:v>46096</c:v>
                </c:pt>
                <c:pt idx="2645">
                  <c:v>46097</c:v>
                </c:pt>
                <c:pt idx="2646">
                  <c:v>46098</c:v>
                </c:pt>
                <c:pt idx="2647">
                  <c:v>46099</c:v>
                </c:pt>
                <c:pt idx="2648">
                  <c:v>46100</c:v>
                </c:pt>
                <c:pt idx="2649">
                  <c:v>46101</c:v>
                </c:pt>
                <c:pt idx="2650">
                  <c:v>46102</c:v>
                </c:pt>
                <c:pt idx="2651">
                  <c:v>46103</c:v>
                </c:pt>
              </c:numCache>
            </c:numRef>
          </c:cat>
          <c:val>
            <c:numRef>
              <c:f>FullCalendar!$APF$977:$ENE$977</c:f>
              <c:numCache>
                <c:formatCode>General</c:formatCode>
                <c:ptCount val="2652"/>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2</c:v>
                </c:pt>
                <c:pt idx="23">
                  <c:v>1</c:v>
                </c:pt>
                <c:pt idx="24">
                  <c:v>1</c:v>
                </c:pt>
                <c:pt idx="25">
                  <c:v>1</c:v>
                </c:pt>
                <c:pt idx="26">
                  <c:v>1</c:v>
                </c:pt>
                <c:pt idx="27">
                  <c:v>6</c:v>
                </c:pt>
                <c:pt idx="28">
                  <c:v>6</c:v>
                </c:pt>
                <c:pt idx="29">
                  <c:v>5</c:v>
                </c:pt>
                <c:pt idx="30">
                  <c:v>5</c:v>
                </c:pt>
                <c:pt idx="31">
                  <c:v>5</c:v>
                </c:pt>
                <c:pt idx="32">
                  <c:v>13</c:v>
                </c:pt>
                <c:pt idx="33">
                  <c:v>0</c:v>
                </c:pt>
                <c:pt idx="34">
                  <c:v>11</c:v>
                </c:pt>
                <c:pt idx="35">
                  <c:v>11</c:v>
                </c:pt>
                <c:pt idx="36">
                  <c:v>16</c:v>
                </c:pt>
                <c:pt idx="37">
                  <c:v>17</c:v>
                </c:pt>
                <c:pt idx="38">
                  <c:v>13</c:v>
                </c:pt>
                <c:pt idx="39">
                  <c:v>11</c:v>
                </c:pt>
                <c:pt idx="40">
                  <c:v>11</c:v>
                </c:pt>
                <c:pt idx="41">
                  <c:v>19</c:v>
                </c:pt>
                <c:pt idx="42">
                  <c:v>19</c:v>
                </c:pt>
                <c:pt idx="43">
                  <c:v>19</c:v>
                </c:pt>
                <c:pt idx="44">
                  <c:v>19</c:v>
                </c:pt>
                <c:pt idx="45">
                  <c:v>19</c:v>
                </c:pt>
                <c:pt idx="46">
                  <c:v>14</c:v>
                </c:pt>
                <c:pt idx="47">
                  <c:v>14</c:v>
                </c:pt>
                <c:pt idx="48">
                  <c:v>14</c:v>
                </c:pt>
                <c:pt idx="49">
                  <c:v>14</c:v>
                </c:pt>
                <c:pt idx="50">
                  <c:v>14</c:v>
                </c:pt>
                <c:pt idx="51">
                  <c:v>14</c:v>
                </c:pt>
                <c:pt idx="52">
                  <c:v>14</c:v>
                </c:pt>
                <c:pt idx="53">
                  <c:v>20</c:v>
                </c:pt>
                <c:pt idx="54">
                  <c:v>14</c:v>
                </c:pt>
                <c:pt idx="55">
                  <c:v>19</c:v>
                </c:pt>
                <c:pt idx="56">
                  <c:v>19</c:v>
                </c:pt>
                <c:pt idx="57">
                  <c:v>19</c:v>
                </c:pt>
                <c:pt idx="58">
                  <c:v>19</c:v>
                </c:pt>
                <c:pt idx="59">
                  <c:v>19</c:v>
                </c:pt>
                <c:pt idx="60">
                  <c:v>11</c:v>
                </c:pt>
                <c:pt idx="61">
                  <c:v>11</c:v>
                </c:pt>
                <c:pt idx="62">
                  <c:v>16</c:v>
                </c:pt>
                <c:pt idx="63">
                  <c:v>16</c:v>
                </c:pt>
                <c:pt idx="64">
                  <c:v>16</c:v>
                </c:pt>
                <c:pt idx="65">
                  <c:v>16</c:v>
                </c:pt>
                <c:pt idx="66">
                  <c:v>16</c:v>
                </c:pt>
                <c:pt idx="67">
                  <c:v>5</c:v>
                </c:pt>
                <c:pt idx="68">
                  <c:v>6</c:v>
                </c:pt>
                <c:pt idx="69">
                  <c:v>7</c:v>
                </c:pt>
                <c:pt idx="70">
                  <c:v>7</c:v>
                </c:pt>
                <c:pt idx="71">
                  <c:v>7</c:v>
                </c:pt>
                <c:pt idx="72">
                  <c:v>8</c:v>
                </c:pt>
                <c:pt idx="73">
                  <c:v>8</c:v>
                </c:pt>
                <c:pt idx="74">
                  <c:v>14</c:v>
                </c:pt>
                <c:pt idx="75">
                  <c:v>8</c:v>
                </c:pt>
                <c:pt idx="76">
                  <c:v>13</c:v>
                </c:pt>
                <c:pt idx="77">
                  <c:v>13</c:v>
                </c:pt>
                <c:pt idx="78">
                  <c:v>13</c:v>
                </c:pt>
                <c:pt idx="79">
                  <c:v>13</c:v>
                </c:pt>
                <c:pt idx="80">
                  <c:v>13</c:v>
                </c:pt>
                <c:pt idx="81">
                  <c:v>8</c:v>
                </c:pt>
                <c:pt idx="82">
                  <c:v>8</c:v>
                </c:pt>
                <c:pt idx="83">
                  <c:v>8.5</c:v>
                </c:pt>
                <c:pt idx="84">
                  <c:v>9</c:v>
                </c:pt>
                <c:pt idx="85">
                  <c:v>9</c:v>
                </c:pt>
                <c:pt idx="86">
                  <c:v>6</c:v>
                </c:pt>
                <c:pt idx="87">
                  <c:v>6</c:v>
                </c:pt>
                <c:pt idx="88">
                  <c:v>1</c:v>
                </c:pt>
                <c:pt idx="89">
                  <c:v>1</c:v>
                </c:pt>
                <c:pt idx="90">
                  <c:v>1</c:v>
                </c:pt>
                <c:pt idx="91">
                  <c:v>2</c:v>
                </c:pt>
                <c:pt idx="92">
                  <c:v>3</c:v>
                </c:pt>
                <c:pt idx="93">
                  <c:v>4</c:v>
                </c:pt>
                <c:pt idx="94">
                  <c:v>4</c:v>
                </c:pt>
                <c:pt idx="95">
                  <c:v>4</c:v>
                </c:pt>
                <c:pt idx="96">
                  <c:v>4</c:v>
                </c:pt>
                <c:pt idx="97">
                  <c:v>9</c:v>
                </c:pt>
                <c:pt idx="98">
                  <c:v>9</c:v>
                </c:pt>
                <c:pt idx="99">
                  <c:v>9</c:v>
                </c:pt>
                <c:pt idx="100">
                  <c:v>6</c:v>
                </c:pt>
                <c:pt idx="101">
                  <c:v>5</c:v>
                </c:pt>
                <c:pt idx="102">
                  <c:v>0</c:v>
                </c:pt>
                <c:pt idx="103">
                  <c:v>0</c:v>
                </c:pt>
                <c:pt idx="104">
                  <c:v>0</c:v>
                </c:pt>
                <c:pt idx="105">
                  <c:v>0</c:v>
                </c:pt>
                <c:pt idx="106">
                  <c:v>1</c:v>
                </c:pt>
                <c:pt idx="107">
                  <c:v>2</c:v>
                </c:pt>
                <c:pt idx="108">
                  <c:v>1</c:v>
                </c:pt>
                <c:pt idx="109">
                  <c:v>1</c:v>
                </c:pt>
                <c:pt idx="110">
                  <c:v>1</c:v>
                </c:pt>
                <c:pt idx="111">
                  <c:v>1</c:v>
                </c:pt>
                <c:pt idx="112">
                  <c:v>1</c:v>
                </c:pt>
                <c:pt idx="113">
                  <c:v>1</c:v>
                </c:pt>
                <c:pt idx="114">
                  <c:v>1</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7</c:v>
                </c:pt>
                <c:pt idx="173">
                  <c:v>2</c:v>
                </c:pt>
                <c:pt idx="174">
                  <c:v>2</c:v>
                </c:pt>
                <c:pt idx="175">
                  <c:v>8</c:v>
                </c:pt>
                <c:pt idx="176">
                  <c:v>8</c:v>
                </c:pt>
                <c:pt idx="177">
                  <c:v>9</c:v>
                </c:pt>
                <c:pt idx="178">
                  <c:v>11</c:v>
                </c:pt>
                <c:pt idx="179">
                  <c:v>13</c:v>
                </c:pt>
                <c:pt idx="180">
                  <c:v>13</c:v>
                </c:pt>
                <c:pt idx="181">
                  <c:v>13</c:v>
                </c:pt>
                <c:pt idx="182">
                  <c:v>15</c:v>
                </c:pt>
                <c:pt idx="183">
                  <c:v>15</c:v>
                </c:pt>
                <c:pt idx="184">
                  <c:v>15</c:v>
                </c:pt>
                <c:pt idx="185">
                  <c:v>15</c:v>
                </c:pt>
                <c:pt idx="186">
                  <c:v>15</c:v>
                </c:pt>
                <c:pt idx="187">
                  <c:v>15</c:v>
                </c:pt>
                <c:pt idx="188">
                  <c:v>15</c:v>
                </c:pt>
                <c:pt idx="189">
                  <c:v>15</c:v>
                </c:pt>
                <c:pt idx="190">
                  <c:v>16</c:v>
                </c:pt>
                <c:pt idx="191">
                  <c:v>14</c:v>
                </c:pt>
                <c:pt idx="192">
                  <c:v>14</c:v>
                </c:pt>
                <c:pt idx="193">
                  <c:v>12</c:v>
                </c:pt>
                <c:pt idx="194">
                  <c:v>12</c:v>
                </c:pt>
                <c:pt idx="195">
                  <c:v>15</c:v>
                </c:pt>
                <c:pt idx="196">
                  <c:v>16</c:v>
                </c:pt>
                <c:pt idx="197">
                  <c:v>17</c:v>
                </c:pt>
                <c:pt idx="198">
                  <c:v>18</c:v>
                </c:pt>
                <c:pt idx="199">
                  <c:v>18</c:v>
                </c:pt>
                <c:pt idx="200">
                  <c:v>18</c:v>
                </c:pt>
                <c:pt idx="201">
                  <c:v>18</c:v>
                </c:pt>
                <c:pt idx="202">
                  <c:v>18</c:v>
                </c:pt>
                <c:pt idx="203">
                  <c:v>18</c:v>
                </c:pt>
                <c:pt idx="204">
                  <c:v>18</c:v>
                </c:pt>
                <c:pt idx="205">
                  <c:v>15</c:v>
                </c:pt>
                <c:pt idx="206">
                  <c:v>15</c:v>
                </c:pt>
                <c:pt idx="207">
                  <c:v>12</c:v>
                </c:pt>
                <c:pt idx="208">
                  <c:v>12</c:v>
                </c:pt>
                <c:pt idx="209">
                  <c:v>12</c:v>
                </c:pt>
                <c:pt idx="210">
                  <c:v>3</c:v>
                </c:pt>
                <c:pt idx="211">
                  <c:v>3</c:v>
                </c:pt>
                <c:pt idx="212">
                  <c:v>3</c:v>
                </c:pt>
                <c:pt idx="213">
                  <c:v>3</c:v>
                </c:pt>
                <c:pt idx="214">
                  <c:v>3</c:v>
                </c:pt>
                <c:pt idx="215">
                  <c:v>3</c:v>
                </c:pt>
                <c:pt idx="216">
                  <c:v>3</c:v>
                </c:pt>
                <c:pt idx="217">
                  <c:v>3</c:v>
                </c:pt>
                <c:pt idx="218">
                  <c:v>3</c:v>
                </c:pt>
                <c:pt idx="219">
                  <c:v>3</c:v>
                </c:pt>
                <c:pt idx="220">
                  <c:v>3</c:v>
                </c:pt>
                <c:pt idx="221">
                  <c:v>3</c:v>
                </c:pt>
                <c:pt idx="222">
                  <c:v>3</c:v>
                </c:pt>
                <c:pt idx="223">
                  <c:v>3</c:v>
                </c:pt>
                <c:pt idx="224">
                  <c:v>0</c:v>
                </c:pt>
                <c:pt idx="225">
                  <c:v>0</c:v>
                </c:pt>
                <c:pt idx="226">
                  <c:v>0</c:v>
                </c:pt>
                <c:pt idx="227">
                  <c:v>0</c:v>
                </c:pt>
                <c:pt idx="228">
                  <c:v>0</c:v>
                </c:pt>
                <c:pt idx="229">
                  <c:v>0</c:v>
                </c:pt>
                <c:pt idx="230">
                  <c:v>0</c:v>
                </c:pt>
                <c:pt idx="231">
                  <c:v>0</c:v>
                </c:pt>
                <c:pt idx="232">
                  <c:v>0</c:v>
                </c:pt>
                <c:pt idx="233">
                  <c:v>0</c:v>
                </c:pt>
                <c:pt idx="234">
                  <c:v>1</c:v>
                </c:pt>
                <c:pt idx="235">
                  <c:v>6.5</c:v>
                </c:pt>
                <c:pt idx="236">
                  <c:v>2</c:v>
                </c:pt>
                <c:pt idx="237">
                  <c:v>8</c:v>
                </c:pt>
                <c:pt idx="238">
                  <c:v>9</c:v>
                </c:pt>
                <c:pt idx="239">
                  <c:v>9</c:v>
                </c:pt>
                <c:pt idx="240">
                  <c:v>9</c:v>
                </c:pt>
                <c:pt idx="241">
                  <c:v>9</c:v>
                </c:pt>
                <c:pt idx="242">
                  <c:v>9</c:v>
                </c:pt>
                <c:pt idx="243">
                  <c:v>9</c:v>
                </c:pt>
                <c:pt idx="244">
                  <c:v>9</c:v>
                </c:pt>
                <c:pt idx="245">
                  <c:v>9</c:v>
                </c:pt>
                <c:pt idx="246">
                  <c:v>9</c:v>
                </c:pt>
                <c:pt idx="247">
                  <c:v>9</c:v>
                </c:pt>
                <c:pt idx="248">
                  <c:v>9</c:v>
                </c:pt>
                <c:pt idx="249">
                  <c:v>9</c:v>
                </c:pt>
                <c:pt idx="250">
                  <c:v>9</c:v>
                </c:pt>
                <c:pt idx="251">
                  <c:v>9</c:v>
                </c:pt>
                <c:pt idx="252">
                  <c:v>9</c:v>
                </c:pt>
                <c:pt idx="253">
                  <c:v>9</c:v>
                </c:pt>
                <c:pt idx="254">
                  <c:v>9</c:v>
                </c:pt>
                <c:pt idx="255">
                  <c:v>9</c:v>
                </c:pt>
                <c:pt idx="256">
                  <c:v>9</c:v>
                </c:pt>
                <c:pt idx="257">
                  <c:v>9</c:v>
                </c:pt>
                <c:pt idx="258">
                  <c:v>9</c:v>
                </c:pt>
                <c:pt idx="259">
                  <c:v>6</c:v>
                </c:pt>
                <c:pt idx="260">
                  <c:v>6</c:v>
                </c:pt>
                <c:pt idx="261">
                  <c:v>6</c:v>
                </c:pt>
                <c:pt idx="262">
                  <c:v>6</c:v>
                </c:pt>
                <c:pt idx="263">
                  <c:v>6</c:v>
                </c:pt>
                <c:pt idx="264">
                  <c:v>8</c:v>
                </c:pt>
                <c:pt idx="265">
                  <c:v>8</c:v>
                </c:pt>
                <c:pt idx="266">
                  <c:v>8</c:v>
                </c:pt>
                <c:pt idx="267">
                  <c:v>8</c:v>
                </c:pt>
                <c:pt idx="268">
                  <c:v>13</c:v>
                </c:pt>
                <c:pt idx="269">
                  <c:v>9</c:v>
                </c:pt>
                <c:pt idx="270">
                  <c:v>9</c:v>
                </c:pt>
                <c:pt idx="271">
                  <c:v>9</c:v>
                </c:pt>
                <c:pt idx="272">
                  <c:v>9</c:v>
                </c:pt>
                <c:pt idx="273">
                  <c:v>3</c:v>
                </c:pt>
                <c:pt idx="274">
                  <c:v>3</c:v>
                </c:pt>
                <c:pt idx="275">
                  <c:v>3</c:v>
                </c:pt>
                <c:pt idx="276">
                  <c:v>3</c:v>
                </c:pt>
                <c:pt idx="277">
                  <c:v>3</c:v>
                </c:pt>
                <c:pt idx="278">
                  <c:v>3</c:v>
                </c:pt>
                <c:pt idx="279">
                  <c:v>3</c:v>
                </c:pt>
                <c:pt idx="280">
                  <c:v>3</c:v>
                </c:pt>
                <c:pt idx="281">
                  <c:v>3</c:v>
                </c:pt>
                <c:pt idx="282">
                  <c:v>0</c:v>
                </c:pt>
                <c:pt idx="283">
                  <c:v>0</c:v>
                </c:pt>
                <c:pt idx="284">
                  <c:v>0</c:v>
                </c:pt>
                <c:pt idx="285">
                  <c:v>0</c:v>
                </c:pt>
                <c:pt idx="286">
                  <c:v>0</c:v>
                </c:pt>
                <c:pt idx="287">
                  <c:v>1</c:v>
                </c:pt>
                <c:pt idx="288">
                  <c:v>6</c:v>
                </c:pt>
                <c:pt idx="289">
                  <c:v>3</c:v>
                </c:pt>
                <c:pt idx="290">
                  <c:v>3</c:v>
                </c:pt>
                <c:pt idx="291">
                  <c:v>3</c:v>
                </c:pt>
                <c:pt idx="292">
                  <c:v>3</c:v>
                </c:pt>
                <c:pt idx="293">
                  <c:v>3</c:v>
                </c:pt>
                <c:pt idx="294">
                  <c:v>3</c:v>
                </c:pt>
                <c:pt idx="295">
                  <c:v>3</c:v>
                </c:pt>
                <c:pt idx="296">
                  <c:v>0</c:v>
                </c:pt>
                <c:pt idx="297">
                  <c:v>0.5</c:v>
                </c:pt>
                <c:pt idx="298">
                  <c:v>1</c:v>
                </c:pt>
                <c:pt idx="299">
                  <c:v>1</c:v>
                </c:pt>
                <c:pt idx="300">
                  <c:v>6</c:v>
                </c:pt>
                <c:pt idx="301">
                  <c:v>6</c:v>
                </c:pt>
                <c:pt idx="302">
                  <c:v>7</c:v>
                </c:pt>
                <c:pt idx="303">
                  <c:v>7</c:v>
                </c:pt>
                <c:pt idx="304">
                  <c:v>7</c:v>
                </c:pt>
                <c:pt idx="305">
                  <c:v>7</c:v>
                </c:pt>
                <c:pt idx="306">
                  <c:v>7</c:v>
                </c:pt>
                <c:pt idx="307">
                  <c:v>11</c:v>
                </c:pt>
                <c:pt idx="308">
                  <c:v>11</c:v>
                </c:pt>
                <c:pt idx="309">
                  <c:v>7</c:v>
                </c:pt>
                <c:pt idx="310">
                  <c:v>7</c:v>
                </c:pt>
                <c:pt idx="311">
                  <c:v>8</c:v>
                </c:pt>
                <c:pt idx="312">
                  <c:v>10</c:v>
                </c:pt>
                <c:pt idx="313">
                  <c:v>11</c:v>
                </c:pt>
                <c:pt idx="314">
                  <c:v>11</c:v>
                </c:pt>
                <c:pt idx="315">
                  <c:v>11</c:v>
                </c:pt>
                <c:pt idx="316">
                  <c:v>12</c:v>
                </c:pt>
                <c:pt idx="317">
                  <c:v>12</c:v>
                </c:pt>
                <c:pt idx="318">
                  <c:v>12</c:v>
                </c:pt>
                <c:pt idx="319">
                  <c:v>12.5</c:v>
                </c:pt>
                <c:pt idx="320">
                  <c:v>13</c:v>
                </c:pt>
                <c:pt idx="321">
                  <c:v>13</c:v>
                </c:pt>
                <c:pt idx="322">
                  <c:v>13</c:v>
                </c:pt>
                <c:pt idx="323">
                  <c:v>13</c:v>
                </c:pt>
                <c:pt idx="324">
                  <c:v>13</c:v>
                </c:pt>
                <c:pt idx="325">
                  <c:v>13</c:v>
                </c:pt>
                <c:pt idx="326">
                  <c:v>13</c:v>
                </c:pt>
                <c:pt idx="327">
                  <c:v>13</c:v>
                </c:pt>
                <c:pt idx="328">
                  <c:v>13</c:v>
                </c:pt>
                <c:pt idx="329">
                  <c:v>9</c:v>
                </c:pt>
                <c:pt idx="330">
                  <c:v>6</c:v>
                </c:pt>
                <c:pt idx="331">
                  <c:v>6</c:v>
                </c:pt>
                <c:pt idx="332">
                  <c:v>6</c:v>
                </c:pt>
                <c:pt idx="333">
                  <c:v>6</c:v>
                </c:pt>
                <c:pt idx="334">
                  <c:v>6</c:v>
                </c:pt>
                <c:pt idx="335">
                  <c:v>6</c:v>
                </c:pt>
                <c:pt idx="336">
                  <c:v>0</c:v>
                </c:pt>
                <c:pt idx="337">
                  <c:v>3</c:v>
                </c:pt>
                <c:pt idx="338">
                  <c:v>3</c:v>
                </c:pt>
                <c:pt idx="339">
                  <c:v>3</c:v>
                </c:pt>
                <c:pt idx="340">
                  <c:v>3</c:v>
                </c:pt>
                <c:pt idx="341">
                  <c:v>3</c:v>
                </c:pt>
                <c:pt idx="342">
                  <c:v>3</c:v>
                </c:pt>
                <c:pt idx="343">
                  <c:v>3</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1</c:v>
                </c:pt>
                <c:pt idx="387">
                  <c:v>2</c:v>
                </c:pt>
                <c:pt idx="388">
                  <c:v>2</c:v>
                </c:pt>
                <c:pt idx="389">
                  <c:v>0</c:v>
                </c:pt>
                <c:pt idx="390">
                  <c:v>0</c:v>
                </c:pt>
                <c:pt idx="391">
                  <c:v>3</c:v>
                </c:pt>
                <c:pt idx="392">
                  <c:v>3</c:v>
                </c:pt>
                <c:pt idx="393">
                  <c:v>3</c:v>
                </c:pt>
                <c:pt idx="394">
                  <c:v>3</c:v>
                </c:pt>
                <c:pt idx="395">
                  <c:v>7</c:v>
                </c:pt>
                <c:pt idx="396">
                  <c:v>8</c:v>
                </c:pt>
                <c:pt idx="397">
                  <c:v>9</c:v>
                </c:pt>
                <c:pt idx="398">
                  <c:v>9</c:v>
                </c:pt>
                <c:pt idx="399">
                  <c:v>5</c:v>
                </c:pt>
                <c:pt idx="400">
                  <c:v>6</c:v>
                </c:pt>
                <c:pt idx="401">
                  <c:v>6</c:v>
                </c:pt>
                <c:pt idx="402">
                  <c:v>6</c:v>
                </c:pt>
                <c:pt idx="403">
                  <c:v>3</c:v>
                </c:pt>
                <c:pt idx="404">
                  <c:v>3</c:v>
                </c:pt>
                <c:pt idx="405">
                  <c:v>3</c:v>
                </c:pt>
                <c:pt idx="406">
                  <c:v>3</c:v>
                </c:pt>
                <c:pt idx="407">
                  <c:v>7</c:v>
                </c:pt>
                <c:pt idx="408">
                  <c:v>7</c:v>
                </c:pt>
                <c:pt idx="409">
                  <c:v>3</c:v>
                </c:pt>
                <c:pt idx="410">
                  <c:v>3</c:v>
                </c:pt>
                <c:pt idx="411">
                  <c:v>3</c:v>
                </c:pt>
                <c:pt idx="412">
                  <c:v>6</c:v>
                </c:pt>
                <c:pt idx="413">
                  <c:v>6</c:v>
                </c:pt>
                <c:pt idx="414">
                  <c:v>3</c:v>
                </c:pt>
                <c:pt idx="415">
                  <c:v>3</c:v>
                </c:pt>
                <c:pt idx="416">
                  <c:v>3</c:v>
                </c:pt>
                <c:pt idx="417">
                  <c:v>4</c:v>
                </c:pt>
                <c:pt idx="418">
                  <c:v>5</c:v>
                </c:pt>
                <c:pt idx="419">
                  <c:v>6</c:v>
                </c:pt>
                <c:pt idx="420">
                  <c:v>6</c:v>
                </c:pt>
                <c:pt idx="421">
                  <c:v>4</c:v>
                </c:pt>
                <c:pt idx="422">
                  <c:v>5</c:v>
                </c:pt>
                <c:pt idx="423">
                  <c:v>5</c:v>
                </c:pt>
                <c:pt idx="424">
                  <c:v>3</c:v>
                </c:pt>
                <c:pt idx="425">
                  <c:v>3</c:v>
                </c:pt>
                <c:pt idx="426">
                  <c:v>6</c:v>
                </c:pt>
                <c:pt idx="427">
                  <c:v>6</c:v>
                </c:pt>
                <c:pt idx="428">
                  <c:v>3</c:v>
                </c:pt>
                <c:pt idx="429">
                  <c:v>7</c:v>
                </c:pt>
                <c:pt idx="430">
                  <c:v>7</c:v>
                </c:pt>
                <c:pt idx="431">
                  <c:v>3</c:v>
                </c:pt>
                <c:pt idx="432">
                  <c:v>3</c:v>
                </c:pt>
                <c:pt idx="433">
                  <c:v>3</c:v>
                </c:pt>
                <c:pt idx="434">
                  <c:v>3</c:v>
                </c:pt>
                <c:pt idx="435">
                  <c:v>4</c:v>
                </c:pt>
                <c:pt idx="436">
                  <c:v>5</c:v>
                </c:pt>
                <c:pt idx="437">
                  <c:v>5</c:v>
                </c:pt>
                <c:pt idx="438">
                  <c:v>3</c:v>
                </c:pt>
                <c:pt idx="439">
                  <c:v>3</c:v>
                </c:pt>
                <c:pt idx="440">
                  <c:v>10</c:v>
                </c:pt>
                <c:pt idx="441">
                  <c:v>10</c:v>
                </c:pt>
                <c:pt idx="442">
                  <c:v>10</c:v>
                </c:pt>
                <c:pt idx="443">
                  <c:v>6</c:v>
                </c:pt>
                <c:pt idx="444">
                  <c:v>6</c:v>
                </c:pt>
                <c:pt idx="445">
                  <c:v>6</c:v>
                </c:pt>
                <c:pt idx="446">
                  <c:v>6</c:v>
                </c:pt>
                <c:pt idx="447">
                  <c:v>6</c:v>
                </c:pt>
                <c:pt idx="448">
                  <c:v>6</c:v>
                </c:pt>
                <c:pt idx="449">
                  <c:v>6</c:v>
                </c:pt>
                <c:pt idx="450">
                  <c:v>6</c:v>
                </c:pt>
                <c:pt idx="451">
                  <c:v>10</c:v>
                </c:pt>
                <c:pt idx="452">
                  <c:v>4</c:v>
                </c:pt>
                <c:pt idx="453">
                  <c:v>4</c:v>
                </c:pt>
                <c:pt idx="454">
                  <c:v>4</c:v>
                </c:pt>
                <c:pt idx="455">
                  <c:v>0</c:v>
                </c:pt>
                <c:pt idx="456">
                  <c:v>0</c:v>
                </c:pt>
                <c:pt idx="457">
                  <c:v>0</c:v>
                </c:pt>
                <c:pt idx="458">
                  <c:v>0</c:v>
                </c:pt>
                <c:pt idx="459">
                  <c:v>0</c:v>
                </c:pt>
                <c:pt idx="460">
                  <c:v>0</c:v>
                </c:pt>
                <c:pt idx="461">
                  <c:v>0</c:v>
                </c:pt>
                <c:pt idx="462">
                  <c:v>0</c:v>
                </c:pt>
                <c:pt idx="463">
                  <c:v>4</c:v>
                </c:pt>
                <c:pt idx="464">
                  <c:v>4</c:v>
                </c:pt>
                <c:pt idx="465">
                  <c:v>0</c:v>
                </c:pt>
                <c:pt idx="466">
                  <c:v>0</c:v>
                </c:pt>
                <c:pt idx="467">
                  <c:v>0</c:v>
                </c:pt>
                <c:pt idx="468">
                  <c:v>0</c:v>
                </c:pt>
                <c:pt idx="469">
                  <c:v>0</c:v>
                </c:pt>
                <c:pt idx="470">
                  <c:v>0</c:v>
                </c:pt>
                <c:pt idx="471">
                  <c:v>0</c:v>
                </c:pt>
                <c:pt idx="472">
                  <c:v>0</c:v>
                </c:pt>
                <c:pt idx="473">
                  <c:v>4</c:v>
                </c:pt>
                <c:pt idx="474">
                  <c:v>4</c:v>
                </c:pt>
                <c:pt idx="475">
                  <c:v>4</c:v>
                </c:pt>
                <c:pt idx="476">
                  <c:v>4</c:v>
                </c:pt>
                <c:pt idx="477">
                  <c:v>0</c:v>
                </c:pt>
                <c:pt idx="478">
                  <c:v>0</c:v>
                </c:pt>
                <c:pt idx="479">
                  <c:v>0</c:v>
                </c:pt>
                <c:pt idx="480">
                  <c:v>0</c:v>
                </c:pt>
                <c:pt idx="481">
                  <c:v>0</c:v>
                </c:pt>
                <c:pt idx="482">
                  <c:v>0</c:v>
                </c:pt>
                <c:pt idx="483">
                  <c:v>0</c:v>
                </c:pt>
                <c:pt idx="484">
                  <c:v>10</c:v>
                </c:pt>
                <c:pt idx="485">
                  <c:v>10</c:v>
                </c:pt>
                <c:pt idx="486">
                  <c:v>10</c:v>
                </c:pt>
                <c:pt idx="487">
                  <c:v>15</c:v>
                </c:pt>
                <c:pt idx="488">
                  <c:v>15</c:v>
                </c:pt>
                <c:pt idx="489">
                  <c:v>15</c:v>
                </c:pt>
                <c:pt idx="490">
                  <c:v>15</c:v>
                </c:pt>
                <c:pt idx="491">
                  <c:v>11</c:v>
                </c:pt>
                <c:pt idx="492">
                  <c:v>11</c:v>
                </c:pt>
                <c:pt idx="493">
                  <c:v>11</c:v>
                </c:pt>
                <c:pt idx="494">
                  <c:v>11</c:v>
                </c:pt>
                <c:pt idx="495">
                  <c:v>11</c:v>
                </c:pt>
                <c:pt idx="496">
                  <c:v>11</c:v>
                </c:pt>
                <c:pt idx="497">
                  <c:v>11</c:v>
                </c:pt>
                <c:pt idx="498">
                  <c:v>11</c:v>
                </c:pt>
                <c:pt idx="499">
                  <c:v>15</c:v>
                </c:pt>
                <c:pt idx="500">
                  <c:v>4</c:v>
                </c:pt>
                <c:pt idx="501">
                  <c:v>4</c:v>
                </c:pt>
                <c:pt idx="502">
                  <c:v>4</c:v>
                </c:pt>
                <c:pt idx="503">
                  <c:v>4</c:v>
                </c:pt>
                <c:pt idx="504">
                  <c:v>0</c:v>
                </c:pt>
                <c:pt idx="505">
                  <c:v>0</c:v>
                </c:pt>
                <c:pt idx="506">
                  <c:v>0</c:v>
                </c:pt>
                <c:pt idx="507">
                  <c:v>0</c:v>
                </c:pt>
                <c:pt idx="508">
                  <c:v>0</c:v>
                </c:pt>
                <c:pt idx="509">
                  <c:v>0</c:v>
                </c:pt>
                <c:pt idx="510">
                  <c:v>11</c:v>
                </c:pt>
                <c:pt idx="511">
                  <c:v>11</c:v>
                </c:pt>
                <c:pt idx="512">
                  <c:v>15</c:v>
                </c:pt>
                <c:pt idx="513">
                  <c:v>15</c:v>
                </c:pt>
                <c:pt idx="514">
                  <c:v>11</c:v>
                </c:pt>
                <c:pt idx="515">
                  <c:v>0</c:v>
                </c:pt>
                <c:pt idx="516">
                  <c:v>0</c:v>
                </c:pt>
                <c:pt idx="517">
                  <c:v>0</c:v>
                </c:pt>
                <c:pt idx="518">
                  <c:v>0</c:v>
                </c:pt>
                <c:pt idx="519">
                  <c:v>0</c:v>
                </c:pt>
                <c:pt idx="520">
                  <c:v>0</c:v>
                </c:pt>
                <c:pt idx="521">
                  <c:v>0</c:v>
                </c:pt>
                <c:pt idx="522">
                  <c:v>0</c:v>
                </c:pt>
                <c:pt idx="523">
                  <c:v>0</c:v>
                </c:pt>
                <c:pt idx="524">
                  <c:v>4</c:v>
                </c:pt>
                <c:pt idx="525">
                  <c:v>4</c:v>
                </c:pt>
                <c:pt idx="526">
                  <c:v>4</c:v>
                </c:pt>
                <c:pt idx="527">
                  <c:v>0</c:v>
                </c:pt>
                <c:pt idx="528">
                  <c:v>0</c:v>
                </c:pt>
                <c:pt idx="529">
                  <c:v>0</c:v>
                </c:pt>
                <c:pt idx="530">
                  <c:v>0</c:v>
                </c:pt>
                <c:pt idx="531">
                  <c:v>0</c:v>
                </c:pt>
                <c:pt idx="532">
                  <c:v>0</c:v>
                </c:pt>
                <c:pt idx="533">
                  <c:v>0</c:v>
                </c:pt>
                <c:pt idx="534">
                  <c:v>0</c:v>
                </c:pt>
                <c:pt idx="535">
                  <c:v>0</c:v>
                </c:pt>
                <c:pt idx="536">
                  <c:v>4</c:v>
                </c:pt>
                <c:pt idx="537">
                  <c:v>4</c:v>
                </c:pt>
                <c:pt idx="538">
                  <c:v>4</c:v>
                </c:pt>
                <c:pt idx="539">
                  <c:v>4</c:v>
                </c:pt>
                <c:pt idx="540">
                  <c:v>0</c:v>
                </c:pt>
                <c:pt idx="541">
                  <c:v>0</c:v>
                </c:pt>
                <c:pt idx="542">
                  <c:v>0</c:v>
                </c:pt>
                <c:pt idx="543">
                  <c:v>0</c:v>
                </c:pt>
                <c:pt idx="544">
                  <c:v>0</c:v>
                </c:pt>
                <c:pt idx="545">
                  <c:v>5</c:v>
                </c:pt>
                <c:pt idx="546">
                  <c:v>5</c:v>
                </c:pt>
                <c:pt idx="547">
                  <c:v>5</c:v>
                </c:pt>
                <c:pt idx="548">
                  <c:v>9</c:v>
                </c:pt>
                <c:pt idx="549">
                  <c:v>9</c:v>
                </c:pt>
                <c:pt idx="550">
                  <c:v>5</c:v>
                </c:pt>
                <c:pt idx="551">
                  <c:v>5</c:v>
                </c:pt>
                <c:pt idx="552">
                  <c:v>5</c:v>
                </c:pt>
                <c:pt idx="553">
                  <c:v>5</c:v>
                </c:pt>
                <c:pt idx="554">
                  <c:v>5</c:v>
                </c:pt>
                <c:pt idx="555">
                  <c:v>5</c:v>
                </c:pt>
                <c:pt idx="556">
                  <c:v>5</c:v>
                </c:pt>
                <c:pt idx="557">
                  <c:v>5</c:v>
                </c:pt>
                <c:pt idx="558">
                  <c:v>5</c:v>
                </c:pt>
                <c:pt idx="559">
                  <c:v>9</c:v>
                </c:pt>
                <c:pt idx="560">
                  <c:v>4</c:v>
                </c:pt>
                <c:pt idx="561">
                  <c:v>4</c:v>
                </c:pt>
                <c:pt idx="562">
                  <c:v>0</c:v>
                </c:pt>
                <c:pt idx="563">
                  <c:v>0</c:v>
                </c:pt>
                <c:pt idx="564">
                  <c:v>0</c:v>
                </c:pt>
                <c:pt idx="565">
                  <c:v>0</c:v>
                </c:pt>
                <c:pt idx="566">
                  <c:v>0</c:v>
                </c:pt>
                <c:pt idx="567">
                  <c:v>6</c:v>
                </c:pt>
                <c:pt idx="568">
                  <c:v>8</c:v>
                </c:pt>
                <c:pt idx="569">
                  <c:v>11</c:v>
                </c:pt>
                <c:pt idx="570">
                  <c:v>15</c:v>
                </c:pt>
                <c:pt idx="571">
                  <c:v>9</c:v>
                </c:pt>
                <c:pt idx="572">
                  <c:v>9</c:v>
                </c:pt>
                <c:pt idx="573">
                  <c:v>18</c:v>
                </c:pt>
                <c:pt idx="574">
                  <c:v>14</c:v>
                </c:pt>
                <c:pt idx="575">
                  <c:v>14</c:v>
                </c:pt>
                <c:pt idx="576">
                  <c:v>20</c:v>
                </c:pt>
                <c:pt idx="577">
                  <c:v>21</c:v>
                </c:pt>
                <c:pt idx="578">
                  <c:v>22</c:v>
                </c:pt>
                <c:pt idx="579">
                  <c:v>22</c:v>
                </c:pt>
                <c:pt idx="580">
                  <c:v>22</c:v>
                </c:pt>
                <c:pt idx="581">
                  <c:v>22</c:v>
                </c:pt>
                <c:pt idx="582">
                  <c:v>26</c:v>
                </c:pt>
                <c:pt idx="583">
                  <c:v>26</c:v>
                </c:pt>
                <c:pt idx="584">
                  <c:v>22</c:v>
                </c:pt>
                <c:pt idx="585">
                  <c:v>19</c:v>
                </c:pt>
                <c:pt idx="586">
                  <c:v>19</c:v>
                </c:pt>
                <c:pt idx="587">
                  <c:v>19</c:v>
                </c:pt>
                <c:pt idx="588">
                  <c:v>13</c:v>
                </c:pt>
                <c:pt idx="589">
                  <c:v>13</c:v>
                </c:pt>
                <c:pt idx="590">
                  <c:v>8</c:v>
                </c:pt>
                <c:pt idx="591">
                  <c:v>8</c:v>
                </c:pt>
                <c:pt idx="592">
                  <c:v>12</c:v>
                </c:pt>
                <c:pt idx="593">
                  <c:v>12</c:v>
                </c:pt>
                <c:pt idx="594">
                  <c:v>12</c:v>
                </c:pt>
                <c:pt idx="595">
                  <c:v>19</c:v>
                </c:pt>
                <c:pt idx="596">
                  <c:v>14</c:v>
                </c:pt>
                <c:pt idx="597">
                  <c:v>14</c:v>
                </c:pt>
                <c:pt idx="598">
                  <c:v>19</c:v>
                </c:pt>
                <c:pt idx="599">
                  <c:v>7</c:v>
                </c:pt>
                <c:pt idx="600">
                  <c:v>7</c:v>
                </c:pt>
                <c:pt idx="601">
                  <c:v>7</c:v>
                </c:pt>
                <c:pt idx="602">
                  <c:v>5</c:v>
                </c:pt>
                <c:pt idx="603">
                  <c:v>0</c:v>
                </c:pt>
                <c:pt idx="604">
                  <c:v>4</c:v>
                </c:pt>
                <c:pt idx="605">
                  <c:v>4</c:v>
                </c:pt>
                <c:pt idx="606">
                  <c:v>0</c:v>
                </c:pt>
                <c:pt idx="607">
                  <c:v>0</c:v>
                </c:pt>
                <c:pt idx="608">
                  <c:v>0</c:v>
                </c:pt>
                <c:pt idx="609">
                  <c:v>2</c:v>
                </c:pt>
                <c:pt idx="610">
                  <c:v>2</c:v>
                </c:pt>
                <c:pt idx="611">
                  <c:v>2</c:v>
                </c:pt>
                <c:pt idx="612">
                  <c:v>2</c:v>
                </c:pt>
                <c:pt idx="613">
                  <c:v>2</c:v>
                </c:pt>
                <c:pt idx="614">
                  <c:v>2</c:v>
                </c:pt>
                <c:pt idx="615">
                  <c:v>6</c:v>
                </c:pt>
                <c:pt idx="616">
                  <c:v>6</c:v>
                </c:pt>
                <c:pt idx="617">
                  <c:v>6</c:v>
                </c:pt>
                <c:pt idx="618">
                  <c:v>2</c:v>
                </c:pt>
                <c:pt idx="619">
                  <c:v>2</c:v>
                </c:pt>
                <c:pt idx="620">
                  <c:v>2</c:v>
                </c:pt>
                <c:pt idx="621">
                  <c:v>2</c:v>
                </c:pt>
                <c:pt idx="622">
                  <c:v>2</c:v>
                </c:pt>
                <c:pt idx="623">
                  <c:v>2</c:v>
                </c:pt>
                <c:pt idx="624">
                  <c:v>2</c:v>
                </c:pt>
                <c:pt idx="625">
                  <c:v>2</c:v>
                </c:pt>
                <c:pt idx="626">
                  <c:v>6</c:v>
                </c:pt>
                <c:pt idx="627">
                  <c:v>6</c:v>
                </c:pt>
                <c:pt idx="628">
                  <c:v>6</c:v>
                </c:pt>
                <c:pt idx="629">
                  <c:v>11</c:v>
                </c:pt>
                <c:pt idx="630">
                  <c:v>5</c:v>
                </c:pt>
                <c:pt idx="631">
                  <c:v>5</c:v>
                </c:pt>
                <c:pt idx="632">
                  <c:v>5</c:v>
                </c:pt>
                <c:pt idx="633">
                  <c:v>5</c:v>
                </c:pt>
                <c:pt idx="634">
                  <c:v>7</c:v>
                </c:pt>
                <c:pt idx="635">
                  <c:v>7</c:v>
                </c:pt>
                <c:pt idx="636">
                  <c:v>7</c:v>
                </c:pt>
                <c:pt idx="637">
                  <c:v>7</c:v>
                </c:pt>
                <c:pt idx="638">
                  <c:v>8</c:v>
                </c:pt>
                <c:pt idx="639">
                  <c:v>12</c:v>
                </c:pt>
                <c:pt idx="640">
                  <c:v>12</c:v>
                </c:pt>
                <c:pt idx="641">
                  <c:v>8</c:v>
                </c:pt>
                <c:pt idx="642">
                  <c:v>8</c:v>
                </c:pt>
                <c:pt idx="643">
                  <c:v>8</c:v>
                </c:pt>
                <c:pt idx="644">
                  <c:v>8</c:v>
                </c:pt>
                <c:pt idx="645">
                  <c:v>3</c:v>
                </c:pt>
                <c:pt idx="646">
                  <c:v>3</c:v>
                </c:pt>
                <c:pt idx="647">
                  <c:v>3</c:v>
                </c:pt>
                <c:pt idx="648">
                  <c:v>3</c:v>
                </c:pt>
                <c:pt idx="649">
                  <c:v>3</c:v>
                </c:pt>
                <c:pt idx="650">
                  <c:v>7</c:v>
                </c:pt>
                <c:pt idx="651">
                  <c:v>7</c:v>
                </c:pt>
                <c:pt idx="652">
                  <c:v>10</c:v>
                </c:pt>
                <c:pt idx="653">
                  <c:v>5</c:v>
                </c:pt>
                <c:pt idx="654">
                  <c:v>5</c:v>
                </c:pt>
                <c:pt idx="655">
                  <c:v>5</c:v>
                </c:pt>
                <c:pt idx="656">
                  <c:v>6</c:v>
                </c:pt>
                <c:pt idx="657">
                  <c:v>7</c:v>
                </c:pt>
                <c:pt idx="658">
                  <c:v>7</c:v>
                </c:pt>
                <c:pt idx="659">
                  <c:v>3</c:v>
                </c:pt>
                <c:pt idx="660">
                  <c:v>3</c:v>
                </c:pt>
                <c:pt idx="661">
                  <c:v>7</c:v>
                </c:pt>
                <c:pt idx="662">
                  <c:v>7</c:v>
                </c:pt>
                <c:pt idx="663">
                  <c:v>8</c:v>
                </c:pt>
                <c:pt idx="664">
                  <c:v>9</c:v>
                </c:pt>
                <c:pt idx="665">
                  <c:v>5</c:v>
                </c:pt>
                <c:pt idx="666">
                  <c:v>2</c:v>
                </c:pt>
                <c:pt idx="667">
                  <c:v>3</c:v>
                </c:pt>
                <c:pt idx="668">
                  <c:v>3</c:v>
                </c:pt>
                <c:pt idx="669">
                  <c:v>4</c:v>
                </c:pt>
                <c:pt idx="670">
                  <c:v>5</c:v>
                </c:pt>
                <c:pt idx="671">
                  <c:v>5</c:v>
                </c:pt>
                <c:pt idx="672">
                  <c:v>5</c:v>
                </c:pt>
                <c:pt idx="673">
                  <c:v>10</c:v>
                </c:pt>
                <c:pt idx="674">
                  <c:v>10</c:v>
                </c:pt>
                <c:pt idx="675">
                  <c:v>7</c:v>
                </c:pt>
                <c:pt idx="676">
                  <c:v>8</c:v>
                </c:pt>
                <c:pt idx="677">
                  <c:v>8</c:v>
                </c:pt>
                <c:pt idx="678">
                  <c:v>8</c:v>
                </c:pt>
                <c:pt idx="679">
                  <c:v>9</c:v>
                </c:pt>
                <c:pt idx="680">
                  <c:v>9</c:v>
                </c:pt>
                <c:pt idx="681">
                  <c:v>9</c:v>
                </c:pt>
                <c:pt idx="682">
                  <c:v>9</c:v>
                </c:pt>
                <c:pt idx="683">
                  <c:v>13</c:v>
                </c:pt>
                <c:pt idx="684">
                  <c:v>13</c:v>
                </c:pt>
                <c:pt idx="685">
                  <c:v>13</c:v>
                </c:pt>
                <c:pt idx="686">
                  <c:v>18</c:v>
                </c:pt>
                <c:pt idx="687">
                  <c:v>14</c:v>
                </c:pt>
                <c:pt idx="688">
                  <c:v>14</c:v>
                </c:pt>
                <c:pt idx="689">
                  <c:v>14</c:v>
                </c:pt>
                <c:pt idx="690">
                  <c:v>14</c:v>
                </c:pt>
                <c:pt idx="691">
                  <c:v>14</c:v>
                </c:pt>
                <c:pt idx="692">
                  <c:v>14</c:v>
                </c:pt>
                <c:pt idx="693">
                  <c:v>11</c:v>
                </c:pt>
                <c:pt idx="694">
                  <c:v>11</c:v>
                </c:pt>
                <c:pt idx="695">
                  <c:v>12</c:v>
                </c:pt>
                <c:pt idx="696">
                  <c:v>12</c:v>
                </c:pt>
                <c:pt idx="697">
                  <c:v>14</c:v>
                </c:pt>
                <c:pt idx="698">
                  <c:v>8</c:v>
                </c:pt>
                <c:pt idx="699">
                  <c:v>13</c:v>
                </c:pt>
                <c:pt idx="700">
                  <c:v>13</c:v>
                </c:pt>
                <c:pt idx="701">
                  <c:v>5</c:v>
                </c:pt>
                <c:pt idx="702">
                  <c:v>5</c:v>
                </c:pt>
                <c:pt idx="703">
                  <c:v>5</c:v>
                </c:pt>
                <c:pt idx="704">
                  <c:v>5</c:v>
                </c:pt>
                <c:pt idx="705">
                  <c:v>5</c:v>
                </c:pt>
                <c:pt idx="706">
                  <c:v>9</c:v>
                </c:pt>
                <c:pt idx="707">
                  <c:v>9</c:v>
                </c:pt>
                <c:pt idx="708">
                  <c:v>9</c:v>
                </c:pt>
                <c:pt idx="709">
                  <c:v>5</c:v>
                </c:pt>
                <c:pt idx="710">
                  <c:v>5</c:v>
                </c:pt>
                <c:pt idx="711">
                  <c:v>0</c:v>
                </c:pt>
                <c:pt idx="712">
                  <c:v>0</c:v>
                </c:pt>
                <c:pt idx="713">
                  <c:v>0</c:v>
                </c:pt>
                <c:pt idx="714">
                  <c:v>0</c:v>
                </c:pt>
                <c:pt idx="715">
                  <c:v>0</c:v>
                </c:pt>
                <c:pt idx="716">
                  <c:v>0</c:v>
                </c:pt>
                <c:pt idx="717">
                  <c:v>4</c:v>
                </c:pt>
                <c:pt idx="718">
                  <c:v>4</c:v>
                </c:pt>
                <c:pt idx="719">
                  <c:v>4</c:v>
                </c:pt>
                <c:pt idx="720">
                  <c:v>4</c:v>
                </c:pt>
                <c:pt idx="721">
                  <c:v>0</c:v>
                </c:pt>
                <c:pt idx="722">
                  <c:v>0</c:v>
                </c:pt>
                <c:pt idx="723">
                  <c:v>0</c:v>
                </c:pt>
                <c:pt idx="724">
                  <c:v>0</c:v>
                </c:pt>
                <c:pt idx="725">
                  <c:v>0</c:v>
                </c:pt>
                <c:pt idx="726">
                  <c:v>0</c:v>
                </c:pt>
                <c:pt idx="727">
                  <c:v>0</c:v>
                </c:pt>
                <c:pt idx="728">
                  <c:v>0</c:v>
                </c:pt>
                <c:pt idx="729">
                  <c:v>4</c:v>
                </c:pt>
                <c:pt idx="730">
                  <c:v>4</c:v>
                </c:pt>
                <c:pt idx="731">
                  <c:v>0</c:v>
                </c:pt>
                <c:pt idx="732">
                  <c:v>0</c:v>
                </c:pt>
                <c:pt idx="733">
                  <c:v>0</c:v>
                </c:pt>
                <c:pt idx="734">
                  <c:v>0</c:v>
                </c:pt>
                <c:pt idx="735">
                  <c:v>0</c:v>
                </c:pt>
                <c:pt idx="736">
                  <c:v>0</c:v>
                </c:pt>
                <c:pt idx="737">
                  <c:v>0</c:v>
                </c:pt>
                <c:pt idx="738">
                  <c:v>0</c:v>
                </c:pt>
                <c:pt idx="739">
                  <c:v>0</c:v>
                </c:pt>
                <c:pt idx="740">
                  <c:v>0</c:v>
                </c:pt>
                <c:pt idx="741">
                  <c:v>0</c:v>
                </c:pt>
                <c:pt idx="742">
                  <c:v>0</c:v>
                </c:pt>
                <c:pt idx="743">
                  <c:v>0</c:v>
                </c:pt>
                <c:pt idx="744">
                  <c:v>0</c:v>
                </c:pt>
                <c:pt idx="745">
                  <c:v>0</c:v>
                </c:pt>
                <c:pt idx="746">
                  <c:v>0</c:v>
                </c:pt>
                <c:pt idx="747">
                  <c:v>0</c:v>
                </c:pt>
                <c:pt idx="748">
                  <c:v>0</c:v>
                </c:pt>
                <c:pt idx="749">
                  <c:v>0</c:v>
                </c:pt>
                <c:pt idx="750">
                  <c:v>0</c:v>
                </c:pt>
                <c:pt idx="751">
                  <c:v>0</c:v>
                </c:pt>
                <c:pt idx="752">
                  <c:v>0</c:v>
                </c:pt>
                <c:pt idx="753">
                  <c:v>4</c:v>
                </c:pt>
                <c:pt idx="754">
                  <c:v>4</c:v>
                </c:pt>
                <c:pt idx="755">
                  <c:v>4</c:v>
                </c:pt>
                <c:pt idx="756">
                  <c:v>4</c:v>
                </c:pt>
                <c:pt idx="757">
                  <c:v>0</c:v>
                </c:pt>
                <c:pt idx="758">
                  <c:v>0</c:v>
                </c:pt>
                <c:pt idx="759">
                  <c:v>0</c:v>
                </c:pt>
                <c:pt idx="760">
                  <c:v>0</c:v>
                </c:pt>
                <c:pt idx="761">
                  <c:v>0</c:v>
                </c:pt>
                <c:pt idx="762">
                  <c:v>0</c:v>
                </c:pt>
                <c:pt idx="763">
                  <c:v>0</c:v>
                </c:pt>
                <c:pt idx="764">
                  <c:v>2</c:v>
                </c:pt>
                <c:pt idx="765">
                  <c:v>8</c:v>
                </c:pt>
                <c:pt idx="766">
                  <c:v>8</c:v>
                </c:pt>
                <c:pt idx="767">
                  <c:v>0</c:v>
                </c:pt>
                <c:pt idx="768">
                  <c:v>0</c:v>
                </c:pt>
                <c:pt idx="769">
                  <c:v>6</c:v>
                </c:pt>
                <c:pt idx="770">
                  <c:v>6</c:v>
                </c:pt>
                <c:pt idx="771">
                  <c:v>6</c:v>
                </c:pt>
                <c:pt idx="772">
                  <c:v>6</c:v>
                </c:pt>
                <c:pt idx="773">
                  <c:v>6</c:v>
                </c:pt>
                <c:pt idx="774">
                  <c:v>6</c:v>
                </c:pt>
                <c:pt idx="775">
                  <c:v>6</c:v>
                </c:pt>
                <c:pt idx="776">
                  <c:v>10</c:v>
                </c:pt>
                <c:pt idx="777">
                  <c:v>10</c:v>
                </c:pt>
                <c:pt idx="778">
                  <c:v>10</c:v>
                </c:pt>
                <c:pt idx="779">
                  <c:v>6</c:v>
                </c:pt>
                <c:pt idx="780">
                  <c:v>6</c:v>
                </c:pt>
                <c:pt idx="781">
                  <c:v>0</c:v>
                </c:pt>
                <c:pt idx="782">
                  <c:v>0</c:v>
                </c:pt>
                <c:pt idx="783">
                  <c:v>0</c:v>
                </c:pt>
                <c:pt idx="784">
                  <c:v>0</c:v>
                </c:pt>
                <c:pt idx="785">
                  <c:v>1</c:v>
                </c:pt>
                <c:pt idx="786">
                  <c:v>3</c:v>
                </c:pt>
                <c:pt idx="787">
                  <c:v>8</c:v>
                </c:pt>
                <c:pt idx="788">
                  <c:v>10</c:v>
                </c:pt>
                <c:pt idx="789">
                  <c:v>4</c:v>
                </c:pt>
                <c:pt idx="790">
                  <c:v>15</c:v>
                </c:pt>
                <c:pt idx="791">
                  <c:v>11</c:v>
                </c:pt>
                <c:pt idx="792">
                  <c:v>11</c:v>
                </c:pt>
                <c:pt idx="793">
                  <c:v>11</c:v>
                </c:pt>
                <c:pt idx="794">
                  <c:v>11</c:v>
                </c:pt>
                <c:pt idx="795">
                  <c:v>8</c:v>
                </c:pt>
                <c:pt idx="796">
                  <c:v>8</c:v>
                </c:pt>
                <c:pt idx="797">
                  <c:v>8</c:v>
                </c:pt>
                <c:pt idx="798">
                  <c:v>8</c:v>
                </c:pt>
                <c:pt idx="799">
                  <c:v>12</c:v>
                </c:pt>
                <c:pt idx="800">
                  <c:v>12</c:v>
                </c:pt>
                <c:pt idx="801">
                  <c:v>8</c:v>
                </c:pt>
                <c:pt idx="802">
                  <c:v>3</c:v>
                </c:pt>
                <c:pt idx="803">
                  <c:v>3</c:v>
                </c:pt>
                <c:pt idx="804">
                  <c:v>3</c:v>
                </c:pt>
                <c:pt idx="805">
                  <c:v>3</c:v>
                </c:pt>
                <c:pt idx="806">
                  <c:v>4</c:v>
                </c:pt>
                <c:pt idx="807">
                  <c:v>5</c:v>
                </c:pt>
                <c:pt idx="808">
                  <c:v>5</c:v>
                </c:pt>
                <c:pt idx="809">
                  <c:v>4</c:v>
                </c:pt>
                <c:pt idx="810">
                  <c:v>4</c:v>
                </c:pt>
                <c:pt idx="811">
                  <c:v>12</c:v>
                </c:pt>
                <c:pt idx="812">
                  <c:v>12</c:v>
                </c:pt>
                <c:pt idx="813">
                  <c:v>8</c:v>
                </c:pt>
                <c:pt idx="814">
                  <c:v>9</c:v>
                </c:pt>
                <c:pt idx="815">
                  <c:v>10</c:v>
                </c:pt>
                <c:pt idx="816">
                  <c:v>3</c:v>
                </c:pt>
                <c:pt idx="817">
                  <c:v>3</c:v>
                </c:pt>
                <c:pt idx="818">
                  <c:v>6</c:v>
                </c:pt>
                <c:pt idx="819">
                  <c:v>6</c:v>
                </c:pt>
                <c:pt idx="820">
                  <c:v>7</c:v>
                </c:pt>
                <c:pt idx="821">
                  <c:v>12</c:v>
                </c:pt>
                <c:pt idx="822">
                  <c:v>12</c:v>
                </c:pt>
                <c:pt idx="823">
                  <c:v>0</c:v>
                </c:pt>
                <c:pt idx="824">
                  <c:v>0</c:v>
                </c:pt>
                <c:pt idx="825">
                  <c:v>3</c:v>
                </c:pt>
                <c:pt idx="826">
                  <c:v>3</c:v>
                </c:pt>
                <c:pt idx="827">
                  <c:v>3</c:v>
                </c:pt>
                <c:pt idx="828">
                  <c:v>3</c:v>
                </c:pt>
                <c:pt idx="829">
                  <c:v>3</c:v>
                </c:pt>
                <c:pt idx="830">
                  <c:v>3</c:v>
                </c:pt>
                <c:pt idx="831">
                  <c:v>3</c:v>
                </c:pt>
                <c:pt idx="832">
                  <c:v>7</c:v>
                </c:pt>
                <c:pt idx="833">
                  <c:v>7</c:v>
                </c:pt>
                <c:pt idx="834">
                  <c:v>7</c:v>
                </c:pt>
                <c:pt idx="835">
                  <c:v>3</c:v>
                </c:pt>
                <c:pt idx="836">
                  <c:v>3</c:v>
                </c:pt>
                <c:pt idx="837">
                  <c:v>3</c:v>
                </c:pt>
                <c:pt idx="838">
                  <c:v>3</c:v>
                </c:pt>
                <c:pt idx="839">
                  <c:v>3</c:v>
                </c:pt>
                <c:pt idx="840">
                  <c:v>3</c:v>
                </c:pt>
                <c:pt idx="841">
                  <c:v>0</c:v>
                </c:pt>
                <c:pt idx="842">
                  <c:v>0</c:v>
                </c:pt>
                <c:pt idx="843">
                  <c:v>0</c:v>
                </c:pt>
                <c:pt idx="844">
                  <c:v>0</c:v>
                </c:pt>
                <c:pt idx="845">
                  <c:v>1</c:v>
                </c:pt>
                <c:pt idx="846">
                  <c:v>6</c:v>
                </c:pt>
                <c:pt idx="847">
                  <c:v>11</c:v>
                </c:pt>
                <c:pt idx="848">
                  <c:v>13</c:v>
                </c:pt>
                <c:pt idx="849">
                  <c:v>10</c:v>
                </c:pt>
                <c:pt idx="850">
                  <c:v>10</c:v>
                </c:pt>
                <c:pt idx="851">
                  <c:v>9</c:v>
                </c:pt>
                <c:pt idx="852">
                  <c:v>10</c:v>
                </c:pt>
                <c:pt idx="853">
                  <c:v>13</c:v>
                </c:pt>
                <c:pt idx="854">
                  <c:v>13</c:v>
                </c:pt>
                <c:pt idx="855">
                  <c:v>11</c:v>
                </c:pt>
                <c:pt idx="856">
                  <c:v>11</c:v>
                </c:pt>
                <c:pt idx="857">
                  <c:v>15</c:v>
                </c:pt>
                <c:pt idx="858">
                  <c:v>15</c:v>
                </c:pt>
                <c:pt idx="859">
                  <c:v>15</c:v>
                </c:pt>
                <c:pt idx="860">
                  <c:v>15</c:v>
                </c:pt>
                <c:pt idx="861">
                  <c:v>11</c:v>
                </c:pt>
                <c:pt idx="862">
                  <c:v>6</c:v>
                </c:pt>
                <c:pt idx="863">
                  <c:v>6</c:v>
                </c:pt>
                <c:pt idx="864">
                  <c:v>6</c:v>
                </c:pt>
                <c:pt idx="865">
                  <c:v>3</c:v>
                </c:pt>
                <c:pt idx="866">
                  <c:v>3</c:v>
                </c:pt>
                <c:pt idx="867">
                  <c:v>3</c:v>
                </c:pt>
                <c:pt idx="868">
                  <c:v>3</c:v>
                </c:pt>
                <c:pt idx="869">
                  <c:v>4</c:v>
                </c:pt>
                <c:pt idx="870">
                  <c:v>5</c:v>
                </c:pt>
                <c:pt idx="871">
                  <c:v>2</c:v>
                </c:pt>
                <c:pt idx="872">
                  <c:v>0</c:v>
                </c:pt>
                <c:pt idx="873">
                  <c:v>0</c:v>
                </c:pt>
                <c:pt idx="874">
                  <c:v>3</c:v>
                </c:pt>
                <c:pt idx="875">
                  <c:v>3</c:v>
                </c:pt>
                <c:pt idx="876">
                  <c:v>3</c:v>
                </c:pt>
                <c:pt idx="877">
                  <c:v>3</c:v>
                </c:pt>
                <c:pt idx="878">
                  <c:v>4</c:v>
                </c:pt>
                <c:pt idx="879">
                  <c:v>5</c:v>
                </c:pt>
                <c:pt idx="880">
                  <c:v>5</c:v>
                </c:pt>
                <c:pt idx="881">
                  <c:v>5</c:v>
                </c:pt>
                <c:pt idx="882">
                  <c:v>5</c:v>
                </c:pt>
                <c:pt idx="883">
                  <c:v>7</c:v>
                </c:pt>
                <c:pt idx="884">
                  <c:v>7</c:v>
                </c:pt>
                <c:pt idx="885">
                  <c:v>3</c:v>
                </c:pt>
                <c:pt idx="886">
                  <c:v>3</c:v>
                </c:pt>
                <c:pt idx="887">
                  <c:v>3</c:v>
                </c:pt>
                <c:pt idx="888">
                  <c:v>3</c:v>
                </c:pt>
                <c:pt idx="889">
                  <c:v>3</c:v>
                </c:pt>
                <c:pt idx="890">
                  <c:v>3</c:v>
                </c:pt>
                <c:pt idx="891">
                  <c:v>3</c:v>
                </c:pt>
                <c:pt idx="892">
                  <c:v>3</c:v>
                </c:pt>
                <c:pt idx="893">
                  <c:v>3</c:v>
                </c:pt>
                <c:pt idx="894">
                  <c:v>3</c:v>
                </c:pt>
                <c:pt idx="895">
                  <c:v>7</c:v>
                </c:pt>
                <c:pt idx="896">
                  <c:v>7</c:v>
                </c:pt>
                <c:pt idx="897">
                  <c:v>7</c:v>
                </c:pt>
                <c:pt idx="898">
                  <c:v>0</c:v>
                </c:pt>
                <c:pt idx="899">
                  <c:v>0</c:v>
                </c:pt>
                <c:pt idx="900">
                  <c:v>0</c:v>
                </c:pt>
                <c:pt idx="901">
                  <c:v>0</c:v>
                </c:pt>
                <c:pt idx="902">
                  <c:v>0</c:v>
                </c:pt>
                <c:pt idx="903">
                  <c:v>1</c:v>
                </c:pt>
                <c:pt idx="904">
                  <c:v>2</c:v>
                </c:pt>
                <c:pt idx="905">
                  <c:v>3</c:v>
                </c:pt>
                <c:pt idx="906">
                  <c:v>7</c:v>
                </c:pt>
                <c:pt idx="907">
                  <c:v>7</c:v>
                </c:pt>
                <c:pt idx="908">
                  <c:v>7</c:v>
                </c:pt>
                <c:pt idx="909">
                  <c:v>12</c:v>
                </c:pt>
                <c:pt idx="910">
                  <c:v>8</c:v>
                </c:pt>
                <c:pt idx="911">
                  <c:v>8</c:v>
                </c:pt>
                <c:pt idx="912">
                  <c:v>5</c:v>
                </c:pt>
                <c:pt idx="913">
                  <c:v>5</c:v>
                </c:pt>
                <c:pt idx="914">
                  <c:v>5</c:v>
                </c:pt>
                <c:pt idx="915">
                  <c:v>5</c:v>
                </c:pt>
                <c:pt idx="916">
                  <c:v>5</c:v>
                </c:pt>
                <c:pt idx="917">
                  <c:v>7.5</c:v>
                </c:pt>
                <c:pt idx="918">
                  <c:v>14</c:v>
                </c:pt>
                <c:pt idx="919">
                  <c:v>14</c:v>
                </c:pt>
                <c:pt idx="920">
                  <c:v>10</c:v>
                </c:pt>
                <c:pt idx="921">
                  <c:v>10</c:v>
                </c:pt>
                <c:pt idx="922">
                  <c:v>10</c:v>
                </c:pt>
                <c:pt idx="923">
                  <c:v>10</c:v>
                </c:pt>
                <c:pt idx="924">
                  <c:v>5</c:v>
                </c:pt>
                <c:pt idx="925">
                  <c:v>5</c:v>
                </c:pt>
                <c:pt idx="926">
                  <c:v>5</c:v>
                </c:pt>
                <c:pt idx="927">
                  <c:v>5</c:v>
                </c:pt>
                <c:pt idx="928">
                  <c:v>9</c:v>
                </c:pt>
                <c:pt idx="929">
                  <c:v>9</c:v>
                </c:pt>
                <c:pt idx="930">
                  <c:v>9</c:v>
                </c:pt>
                <c:pt idx="931">
                  <c:v>9</c:v>
                </c:pt>
                <c:pt idx="932">
                  <c:v>8</c:v>
                </c:pt>
                <c:pt idx="933">
                  <c:v>11</c:v>
                </c:pt>
                <c:pt idx="934">
                  <c:v>11</c:v>
                </c:pt>
                <c:pt idx="935">
                  <c:v>5</c:v>
                </c:pt>
                <c:pt idx="936">
                  <c:v>5</c:v>
                </c:pt>
                <c:pt idx="937">
                  <c:v>15.5</c:v>
                </c:pt>
                <c:pt idx="938">
                  <c:v>17</c:v>
                </c:pt>
                <c:pt idx="939">
                  <c:v>17</c:v>
                </c:pt>
                <c:pt idx="940">
                  <c:v>18</c:v>
                </c:pt>
                <c:pt idx="941">
                  <c:v>18</c:v>
                </c:pt>
                <c:pt idx="942">
                  <c:v>14</c:v>
                </c:pt>
                <c:pt idx="943">
                  <c:v>14</c:v>
                </c:pt>
                <c:pt idx="944">
                  <c:v>14</c:v>
                </c:pt>
                <c:pt idx="945">
                  <c:v>19</c:v>
                </c:pt>
                <c:pt idx="946">
                  <c:v>19</c:v>
                </c:pt>
                <c:pt idx="947">
                  <c:v>19</c:v>
                </c:pt>
                <c:pt idx="948">
                  <c:v>18</c:v>
                </c:pt>
                <c:pt idx="949">
                  <c:v>9</c:v>
                </c:pt>
                <c:pt idx="950">
                  <c:v>9</c:v>
                </c:pt>
                <c:pt idx="951">
                  <c:v>13</c:v>
                </c:pt>
                <c:pt idx="952">
                  <c:v>13</c:v>
                </c:pt>
                <c:pt idx="953">
                  <c:v>13</c:v>
                </c:pt>
                <c:pt idx="954">
                  <c:v>10</c:v>
                </c:pt>
                <c:pt idx="955">
                  <c:v>11</c:v>
                </c:pt>
                <c:pt idx="956">
                  <c:v>9</c:v>
                </c:pt>
                <c:pt idx="957">
                  <c:v>9</c:v>
                </c:pt>
                <c:pt idx="958">
                  <c:v>12</c:v>
                </c:pt>
                <c:pt idx="959">
                  <c:v>12</c:v>
                </c:pt>
                <c:pt idx="960">
                  <c:v>7</c:v>
                </c:pt>
                <c:pt idx="961">
                  <c:v>8</c:v>
                </c:pt>
                <c:pt idx="962">
                  <c:v>13</c:v>
                </c:pt>
                <c:pt idx="963">
                  <c:v>8</c:v>
                </c:pt>
                <c:pt idx="964">
                  <c:v>8</c:v>
                </c:pt>
                <c:pt idx="965">
                  <c:v>11</c:v>
                </c:pt>
                <c:pt idx="966">
                  <c:v>7</c:v>
                </c:pt>
                <c:pt idx="967">
                  <c:v>7</c:v>
                </c:pt>
                <c:pt idx="968">
                  <c:v>7</c:v>
                </c:pt>
                <c:pt idx="969">
                  <c:v>7</c:v>
                </c:pt>
                <c:pt idx="970">
                  <c:v>7</c:v>
                </c:pt>
                <c:pt idx="971">
                  <c:v>7</c:v>
                </c:pt>
                <c:pt idx="972">
                  <c:v>7</c:v>
                </c:pt>
                <c:pt idx="973">
                  <c:v>7</c:v>
                </c:pt>
                <c:pt idx="974">
                  <c:v>12</c:v>
                </c:pt>
                <c:pt idx="975">
                  <c:v>13</c:v>
                </c:pt>
                <c:pt idx="976">
                  <c:v>9</c:v>
                </c:pt>
                <c:pt idx="977">
                  <c:v>4</c:v>
                </c:pt>
                <c:pt idx="978">
                  <c:v>4</c:v>
                </c:pt>
                <c:pt idx="979">
                  <c:v>7</c:v>
                </c:pt>
                <c:pt idx="980">
                  <c:v>7</c:v>
                </c:pt>
                <c:pt idx="981">
                  <c:v>7</c:v>
                </c:pt>
                <c:pt idx="982">
                  <c:v>7</c:v>
                </c:pt>
                <c:pt idx="983">
                  <c:v>8.5</c:v>
                </c:pt>
                <c:pt idx="984">
                  <c:v>11</c:v>
                </c:pt>
                <c:pt idx="985">
                  <c:v>11</c:v>
                </c:pt>
                <c:pt idx="986">
                  <c:v>14</c:v>
                </c:pt>
                <c:pt idx="987">
                  <c:v>19</c:v>
                </c:pt>
                <c:pt idx="988">
                  <c:v>13</c:v>
                </c:pt>
                <c:pt idx="989">
                  <c:v>14</c:v>
                </c:pt>
                <c:pt idx="990">
                  <c:v>14</c:v>
                </c:pt>
                <c:pt idx="991">
                  <c:v>9</c:v>
                </c:pt>
                <c:pt idx="992">
                  <c:v>9</c:v>
                </c:pt>
                <c:pt idx="993">
                  <c:v>12</c:v>
                </c:pt>
                <c:pt idx="994">
                  <c:v>12</c:v>
                </c:pt>
                <c:pt idx="995">
                  <c:v>12</c:v>
                </c:pt>
                <c:pt idx="996">
                  <c:v>16</c:v>
                </c:pt>
                <c:pt idx="997">
                  <c:v>16</c:v>
                </c:pt>
                <c:pt idx="998">
                  <c:v>13</c:v>
                </c:pt>
                <c:pt idx="999">
                  <c:v>14</c:v>
                </c:pt>
                <c:pt idx="1000">
                  <c:v>14</c:v>
                </c:pt>
                <c:pt idx="1001">
                  <c:v>14</c:v>
                </c:pt>
                <c:pt idx="1002">
                  <c:v>10</c:v>
                </c:pt>
                <c:pt idx="1003">
                  <c:v>10</c:v>
                </c:pt>
                <c:pt idx="1004">
                  <c:v>10</c:v>
                </c:pt>
                <c:pt idx="1005">
                  <c:v>7</c:v>
                </c:pt>
                <c:pt idx="1006">
                  <c:v>7</c:v>
                </c:pt>
                <c:pt idx="1007">
                  <c:v>11</c:v>
                </c:pt>
                <c:pt idx="1008">
                  <c:v>11</c:v>
                </c:pt>
                <c:pt idx="1009">
                  <c:v>11</c:v>
                </c:pt>
                <c:pt idx="1010">
                  <c:v>8</c:v>
                </c:pt>
                <c:pt idx="1011">
                  <c:v>9</c:v>
                </c:pt>
                <c:pt idx="1012">
                  <c:v>7</c:v>
                </c:pt>
                <c:pt idx="1013">
                  <c:v>7</c:v>
                </c:pt>
                <c:pt idx="1014">
                  <c:v>10</c:v>
                </c:pt>
                <c:pt idx="1015">
                  <c:v>10</c:v>
                </c:pt>
                <c:pt idx="1016">
                  <c:v>7</c:v>
                </c:pt>
                <c:pt idx="1017">
                  <c:v>7</c:v>
                </c:pt>
                <c:pt idx="1018">
                  <c:v>11</c:v>
                </c:pt>
                <c:pt idx="1019">
                  <c:v>8</c:v>
                </c:pt>
                <c:pt idx="1020">
                  <c:v>9</c:v>
                </c:pt>
                <c:pt idx="1021">
                  <c:v>10</c:v>
                </c:pt>
                <c:pt idx="1022">
                  <c:v>6</c:v>
                </c:pt>
                <c:pt idx="1023">
                  <c:v>7</c:v>
                </c:pt>
                <c:pt idx="1024">
                  <c:v>7</c:v>
                </c:pt>
                <c:pt idx="1025">
                  <c:v>8</c:v>
                </c:pt>
                <c:pt idx="1026">
                  <c:v>9</c:v>
                </c:pt>
                <c:pt idx="1027">
                  <c:v>9</c:v>
                </c:pt>
                <c:pt idx="1028">
                  <c:v>9</c:v>
                </c:pt>
                <c:pt idx="1029">
                  <c:v>10</c:v>
                </c:pt>
                <c:pt idx="1030">
                  <c:v>11</c:v>
                </c:pt>
                <c:pt idx="1031">
                  <c:v>12.5</c:v>
                </c:pt>
                <c:pt idx="1032">
                  <c:v>10</c:v>
                </c:pt>
                <c:pt idx="1033">
                  <c:v>10</c:v>
                </c:pt>
                <c:pt idx="1034">
                  <c:v>10</c:v>
                </c:pt>
                <c:pt idx="1035">
                  <c:v>10</c:v>
                </c:pt>
                <c:pt idx="1036">
                  <c:v>7</c:v>
                </c:pt>
                <c:pt idx="1037">
                  <c:v>8</c:v>
                </c:pt>
                <c:pt idx="1038">
                  <c:v>9</c:v>
                </c:pt>
                <c:pt idx="1039">
                  <c:v>9</c:v>
                </c:pt>
                <c:pt idx="1040">
                  <c:v>11</c:v>
                </c:pt>
                <c:pt idx="1041">
                  <c:v>11</c:v>
                </c:pt>
                <c:pt idx="1042">
                  <c:v>14</c:v>
                </c:pt>
                <c:pt idx="1043">
                  <c:v>11</c:v>
                </c:pt>
                <c:pt idx="1044">
                  <c:v>8</c:v>
                </c:pt>
                <c:pt idx="1045">
                  <c:v>9</c:v>
                </c:pt>
                <c:pt idx="1046">
                  <c:v>9</c:v>
                </c:pt>
                <c:pt idx="1047">
                  <c:v>7</c:v>
                </c:pt>
                <c:pt idx="1048">
                  <c:v>7</c:v>
                </c:pt>
                <c:pt idx="1049">
                  <c:v>10</c:v>
                </c:pt>
                <c:pt idx="1050">
                  <c:v>10</c:v>
                </c:pt>
                <c:pt idx="1051">
                  <c:v>10</c:v>
                </c:pt>
                <c:pt idx="1052">
                  <c:v>14</c:v>
                </c:pt>
                <c:pt idx="1053">
                  <c:v>14</c:v>
                </c:pt>
                <c:pt idx="1054">
                  <c:v>7</c:v>
                </c:pt>
                <c:pt idx="1055">
                  <c:v>7</c:v>
                </c:pt>
                <c:pt idx="1056">
                  <c:v>7</c:v>
                </c:pt>
                <c:pt idx="1057">
                  <c:v>7</c:v>
                </c:pt>
                <c:pt idx="1058">
                  <c:v>7</c:v>
                </c:pt>
                <c:pt idx="1059">
                  <c:v>7</c:v>
                </c:pt>
                <c:pt idx="1060">
                  <c:v>7</c:v>
                </c:pt>
                <c:pt idx="1061">
                  <c:v>4</c:v>
                </c:pt>
                <c:pt idx="1062">
                  <c:v>4</c:v>
                </c:pt>
                <c:pt idx="1063">
                  <c:v>8</c:v>
                </c:pt>
                <c:pt idx="1064">
                  <c:v>8</c:v>
                </c:pt>
                <c:pt idx="1065">
                  <c:v>8</c:v>
                </c:pt>
                <c:pt idx="1066">
                  <c:v>4</c:v>
                </c:pt>
                <c:pt idx="1067">
                  <c:v>4</c:v>
                </c:pt>
                <c:pt idx="1068">
                  <c:v>4</c:v>
                </c:pt>
                <c:pt idx="1069">
                  <c:v>4</c:v>
                </c:pt>
                <c:pt idx="1070">
                  <c:v>4</c:v>
                </c:pt>
                <c:pt idx="1071">
                  <c:v>4</c:v>
                </c:pt>
                <c:pt idx="1072">
                  <c:v>4</c:v>
                </c:pt>
                <c:pt idx="1073">
                  <c:v>4</c:v>
                </c:pt>
                <c:pt idx="1074">
                  <c:v>8</c:v>
                </c:pt>
                <c:pt idx="1075">
                  <c:v>8</c:v>
                </c:pt>
                <c:pt idx="1076">
                  <c:v>8</c:v>
                </c:pt>
                <c:pt idx="1077">
                  <c:v>8</c:v>
                </c:pt>
                <c:pt idx="1078">
                  <c:v>4</c:v>
                </c:pt>
                <c:pt idx="1079">
                  <c:v>4</c:v>
                </c:pt>
                <c:pt idx="1080">
                  <c:v>4</c:v>
                </c:pt>
                <c:pt idx="1081">
                  <c:v>8</c:v>
                </c:pt>
                <c:pt idx="1082">
                  <c:v>4</c:v>
                </c:pt>
                <c:pt idx="1083">
                  <c:v>4</c:v>
                </c:pt>
                <c:pt idx="1084">
                  <c:v>4</c:v>
                </c:pt>
                <c:pt idx="1085">
                  <c:v>4</c:v>
                </c:pt>
                <c:pt idx="1086">
                  <c:v>8</c:v>
                </c:pt>
                <c:pt idx="1087">
                  <c:v>8</c:v>
                </c:pt>
                <c:pt idx="1088">
                  <c:v>4</c:v>
                </c:pt>
                <c:pt idx="1089">
                  <c:v>4</c:v>
                </c:pt>
                <c:pt idx="1090">
                  <c:v>4</c:v>
                </c:pt>
                <c:pt idx="1091">
                  <c:v>4</c:v>
                </c:pt>
                <c:pt idx="1092">
                  <c:v>4</c:v>
                </c:pt>
                <c:pt idx="1093">
                  <c:v>4</c:v>
                </c:pt>
                <c:pt idx="1094">
                  <c:v>4</c:v>
                </c:pt>
                <c:pt idx="1095">
                  <c:v>4</c:v>
                </c:pt>
                <c:pt idx="1096">
                  <c:v>8</c:v>
                </c:pt>
                <c:pt idx="1097">
                  <c:v>8</c:v>
                </c:pt>
                <c:pt idx="1098">
                  <c:v>8</c:v>
                </c:pt>
                <c:pt idx="1099">
                  <c:v>8</c:v>
                </c:pt>
                <c:pt idx="1100">
                  <c:v>8</c:v>
                </c:pt>
                <c:pt idx="1101">
                  <c:v>8</c:v>
                </c:pt>
                <c:pt idx="1102">
                  <c:v>8</c:v>
                </c:pt>
                <c:pt idx="1103">
                  <c:v>8</c:v>
                </c:pt>
                <c:pt idx="1104">
                  <c:v>8</c:v>
                </c:pt>
                <c:pt idx="1105">
                  <c:v>8</c:v>
                </c:pt>
                <c:pt idx="1106">
                  <c:v>8</c:v>
                </c:pt>
                <c:pt idx="1107">
                  <c:v>8</c:v>
                </c:pt>
                <c:pt idx="1108">
                  <c:v>8</c:v>
                </c:pt>
                <c:pt idx="1109">
                  <c:v>8</c:v>
                </c:pt>
                <c:pt idx="1110">
                  <c:v>8</c:v>
                </c:pt>
                <c:pt idx="1111">
                  <c:v>8</c:v>
                </c:pt>
                <c:pt idx="1112">
                  <c:v>8</c:v>
                </c:pt>
                <c:pt idx="1113">
                  <c:v>8</c:v>
                </c:pt>
                <c:pt idx="1114">
                  <c:v>4</c:v>
                </c:pt>
                <c:pt idx="1115">
                  <c:v>4</c:v>
                </c:pt>
                <c:pt idx="1116">
                  <c:v>4</c:v>
                </c:pt>
                <c:pt idx="1117">
                  <c:v>4</c:v>
                </c:pt>
                <c:pt idx="1118">
                  <c:v>4</c:v>
                </c:pt>
                <c:pt idx="1119">
                  <c:v>4</c:v>
                </c:pt>
                <c:pt idx="1120">
                  <c:v>4</c:v>
                </c:pt>
                <c:pt idx="1121">
                  <c:v>4</c:v>
                </c:pt>
                <c:pt idx="1122">
                  <c:v>8</c:v>
                </c:pt>
                <c:pt idx="1123">
                  <c:v>8</c:v>
                </c:pt>
                <c:pt idx="1124">
                  <c:v>4</c:v>
                </c:pt>
                <c:pt idx="1125">
                  <c:v>4</c:v>
                </c:pt>
                <c:pt idx="1126">
                  <c:v>4</c:v>
                </c:pt>
                <c:pt idx="1127">
                  <c:v>4</c:v>
                </c:pt>
                <c:pt idx="1128">
                  <c:v>5</c:v>
                </c:pt>
                <c:pt idx="1129">
                  <c:v>6</c:v>
                </c:pt>
                <c:pt idx="1130">
                  <c:v>6</c:v>
                </c:pt>
                <c:pt idx="1131">
                  <c:v>10</c:v>
                </c:pt>
                <c:pt idx="1132">
                  <c:v>4</c:v>
                </c:pt>
                <c:pt idx="1133">
                  <c:v>16</c:v>
                </c:pt>
                <c:pt idx="1134">
                  <c:v>16</c:v>
                </c:pt>
                <c:pt idx="1135">
                  <c:v>17</c:v>
                </c:pt>
                <c:pt idx="1136">
                  <c:v>14</c:v>
                </c:pt>
                <c:pt idx="1137">
                  <c:v>14</c:v>
                </c:pt>
                <c:pt idx="1138">
                  <c:v>12</c:v>
                </c:pt>
                <c:pt idx="1139">
                  <c:v>12</c:v>
                </c:pt>
                <c:pt idx="1140">
                  <c:v>15</c:v>
                </c:pt>
                <c:pt idx="1141">
                  <c:v>16.5</c:v>
                </c:pt>
                <c:pt idx="1142">
                  <c:v>18</c:v>
                </c:pt>
                <c:pt idx="1143">
                  <c:v>18</c:v>
                </c:pt>
                <c:pt idx="1144">
                  <c:v>19</c:v>
                </c:pt>
                <c:pt idx="1145">
                  <c:v>16</c:v>
                </c:pt>
                <c:pt idx="1146">
                  <c:v>16</c:v>
                </c:pt>
                <c:pt idx="1147">
                  <c:v>16</c:v>
                </c:pt>
                <c:pt idx="1148">
                  <c:v>12</c:v>
                </c:pt>
                <c:pt idx="1149">
                  <c:v>12</c:v>
                </c:pt>
                <c:pt idx="1150">
                  <c:v>12</c:v>
                </c:pt>
                <c:pt idx="1151">
                  <c:v>12</c:v>
                </c:pt>
                <c:pt idx="1152">
                  <c:v>4</c:v>
                </c:pt>
                <c:pt idx="1153">
                  <c:v>4</c:v>
                </c:pt>
                <c:pt idx="1154">
                  <c:v>4</c:v>
                </c:pt>
                <c:pt idx="1155">
                  <c:v>4</c:v>
                </c:pt>
                <c:pt idx="1156">
                  <c:v>9</c:v>
                </c:pt>
                <c:pt idx="1157">
                  <c:v>11</c:v>
                </c:pt>
                <c:pt idx="1158">
                  <c:v>8</c:v>
                </c:pt>
                <c:pt idx="1159">
                  <c:v>4</c:v>
                </c:pt>
                <c:pt idx="1160">
                  <c:v>4</c:v>
                </c:pt>
                <c:pt idx="1161">
                  <c:v>10</c:v>
                </c:pt>
                <c:pt idx="1162">
                  <c:v>10</c:v>
                </c:pt>
                <c:pt idx="1163">
                  <c:v>10</c:v>
                </c:pt>
                <c:pt idx="1164">
                  <c:v>10</c:v>
                </c:pt>
                <c:pt idx="1165">
                  <c:v>10</c:v>
                </c:pt>
                <c:pt idx="1166">
                  <c:v>11</c:v>
                </c:pt>
                <c:pt idx="1167">
                  <c:v>11</c:v>
                </c:pt>
                <c:pt idx="1168">
                  <c:v>11</c:v>
                </c:pt>
                <c:pt idx="1169">
                  <c:v>11</c:v>
                </c:pt>
                <c:pt idx="1170">
                  <c:v>8</c:v>
                </c:pt>
                <c:pt idx="1171">
                  <c:v>9</c:v>
                </c:pt>
                <c:pt idx="1172">
                  <c:v>9</c:v>
                </c:pt>
                <c:pt idx="1173">
                  <c:v>4</c:v>
                </c:pt>
                <c:pt idx="1174">
                  <c:v>4</c:v>
                </c:pt>
                <c:pt idx="1175">
                  <c:v>7</c:v>
                </c:pt>
                <c:pt idx="1176">
                  <c:v>9</c:v>
                </c:pt>
                <c:pt idx="1177">
                  <c:v>11</c:v>
                </c:pt>
                <c:pt idx="1178">
                  <c:v>16</c:v>
                </c:pt>
                <c:pt idx="1179">
                  <c:v>17</c:v>
                </c:pt>
                <c:pt idx="1180">
                  <c:v>11</c:v>
                </c:pt>
                <c:pt idx="1181">
                  <c:v>7</c:v>
                </c:pt>
                <c:pt idx="1182">
                  <c:v>15</c:v>
                </c:pt>
                <c:pt idx="1183">
                  <c:v>15</c:v>
                </c:pt>
                <c:pt idx="1184">
                  <c:v>15</c:v>
                </c:pt>
                <c:pt idx="1185">
                  <c:v>15</c:v>
                </c:pt>
                <c:pt idx="1186">
                  <c:v>15</c:v>
                </c:pt>
                <c:pt idx="1187">
                  <c:v>12</c:v>
                </c:pt>
                <c:pt idx="1188">
                  <c:v>12</c:v>
                </c:pt>
                <c:pt idx="1189">
                  <c:v>17.5</c:v>
                </c:pt>
                <c:pt idx="1190">
                  <c:v>19</c:v>
                </c:pt>
                <c:pt idx="1191">
                  <c:v>19</c:v>
                </c:pt>
                <c:pt idx="1192">
                  <c:v>12</c:v>
                </c:pt>
                <c:pt idx="1193">
                  <c:v>12</c:v>
                </c:pt>
                <c:pt idx="1194">
                  <c:v>12</c:v>
                </c:pt>
                <c:pt idx="1195">
                  <c:v>12</c:v>
                </c:pt>
                <c:pt idx="1196">
                  <c:v>12</c:v>
                </c:pt>
                <c:pt idx="1197">
                  <c:v>12</c:v>
                </c:pt>
                <c:pt idx="1198">
                  <c:v>12</c:v>
                </c:pt>
                <c:pt idx="1199">
                  <c:v>12</c:v>
                </c:pt>
                <c:pt idx="1200">
                  <c:v>16</c:v>
                </c:pt>
                <c:pt idx="1201">
                  <c:v>8</c:v>
                </c:pt>
                <c:pt idx="1202">
                  <c:v>8</c:v>
                </c:pt>
                <c:pt idx="1203">
                  <c:v>8</c:v>
                </c:pt>
                <c:pt idx="1204">
                  <c:v>4</c:v>
                </c:pt>
                <c:pt idx="1205">
                  <c:v>4</c:v>
                </c:pt>
                <c:pt idx="1206">
                  <c:v>4</c:v>
                </c:pt>
                <c:pt idx="1207">
                  <c:v>4</c:v>
                </c:pt>
                <c:pt idx="1208">
                  <c:v>4</c:v>
                </c:pt>
                <c:pt idx="1209">
                  <c:v>4</c:v>
                </c:pt>
                <c:pt idx="1210">
                  <c:v>5</c:v>
                </c:pt>
                <c:pt idx="1211">
                  <c:v>6</c:v>
                </c:pt>
                <c:pt idx="1212">
                  <c:v>10</c:v>
                </c:pt>
                <c:pt idx="1213">
                  <c:v>10</c:v>
                </c:pt>
                <c:pt idx="1214">
                  <c:v>7</c:v>
                </c:pt>
                <c:pt idx="1215">
                  <c:v>7</c:v>
                </c:pt>
                <c:pt idx="1216">
                  <c:v>7</c:v>
                </c:pt>
                <c:pt idx="1217">
                  <c:v>7</c:v>
                </c:pt>
                <c:pt idx="1218">
                  <c:v>7</c:v>
                </c:pt>
                <c:pt idx="1219">
                  <c:v>8</c:v>
                </c:pt>
                <c:pt idx="1220">
                  <c:v>9</c:v>
                </c:pt>
                <c:pt idx="1221">
                  <c:v>9</c:v>
                </c:pt>
                <c:pt idx="1222">
                  <c:v>11</c:v>
                </c:pt>
                <c:pt idx="1223">
                  <c:v>11</c:v>
                </c:pt>
                <c:pt idx="1224">
                  <c:v>14</c:v>
                </c:pt>
                <c:pt idx="1225">
                  <c:v>10</c:v>
                </c:pt>
                <c:pt idx="1226">
                  <c:v>6</c:v>
                </c:pt>
                <c:pt idx="1227">
                  <c:v>6</c:v>
                </c:pt>
                <c:pt idx="1228">
                  <c:v>3</c:v>
                </c:pt>
                <c:pt idx="1229">
                  <c:v>3</c:v>
                </c:pt>
                <c:pt idx="1230">
                  <c:v>3</c:v>
                </c:pt>
                <c:pt idx="1231">
                  <c:v>3</c:v>
                </c:pt>
                <c:pt idx="1232">
                  <c:v>3</c:v>
                </c:pt>
                <c:pt idx="1233">
                  <c:v>4</c:v>
                </c:pt>
                <c:pt idx="1234">
                  <c:v>9</c:v>
                </c:pt>
                <c:pt idx="1235">
                  <c:v>11.5</c:v>
                </c:pt>
                <c:pt idx="1236">
                  <c:v>3</c:v>
                </c:pt>
                <c:pt idx="1237">
                  <c:v>3</c:v>
                </c:pt>
                <c:pt idx="1238">
                  <c:v>6</c:v>
                </c:pt>
                <c:pt idx="1239">
                  <c:v>6</c:v>
                </c:pt>
                <c:pt idx="1240">
                  <c:v>4</c:v>
                </c:pt>
                <c:pt idx="1241">
                  <c:v>5</c:v>
                </c:pt>
                <c:pt idx="1242">
                  <c:v>2</c:v>
                </c:pt>
                <c:pt idx="1243">
                  <c:v>0</c:v>
                </c:pt>
                <c:pt idx="1244">
                  <c:v>0</c:v>
                </c:pt>
                <c:pt idx="1245">
                  <c:v>7</c:v>
                </c:pt>
                <c:pt idx="1246">
                  <c:v>7</c:v>
                </c:pt>
                <c:pt idx="1247">
                  <c:v>7</c:v>
                </c:pt>
                <c:pt idx="1248">
                  <c:v>3</c:v>
                </c:pt>
                <c:pt idx="1249">
                  <c:v>3</c:v>
                </c:pt>
                <c:pt idx="1250">
                  <c:v>3</c:v>
                </c:pt>
                <c:pt idx="1251">
                  <c:v>3</c:v>
                </c:pt>
                <c:pt idx="1252">
                  <c:v>3</c:v>
                </c:pt>
                <c:pt idx="1253">
                  <c:v>3</c:v>
                </c:pt>
                <c:pt idx="1254">
                  <c:v>3</c:v>
                </c:pt>
                <c:pt idx="1255">
                  <c:v>3</c:v>
                </c:pt>
                <c:pt idx="1256">
                  <c:v>7</c:v>
                </c:pt>
                <c:pt idx="1257">
                  <c:v>4</c:v>
                </c:pt>
                <c:pt idx="1258">
                  <c:v>4</c:v>
                </c:pt>
                <c:pt idx="1259">
                  <c:v>4</c:v>
                </c:pt>
                <c:pt idx="1260">
                  <c:v>0</c:v>
                </c:pt>
                <c:pt idx="1261">
                  <c:v>0</c:v>
                </c:pt>
                <c:pt idx="1262">
                  <c:v>1</c:v>
                </c:pt>
                <c:pt idx="1263">
                  <c:v>2</c:v>
                </c:pt>
                <c:pt idx="1264">
                  <c:v>0</c:v>
                </c:pt>
                <c:pt idx="1265">
                  <c:v>0</c:v>
                </c:pt>
                <c:pt idx="1266">
                  <c:v>3</c:v>
                </c:pt>
                <c:pt idx="1267">
                  <c:v>3</c:v>
                </c:pt>
                <c:pt idx="1268">
                  <c:v>7</c:v>
                </c:pt>
                <c:pt idx="1269">
                  <c:v>7</c:v>
                </c:pt>
                <c:pt idx="1270">
                  <c:v>3</c:v>
                </c:pt>
                <c:pt idx="1271">
                  <c:v>0</c:v>
                </c:pt>
                <c:pt idx="1272">
                  <c:v>0</c:v>
                </c:pt>
                <c:pt idx="1273">
                  <c:v>0</c:v>
                </c:pt>
                <c:pt idx="1274">
                  <c:v>0</c:v>
                </c:pt>
                <c:pt idx="1275">
                  <c:v>0</c:v>
                </c:pt>
                <c:pt idx="1276">
                  <c:v>0</c:v>
                </c:pt>
                <c:pt idx="1277">
                  <c:v>0</c:v>
                </c:pt>
                <c:pt idx="1278">
                  <c:v>4</c:v>
                </c:pt>
                <c:pt idx="1279">
                  <c:v>4</c:v>
                </c:pt>
                <c:pt idx="1280">
                  <c:v>4</c:v>
                </c:pt>
                <c:pt idx="1281">
                  <c:v>4</c:v>
                </c:pt>
                <c:pt idx="1282">
                  <c:v>0</c:v>
                </c:pt>
                <c:pt idx="1283">
                  <c:v>0</c:v>
                </c:pt>
                <c:pt idx="1284">
                  <c:v>0</c:v>
                </c:pt>
                <c:pt idx="1285">
                  <c:v>0</c:v>
                </c:pt>
                <c:pt idx="1286">
                  <c:v>0</c:v>
                </c:pt>
                <c:pt idx="1287">
                  <c:v>0</c:v>
                </c:pt>
                <c:pt idx="1288">
                  <c:v>0</c:v>
                </c:pt>
                <c:pt idx="1289">
                  <c:v>0</c:v>
                </c:pt>
                <c:pt idx="1290">
                  <c:v>4</c:v>
                </c:pt>
                <c:pt idx="1291">
                  <c:v>4</c:v>
                </c:pt>
                <c:pt idx="1292">
                  <c:v>0</c:v>
                </c:pt>
                <c:pt idx="1293">
                  <c:v>0</c:v>
                </c:pt>
                <c:pt idx="1294">
                  <c:v>0</c:v>
                </c:pt>
                <c:pt idx="1295">
                  <c:v>0</c:v>
                </c:pt>
                <c:pt idx="1296">
                  <c:v>2</c:v>
                </c:pt>
                <c:pt idx="1297">
                  <c:v>4</c:v>
                </c:pt>
                <c:pt idx="1298">
                  <c:v>5</c:v>
                </c:pt>
                <c:pt idx="1299">
                  <c:v>3</c:v>
                </c:pt>
                <c:pt idx="1300">
                  <c:v>3</c:v>
                </c:pt>
                <c:pt idx="1301">
                  <c:v>13.5</c:v>
                </c:pt>
                <c:pt idx="1302">
                  <c:v>17</c:v>
                </c:pt>
                <c:pt idx="1303">
                  <c:v>17</c:v>
                </c:pt>
                <c:pt idx="1304">
                  <c:v>10</c:v>
                </c:pt>
                <c:pt idx="1305">
                  <c:v>12</c:v>
                </c:pt>
                <c:pt idx="1306">
                  <c:v>12</c:v>
                </c:pt>
                <c:pt idx="1307">
                  <c:v>12</c:v>
                </c:pt>
                <c:pt idx="1308">
                  <c:v>12</c:v>
                </c:pt>
                <c:pt idx="1309">
                  <c:v>12</c:v>
                </c:pt>
                <c:pt idx="1310">
                  <c:v>12</c:v>
                </c:pt>
                <c:pt idx="1311">
                  <c:v>12</c:v>
                </c:pt>
                <c:pt idx="1312">
                  <c:v>13</c:v>
                </c:pt>
                <c:pt idx="1313">
                  <c:v>10</c:v>
                </c:pt>
                <c:pt idx="1314">
                  <c:v>10</c:v>
                </c:pt>
                <c:pt idx="1315">
                  <c:v>10</c:v>
                </c:pt>
                <c:pt idx="1316">
                  <c:v>6</c:v>
                </c:pt>
                <c:pt idx="1317">
                  <c:v>6</c:v>
                </c:pt>
                <c:pt idx="1318">
                  <c:v>6</c:v>
                </c:pt>
                <c:pt idx="1319">
                  <c:v>0</c:v>
                </c:pt>
                <c:pt idx="1320">
                  <c:v>0</c:v>
                </c:pt>
                <c:pt idx="1321">
                  <c:v>0</c:v>
                </c:pt>
                <c:pt idx="1322">
                  <c:v>0</c:v>
                </c:pt>
                <c:pt idx="1323">
                  <c:v>0</c:v>
                </c:pt>
                <c:pt idx="1324">
                  <c:v>6</c:v>
                </c:pt>
                <c:pt idx="1325">
                  <c:v>8</c:v>
                </c:pt>
                <c:pt idx="1326">
                  <c:v>6</c:v>
                </c:pt>
                <c:pt idx="1327">
                  <c:v>6</c:v>
                </c:pt>
                <c:pt idx="1328">
                  <c:v>6</c:v>
                </c:pt>
                <c:pt idx="1329">
                  <c:v>6</c:v>
                </c:pt>
                <c:pt idx="1330">
                  <c:v>6</c:v>
                </c:pt>
                <c:pt idx="1331">
                  <c:v>6</c:v>
                </c:pt>
                <c:pt idx="1332">
                  <c:v>6</c:v>
                </c:pt>
                <c:pt idx="1333">
                  <c:v>0</c:v>
                </c:pt>
                <c:pt idx="1334">
                  <c:v>4</c:v>
                </c:pt>
                <c:pt idx="1335">
                  <c:v>4</c:v>
                </c:pt>
                <c:pt idx="1336">
                  <c:v>4</c:v>
                </c:pt>
                <c:pt idx="1337">
                  <c:v>4</c:v>
                </c:pt>
                <c:pt idx="1338">
                  <c:v>1</c:v>
                </c:pt>
                <c:pt idx="1339">
                  <c:v>2</c:v>
                </c:pt>
                <c:pt idx="1340">
                  <c:v>2</c:v>
                </c:pt>
                <c:pt idx="1341">
                  <c:v>0</c:v>
                </c:pt>
                <c:pt idx="1342">
                  <c:v>0</c:v>
                </c:pt>
                <c:pt idx="1343">
                  <c:v>3</c:v>
                </c:pt>
                <c:pt idx="1344">
                  <c:v>3</c:v>
                </c:pt>
                <c:pt idx="1345">
                  <c:v>3</c:v>
                </c:pt>
                <c:pt idx="1346">
                  <c:v>7</c:v>
                </c:pt>
                <c:pt idx="1347">
                  <c:v>8.5</c:v>
                </c:pt>
                <c:pt idx="1348">
                  <c:v>3</c:v>
                </c:pt>
                <c:pt idx="1349">
                  <c:v>3</c:v>
                </c:pt>
                <c:pt idx="1350">
                  <c:v>6</c:v>
                </c:pt>
                <c:pt idx="1351">
                  <c:v>6</c:v>
                </c:pt>
                <c:pt idx="1352">
                  <c:v>3</c:v>
                </c:pt>
                <c:pt idx="1353">
                  <c:v>3</c:v>
                </c:pt>
                <c:pt idx="1354">
                  <c:v>3</c:v>
                </c:pt>
                <c:pt idx="1355">
                  <c:v>0</c:v>
                </c:pt>
                <c:pt idx="1356">
                  <c:v>0</c:v>
                </c:pt>
                <c:pt idx="1357">
                  <c:v>4</c:v>
                </c:pt>
                <c:pt idx="1358">
                  <c:v>4</c:v>
                </c:pt>
                <c:pt idx="1359">
                  <c:v>4</c:v>
                </c:pt>
                <c:pt idx="1360">
                  <c:v>0</c:v>
                </c:pt>
                <c:pt idx="1361">
                  <c:v>0</c:v>
                </c:pt>
                <c:pt idx="1362">
                  <c:v>0</c:v>
                </c:pt>
                <c:pt idx="1363">
                  <c:v>1</c:v>
                </c:pt>
                <c:pt idx="1364">
                  <c:v>2</c:v>
                </c:pt>
                <c:pt idx="1365">
                  <c:v>2</c:v>
                </c:pt>
                <c:pt idx="1366">
                  <c:v>2</c:v>
                </c:pt>
                <c:pt idx="1367">
                  <c:v>3</c:v>
                </c:pt>
                <c:pt idx="1368">
                  <c:v>7</c:v>
                </c:pt>
                <c:pt idx="1369">
                  <c:v>7</c:v>
                </c:pt>
                <c:pt idx="1370">
                  <c:v>7</c:v>
                </c:pt>
                <c:pt idx="1371">
                  <c:v>7</c:v>
                </c:pt>
                <c:pt idx="1372">
                  <c:v>3</c:v>
                </c:pt>
                <c:pt idx="1373">
                  <c:v>3</c:v>
                </c:pt>
                <c:pt idx="1374">
                  <c:v>3</c:v>
                </c:pt>
                <c:pt idx="1375">
                  <c:v>3</c:v>
                </c:pt>
                <c:pt idx="1376">
                  <c:v>3</c:v>
                </c:pt>
                <c:pt idx="1377">
                  <c:v>3</c:v>
                </c:pt>
                <c:pt idx="1378">
                  <c:v>3</c:v>
                </c:pt>
                <c:pt idx="1379">
                  <c:v>3</c:v>
                </c:pt>
                <c:pt idx="1380">
                  <c:v>7</c:v>
                </c:pt>
                <c:pt idx="1381">
                  <c:v>4</c:v>
                </c:pt>
                <c:pt idx="1382">
                  <c:v>0</c:v>
                </c:pt>
                <c:pt idx="1383">
                  <c:v>0</c:v>
                </c:pt>
                <c:pt idx="1384">
                  <c:v>0</c:v>
                </c:pt>
                <c:pt idx="1385">
                  <c:v>2.5</c:v>
                </c:pt>
                <c:pt idx="1386">
                  <c:v>5</c:v>
                </c:pt>
                <c:pt idx="1387">
                  <c:v>7</c:v>
                </c:pt>
                <c:pt idx="1388">
                  <c:v>9</c:v>
                </c:pt>
                <c:pt idx="1389">
                  <c:v>10</c:v>
                </c:pt>
                <c:pt idx="1390">
                  <c:v>12</c:v>
                </c:pt>
                <c:pt idx="1391">
                  <c:v>12</c:v>
                </c:pt>
                <c:pt idx="1392">
                  <c:v>15</c:v>
                </c:pt>
                <c:pt idx="1393">
                  <c:v>15</c:v>
                </c:pt>
                <c:pt idx="1394">
                  <c:v>12</c:v>
                </c:pt>
                <c:pt idx="1395">
                  <c:v>14.5</c:v>
                </c:pt>
                <c:pt idx="1396">
                  <c:v>13</c:v>
                </c:pt>
                <c:pt idx="1397">
                  <c:v>11</c:v>
                </c:pt>
                <c:pt idx="1398">
                  <c:v>11</c:v>
                </c:pt>
                <c:pt idx="1399">
                  <c:v>14</c:v>
                </c:pt>
                <c:pt idx="1400">
                  <c:v>11</c:v>
                </c:pt>
                <c:pt idx="1401">
                  <c:v>11</c:v>
                </c:pt>
                <c:pt idx="1402">
                  <c:v>15</c:v>
                </c:pt>
                <c:pt idx="1403">
                  <c:v>15</c:v>
                </c:pt>
                <c:pt idx="1404">
                  <c:v>8</c:v>
                </c:pt>
                <c:pt idx="1405">
                  <c:v>8</c:v>
                </c:pt>
                <c:pt idx="1406">
                  <c:v>8</c:v>
                </c:pt>
                <c:pt idx="1407">
                  <c:v>8</c:v>
                </c:pt>
                <c:pt idx="1408">
                  <c:v>8</c:v>
                </c:pt>
                <c:pt idx="1409">
                  <c:v>8</c:v>
                </c:pt>
                <c:pt idx="1410">
                  <c:v>8</c:v>
                </c:pt>
                <c:pt idx="1411">
                  <c:v>5</c:v>
                </c:pt>
                <c:pt idx="1412">
                  <c:v>5</c:v>
                </c:pt>
                <c:pt idx="1413">
                  <c:v>9</c:v>
                </c:pt>
                <c:pt idx="1414">
                  <c:v>9</c:v>
                </c:pt>
                <c:pt idx="1415">
                  <c:v>9</c:v>
                </c:pt>
                <c:pt idx="1416">
                  <c:v>6</c:v>
                </c:pt>
                <c:pt idx="1417">
                  <c:v>7</c:v>
                </c:pt>
                <c:pt idx="1418">
                  <c:v>5</c:v>
                </c:pt>
                <c:pt idx="1419">
                  <c:v>5</c:v>
                </c:pt>
                <c:pt idx="1420">
                  <c:v>8</c:v>
                </c:pt>
                <c:pt idx="1421">
                  <c:v>8</c:v>
                </c:pt>
                <c:pt idx="1422">
                  <c:v>8</c:v>
                </c:pt>
                <c:pt idx="1423">
                  <c:v>8</c:v>
                </c:pt>
                <c:pt idx="1424">
                  <c:v>8</c:v>
                </c:pt>
                <c:pt idx="1425">
                  <c:v>5</c:v>
                </c:pt>
                <c:pt idx="1426">
                  <c:v>5</c:v>
                </c:pt>
                <c:pt idx="1427">
                  <c:v>5</c:v>
                </c:pt>
                <c:pt idx="1428">
                  <c:v>5</c:v>
                </c:pt>
                <c:pt idx="1429">
                  <c:v>6</c:v>
                </c:pt>
                <c:pt idx="1430">
                  <c:v>7</c:v>
                </c:pt>
                <c:pt idx="1431">
                  <c:v>7</c:v>
                </c:pt>
                <c:pt idx="1432">
                  <c:v>5</c:v>
                </c:pt>
                <c:pt idx="1433">
                  <c:v>5</c:v>
                </c:pt>
                <c:pt idx="1434">
                  <c:v>8</c:v>
                </c:pt>
                <c:pt idx="1435">
                  <c:v>8</c:v>
                </c:pt>
                <c:pt idx="1436">
                  <c:v>8</c:v>
                </c:pt>
                <c:pt idx="1437">
                  <c:v>8</c:v>
                </c:pt>
                <c:pt idx="1438">
                  <c:v>7</c:v>
                </c:pt>
                <c:pt idx="1439">
                  <c:v>7</c:v>
                </c:pt>
                <c:pt idx="1440">
                  <c:v>7</c:v>
                </c:pt>
                <c:pt idx="1441">
                  <c:v>7</c:v>
                </c:pt>
                <c:pt idx="1442">
                  <c:v>7</c:v>
                </c:pt>
                <c:pt idx="1443">
                  <c:v>7</c:v>
                </c:pt>
                <c:pt idx="1444">
                  <c:v>7</c:v>
                </c:pt>
                <c:pt idx="1445">
                  <c:v>7</c:v>
                </c:pt>
                <c:pt idx="1446">
                  <c:v>4</c:v>
                </c:pt>
                <c:pt idx="1447">
                  <c:v>4</c:v>
                </c:pt>
                <c:pt idx="1448">
                  <c:v>4</c:v>
                </c:pt>
                <c:pt idx="1449">
                  <c:v>4</c:v>
                </c:pt>
                <c:pt idx="1450">
                  <c:v>4</c:v>
                </c:pt>
                <c:pt idx="1451">
                  <c:v>4</c:v>
                </c:pt>
                <c:pt idx="1452">
                  <c:v>4</c:v>
                </c:pt>
                <c:pt idx="1453">
                  <c:v>4</c:v>
                </c:pt>
                <c:pt idx="1454">
                  <c:v>4</c:v>
                </c:pt>
                <c:pt idx="1455">
                  <c:v>4</c:v>
                </c:pt>
                <c:pt idx="1456">
                  <c:v>4</c:v>
                </c:pt>
                <c:pt idx="1457">
                  <c:v>4</c:v>
                </c:pt>
                <c:pt idx="1458">
                  <c:v>4</c:v>
                </c:pt>
                <c:pt idx="1459">
                  <c:v>4</c:v>
                </c:pt>
                <c:pt idx="1460">
                  <c:v>4</c:v>
                </c:pt>
                <c:pt idx="1461">
                  <c:v>4</c:v>
                </c:pt>
                <c:pt idx="1462">
                  <c:v>4</c:v>
                </c:pt>
                <c:pt idx="1463">
                  <c:v>4</c:v>
                </c:pt>
                <c:pt idx="1464">
                  <c:v>4</c:v>
                </c:pt>
                <c:pt idx="1465">
                  <c:v>4</c:v>
                </c:pt>
                <c:pt idx="1466">
                  <c:v>4</c:v>
                </c:pt>
                <c:pt idx="1467">
                  <c:v>4</c:v>
                </c:pt>
                <c:pt idx="1468">
                  <c:v>4</c:v>
                </c:pt>
                <c:pt idx="1469">
                  <c:v>4</c:v>
                </c:pt>
                <c:pt idx="1470">
                  <c:v>4</c:v>
                </c:pt>
                <c:pt idx="1471">
                  <c:v>4</c:v>
                </c:pt>
                <c:pt idx="1472">
                  <c:v>4</c:v>
                </c:pt>
                <c:pt idx="1473">
                  <c:v>4</c:v>
                </c:pt>
                <c:pt idx="1474">
                  <c:v>4</c:v>
                </c:pt>
                <c:pt idx="1475">
                  <c:v>4</c:v>
                </c:pt>
                <c:pt idx="1476">
                  <c:v>4</c:v>
                </c:pt>
                <c:pt idx="1477">
                  <c:v>4</c:v>
                </c:pt>
                <c:pt idx="1478">
                  <c:v>4</c:v>
                </c:pt>
                <c:pt idx="1479">
                  <c:v>4</c:v>
                </c:pt>
                <c:pt idx="1480">
                  <c:v>4</c:v>
                </c:pt>
                <c:pt idx="1481">
                  <c:v>4</c:v>
                </c:pt>
                <c:pt idx="1482">
                  <c:v>4</c:v>
                </c:pt>
                <c:pt idx="1483">
                  <c:v>4</c:v>
                </c:pt>
                <c:pt idx="1484">
                  <c:v>4</c:v>
                </c:pt>
                <c:pt idx="1485">
                  <c:v>4</c:v>
                </c:pt>
                <c:pt idx="1486">
                  <c:v>4</c:v>
                </c:pt>
                <c:pt idx="1487">
                  <c:v>4</c:v>
                </c:pt>
                <c:pt idx="1488">
                  <c:v>4</c:v>
                </c:pt>
                <c:pt idx="1489">
                  <c:v>4</c:v>
                </c:pt>
                <c:pt idx="1490">
                  <c:v>4</c:v>
                </c:pt>
                <c:pt idx="1491">
                  <c:v>4</c:v>
                </c:pt>
                <c:pt idx="1492">
                  <c:v>4</c:v>
                </c:pt>
                <c:pt idx="1493">
                  <c:v>4</c:v>
                </c:pt>
                <c:pt idx="1494">
                  <c:v>4</c:v>
                </c:pt>
                <c:pt idx="1495">
                  <c:v>4</c:v>
                </c:pt>
                <c:pt idx="1496">
                  <c:v>4</c:v>
                </c:pt>
                <c:pt idx="1497">
                  <c:v>4</c:v>
                </c:pt>
                <c:pt idx="1498">
                  <c:v>4</c:v>
                </c:pt>
                <c:pt idx="1499">
                  <c:v>4</c:v>
                </c:pt>
                <c:pt idx="1500">
                  <c:v>4</c:v>
                </c:pt>
                <c:pt idx="1501">
                  <c:v>4</c:v>
                </c:pt>
                <c:pt idx="1502">
                  <c:v>4</c:v>
                </c:pt>
                <c:pt idx="1503">
                  <c:v>4</c:v>
                </c:pt>
                <c:pt idx="1504">
                  <c:v>4</c:v>
                </c:pt>
                <c:pt idx="1505">
                  <c:v>4</c:v>
                </c:pt>
                <c:pt idx="1506">
                  <c:v>4</c:v>
                </c:pt>
                <c:pt idx="1507">
                  <c:v>4</c:v>
                </c:pt>
                <c:pt idx="1508">
                  <c:v>4</c:v>
                </c:pt>
                <c:pt idx="1509">
                  <c:v>4</c:v>
                </c:pt>
                <c:pt idx="1510">
                  <c:v>4</c:v>
                </c:pt>
                <c:pt idx="1511">
                  <c:v>4</c:v>
                </c:pt>
                <c:pt idx="1512">
                  <c:v>4</c:v>
                </c:pt>
                <c:pt idx="1513">
                  <c:v>4</c:v>
                </c:pt>
                <c:pt idx="1514">
                  <c:v>4</c:v>
                </c:pt>
                <c:pt idx="1515">
                  <c:v>4</c:v>
                </c:pt>
                <c:pt idx="1516">
                  <c:v>6</c:v>
                </c:pt>
                <c:pt idx="1517">
                  <c:v>8</c:v>
                </c:pt>
                <c:pt idx="1518">
                  <c:v>8</c:v>
                </c:pt>
                <c:pt idx="1519">
                  <c:v>8</c:v>
                </c:pt>
                <c:pt idx="1520">
                  <c:v>10</c:v>
                </c:pt>
                <c:pt idx="1521">
                  <c:v>10</c:v>
                </c:pt>
                <c:pt idx="1522">
                  <c:v>10</c:v>
                </c:pt>
                <c:pt idx="1523">
                  <c:v>10</c:v>
                </c:pt>
                <c:pt idx="1524">
                  <c:v>10</c:v>
                </c:pt>
                <c:pt idx="1525">
                  <c:v>10</c:v>
                </c:pt>
                <c:pt idx="1526">
                  <c:v>10</c:v>
                </c:pt>
                <c:pt idx="1527">
                  <c:v>11</c:v>
                </c:pt>
                <c:pt idx="1528">
                  <c:v>12</c:v>
                </c:pt>
                <c:pt idx="1529">
                  <c:v>12</c:v>
                </c:pt>
                <c:pt idx="1530">
                  <c:v>10</c:v>
                </c:pt>
                <c:pt idx="1531">
                  <c:v>10</c:v>
                </c:pt>
                <c:pt idx="1532">
                  <c:v>13</c:v>
                </c:pt>
                <c:pt idx="1533">
                  <c:v>13</c:v>
                </c:pt>
                <c:pt idx="1534">
                  <c:v>7</c:v>
                </c:pt>
                <c:pt idx="1535">
                  <c:v>7</c:v>
                </c:pt>
                <c:pt idx="1536">
                  <c:v>7</c:v>
                </c:pt>
                <c:pt idx="1537">
                  <c:v>7</c:v>
                </c:pt>
                <c:pt idx="1538">
                  <c:v>9</c:v>
                </c:pt>
                <c:pt idx="1539">
                  <c:v>11</c:v>
                </c:pt>
                <c:pt idx="1540">
                  <c:v>11</c:v>
                </c:pt>
                <c:pt idx="1541">
                  <c:v>13</c:v>
                </c:pt>
                <c:pt idx="1542">
                  <c:v>13</c:v>
                </c:pt>
                <c:pt idx="1543">
                  <c:v>13</c:v>
                </c:pt>
                <c:pt idx="1544">
                  <c:v>10</c:v>
                </c:pt>
                <c:pt idx="1545">
                  <c:v>10</c:v>
                </c:pt>
                <c:pt idx="1546">
                  <c:v>10</c:v>
                </c:pt>
                <c:pt idx="1547">
                  <c:v>10</c:v>
                </c:pt>
                <c:pt idx="1548">
                  <c:v>4</c:v>
                </c:pt>
                <c:pt idx="1549">
                  <c:v>4</c:v>
                </c:pt>
                <c:pt idx="1550">
                  <c:v>0</c:v>
                </c:pt>
                <c:pt idx="1551">
                  <c:v>0</c:v>
                </c:pt>
                <c:pt idx="1552">
                  <c:v>0</c:v>
                </c:pt>
                <c:pt idx="1553">
                  <c:v>0</c:v>
                </c:pt>
                <c:pt idx="1554">
                  <c:v>0</c:v>
                </c:pt>
                <c:pt idx="1555">
                  <c:v>0</c:v>
                </c:pt>
                <c:pt idx="1556">
                  <c:v>0</c:v>
                </c:pt>
                <c:pt idx="1557">
                  <c:v>0</c:v>
                </c:pt>
                <c:pt idx="1558">
                  <c:v>0</c:v>
                </c:pt>
                <c:pt idx="1559">
                  <c:v>0</c:v>
                </c:pt>
                <c:pt idx="1560">
                  <c:v>0</c:v>
                </c:pt>
                <c:pt idx="1561">
                  <c:v>0</c:v>
                </c:pt>
                <c:pt idx="1562">
                  <c:v>0</c:v>
                </c:pt>
                <c:pt idx="1563">
                  <c:v>0</c:v>
                </c:pt>
                <c:pt idx="1564">
                  <c:v>0</c:v>
                </c:pt>
                <c:pt idx="1565">
                  <c:v>0</c:v>
                </c:pt>
                <c:pt idx="1566">
                  <c:v>0</c:v>
                </c:pt>
                <c:pt idx="1567">
                  <c:v>0</c:v>
                </c:pt>
                <c:pt idx="1568">
                  <c:v>0</c:v>
                </c:pt>
                <c:pt idx="1569">
                  <c:v>0</c:v>
                </c:pt>
                <c:pt idx="1570">
                  <c:v>0</c:v>
                </c:pt>
                <c:pt idx="1571">
                  <c:v>0</c:v>
                </c:pt>
                <c:pt idx="1572">
                  <c:v>0</c:v>
                </c:pt>
                <c:pt idx="1573">
                  <c:v>0</c:v>
                </c:pt>
                <c:pt idx="1574">
                  <c:v>0</c:v>
                </c:pt>
                <c:pt idx="1575">
                  <c:v>0</c:v>
                </c:pt>
                <c:pt idx="1576">
                  <c:v>2</c:v>
                </c:pt>
                <c:pt idx="1577">
                  <c:v>4</c:v>
                </c:pt>
                <c:pt idx="1578">
                  <c:v>4</c:v>
                </c:pt>
                <c:pt idx="1579">
                  <c:v>0</c:v>
                </c:pt>
                <c:pt idx="1580">
                  <c:v>0</c:v>
                </c:pt>
                <c:pt idx="1581">
                  <c:v>6</c:v>
                </c:pt>
                <c:pt idx="1582">
                  <c:v>6</c:v>
                </c:pt>
                <c:pt idx="1583">
                  <c:v>6</c:v>
                </c:pt>
                <c:pt idx="1584">
                  <c:v>6</c:v>
                </c:pt>
                <c:pt idx="1585">
                  <c:v>6</c:v>
                </c:pt>
                <c:pt idx="1586">
                  <c:v>6</c:v>
                </c:pt>
                <c:pt idx="1587">
                  <c:v>6</c:v>
                </c:pt>
                <c:pt idx="1588">
                  <c:v>6</c:v>
                </c:pt>
                <c:pt idx="1589">
                  <c:v>6</c:v>
                </c:pt>
                <c:pt idx="1590">
                  <c:v>6</c:v>
                </c:pt>
                <c:pt idx="1591">
                  <c:v>6</c:v>
                </c:pt>
                <c:pt idx="1592">
                  <c:v>6</c:v>
                </c:pt>
                <c:pt idx="1593">
                  <c:v>0</c:v>
                </c:pt>
                <c:pt idx="1594">
                  <c:v>0</c:v>
                </c:pt>
                <c:pt idx="1595">
                  <c:v>0</c:v>
                </c:pt>
                <c:pt idx="1596">
                  <c:v>0</c:v>
                </c:pt>
                <c:pt idx="1597">
                  <c:v>0</c:v>
                </c:pt>
                <c:pt idx="1598">
                  <c:v>2</c:v>
                </c:pt>
                <c:pt idx="1599">
                  <c:v>4</c:v>
                </c:pt>
                <c:pt idx="1600">
                  <c:v>0</c:v>
                </c:pt>
                <c:pt idx="1601">
                  <c:v>0</c:v>
                </c:pt>
                <c:pt idx="1602">
                  <c:v>6</c:v>
                </c:pt>
                <c:pt idx="1603">
                  <c:v>6</c:v>
                </c:pt>
                <c:pt idx="1604">
                  <c:v>6</c:v>
                </c:pt>
                <c:pt idx="1605">
                  <c:v>6</c:v>
                </c:pt>
                <c:pt idx="1606">
                  <c:v>6</c:v>
                </c:pt>
                <c:pt idx="1607">
                  <c:v>0</c:v>
                </c:pt>
                <c:pt idx="1608">
                  <c:v>0</c:v>
                </c:pt>
                <c:pt idx="1609">
                  <c:v>0</c:v>
                </c:pt>
                <c:pt idx="1610">
                  <c:v>0</c:v>
                </c:pt>
                <c:pt idx="1611">
                  <c:v>0</c:v>
                </c:pt>
                <c:pt idx="1612">
                  <c:v>0</c:v>
                </c:pt>
                <c:pt idx="1613">
                  <c:v>0</c:v>
                </c:pt>
                <c:pt idx="1614">
                  <c:v>0</c:v>
                </c:pt>
                <c:pt idx="1615">
                  <c:v>0</c:v>
                </c:pt>
                <c:pt idx="1616">
                  <c:v>0</c:v>
                </c:pt>
                <c:pt idx="1617">
                  <c:v>0</c:v>
                </c:pt>
                <c:pt idx="1618">
                  <c:v>0</c:v>
                </c:pt>
                <c:pt idx="1619">
                  <c:v>0</c:v>
                </c:pt>
                <c:pt idx="1620">
                  <c:v>0</c:v>
                </c:pt>
                <c:pt idx="1621">
                  <c:v>0</c:v>
                </c:pt>
                <c:pt idx="1622">
                  <c:v>0</c:v>
                </c:pt>
                <c:pt idx="1623">
                  <c:v>0</c:v>
                </c:pt>
                <c:pt idx="1624">
                  <c:v>0</c:v>
                </c:pt>
                <c:pt idx="1625">
                  <c:v>0</c:v>
                </c:pt>
                <c:pt idx="1626">
                  <c:v>0</c:v>
                </c:pt>
                <c:pt idx="1627">
                  <c:v>0</c:v>
                </c:pt>
                <c:pt idx="1628">
                  <c:v>0</c:v>
                </c:pt>
                <c:pt idx="1629">
                  <c:v>0</c:v>
                </c:pt>
                <c:pt idx="1630">
                  <c:v>0</c:v>
                </c:pt>
                <c:pt idx="1631">
                  <c:v>0</c:v>
                </c:pt>
                <c:pt idx="1632">
                  <c:v>0</c:v>
                </c:pt>
                <c:pt idx="1633">
                  <c:v>0</c:v>
                </c:pt>
                <c:pt idx="1634">
                  <c:v>0</c:v>
                </c:pt>
                <c:pt idx="1635">
                  <c:v>0</c:v>
                </c:pt>
                <c:pt idx="1636">
                  <c:v>0</c:v>
                </c:pt>
                <c:pt idx="1637">
                  <c:v>0</c:v>
                </c:pt>
                <c:pt idx="1638">
                  <c:v>0</c:v>
                </c:pt>
                <c:pt idx="1639">
                  <c:v>0</c:v>
                </c:pt>
                <c:pt idx="1640">
                  <c:v>0</c:v>
                </c:pt>
                <c:pt idx="1641">
                  <c:v>0</c:v>
                </c:pt>
                <c:pt idx="1642">
                  <c:v>0</c:v>
                </c:pt>
                <c:pt idx="1643">
                  <c:v>0</c:v>
                </c:pt>
                <c:pt idx="1644">
                  <c:v>0</c:v>
                </c:pt>
                <c:pt idx="1645">
                  <c:v>0</c:v>
                </c:pt>
                <c:pt idx="1646">
                  <c:v>0</c:v>
                </c:pt>
                <c:pt idx="1647">
                  <c:v>0</c:v>
                </c:pt>
                <c:pt idx="1648">
                  <c:v>0</c:v>
                </c:pt>
                <c:pt idx="1649">
                  <c:v>0</c:v>
                </c:pt>
                <c:pt idx="1650">
                  <c:v>0</c:v>
                </c:pt>
                <c:pt idx="1651">
                  <c:v>0</c:v>
                </c:pt>
                <c:pt idx="1652">
                  <c:v>0</c:v>
                </c:pt>
                <c:pt idx="1653">
                  <c:v>0</c:v>
                </c:pt>
                <c:pt idx="1654">
                  <c:v>0</c:v>
                </c:pt>
                <c:pt idx="1655">
                  <c:v>0</c:v>
                </c:pt>
                <c:pt idx="1656">
                  <c:v>0</c:v>
                </c:pt>
                <c:pt idx="1657">
                  <c:v>0</c:v>
                </c:pt>
                <c:pt idx="1658">
                  <c:v>0</c:v>
                </c:pt>
                <c:pt idx="1659">
                  <c:v>0</c:v>
                </c:pt>
                <c:pt idx="1660">
                  <c:v>0</c:v>
                </c:pt>
                <c:pt idx="1661">
                  <c:v>0</c:v>
                </c:pt>
                <c:pt idx="1662">
                  <c:v>0</c:v>
                </c:pt>
                <c:pt idx="1663">
                  <c:v>0</c:v>
                </c:pt>
                <c:pt idx="1664">
                  <c:v>0</c:v>
                </c:pt>
                <c:pt idx="1665">
                  <c:v>0</c:v>
                </c:pt>
                <c:pt idx="1666">
                  <c:v>0</c:v>
                </c:pt>
                <c:pt idx="1667">
                  <c:v>2</c:v>
                </c:pt>
                <c:pt idx="1668">
                  <c:v>4</c:v>
                </c:pt>
                <c:pt idx="1669">
                  <c:v>4</c:v>
                </c:pt>
                <c:pt idx="1670">
                  <c:v>0</c:v>
                </c:pt>
                <c:pt idx="1671">
                  <c:v>0</c:v>
                </c:pt>
                <c:pt idx="1672">
                  <c:v>6</c:v>
                </c:pt>
                <c:pt idx="1673">
                  <c:v>6</c:v>
                </c:pt>
                <c:pt idx="1674">
                  <c:v>6</c:v>
                </c:pt>
                <c:pt idx="1675">
                  <c:v>6</c:v>
                </c:pt>
                <c:pt idx="1676">
                  <c:v>6</c:v>
                </c:pt>
                <c:pt idx="1677">
                  <c:v>6</c:v>
                </c:pt>
                <c:pt idx="1678">
                  <c:v>6</c:v>
                </c:pt>
                <c:pt idx="1679">
                  <c:v>6</c:v>
                </c:pt>
                <c:pt idx="1680">
                  <c:v>6</c:v>
                </c:pt>
                <c:pt idx="1681">
                  <c:v>6</c:v>
                </c:pt>
                <c:pt idx="1682">
                  <c:v>6</c:v>
                </c:pt>
                <c:pt idx="1683">
                  <c:v>6</c:v>
                </c:pt>
                <c:pt idx="1684">
                  <c:v>6</c:v>
                </c:pt>
                <c:pt idx="1685">
                  <c:v>0</c:v>
                </c:pt>
                <c:pt idx="1686">
                  <c:v>5</c:v>
                </c:pt>
                <c:pt idx="1687">
                  <c:v>5</c:v>
                </c:pt>
                <c:pt idx="1688">
                  <c:v>5</c:v>
                </c:pt>
                <c:pt idx="1689">
                  <c:v>7</c:v>
                </c:pt>
                <c:pt idx="1690">
                  <c:v>9</c:v>
                </c:pt>
                <c:pt idx="1691">
                  <c:v>5</c:v>
                </c:pt>
                <c:pt idx="1692">
                  <c:v>5</c:v>
                </c:pt>
                <c:pt idx="1693">
                  <c:v>11</c:v>
                </c:pt>
                <c:pt idx="1694">
                  <c:v>11</c:v>
                </c:pt>
                <c:pt idx="1695">
                  <c:v>11</c:v>
                </c:pt>
                <c:pt idx="1696">
                  <c:v>11</c:v>
                </c:pt>
                <c:pt idx="1697">
                  <c:v>12</c:v>
                </c:pt>
                <c:pt idx="1698">
                  <c:v>7</c:v>
                </c:pt>
                <c:pt idx="1699">
                  <c:v>7</c:v>
                </c:pt>
                <c:pt idx="1700">
                  <c:v>7</c:v>
                </c:pt>
                <c:pt idx="1701">
                  <c:v>8</c:v>
                </c:pt>
                <c:pt idx="1702">
                  <c:v>8</c:v>
                </c:pt>
                <c:pt idx="1703">
                  <c:v>8</c:v>
                </c:pt>
                <c:pt idx="1704">
                  <c:v>8</c:v>
                </c:pt>
                <c:pt idx="1705">
                  <c:v>3</c:v>
                </c:pt>
                <c:pt idx="1706">
                  <c:v>3</c:v>
                </c:pt>
                <c:pt idx="1707">
                  <c:v>3</c:v>
                </c:pt>
                <c:pt idx="1708">
                  <c:v>3</c:v>
                </c:pt>
                <c:pt idx="1709">
                  <c:v>3</c:v>
                </c:pt>
                <c:pt idx="1710">
                  <c:v>3</c:v>
                </c:pt>
                <c:pt idx="1711">
                  <c:v>3</c:v>
                </c:pt>
                <c:pt idx="1712">
                  <c:v>3</c:v>
                </c:pt>
                <c:pt idx="1713">
                  <c:v>3</c:v>
                </c:pt>
                <c:pt idx="1714">
                  <c:v>3</c:v>
                </c:pt>
                <c:pt idx="1715">
                  <c:v>0</c:v>
                </c:pt>
                <c:pt idx="1716">
                  <c:v>0</c:v>
                </c:pt>
                <c:pt idx="1717">
                  <c:v>0</c:v>
                </c:pt>
                <c:pt idx="1718">
                  <c:v>0</c:v>
                </c:pt>
                <c:pt idx="1719">
                  <c:v>1</c:v>
                </c:pt>
                <c:pt idx="1720">
                  <c:v>2</c:v>
                </c:pt>
                <c:pt idx="1721">
                  <c:v>2</c:v>
                </c:pt>
                <c:pt idx="1722">
                  <c:v>3</c:v>
                </c:pt>
                <c:pt idx="1723">
                  <c:v>3</c:v>
                </c:pt>
                <c:pt idx="1724">
                  <c:v>3</c:v>
                </c:pt>
                <c:pt idx="1725">
                  <c:v>3</c:v>
                </c:pt>
                <c:pt idx="1726">
                  <c:v>3</c:v>
                </c:pt>
                <c:pt idx="1727">
                  <c:v>3</c:v>
                </c:pt>
                <c:pt idx="1728">
                  <c:v>4</c:v>
                </c:pt>
                <c:pt idx="1729">
                  <c:v>4</c:v>
                </c:pt>
                <c:pt idx="1730">
                  <c:v>6</c:v>
                </c:pt>
                <c:pt idx="1731">
                  <c:v>6</c:v>
                </c:pt>
                <c:pt idx="1732">
                  <c:v>7</c:v>
                </c:pt>
                <c:pt idx="1733">
                  <c:v>7</c:v>
                </c:pt>
                <c:pt idx="1734">
                  <c:v>3</c:v>
                </c:pt>
                <c:pt idx="1735">
                  <c:v>8</c:v>
                </c:pt>
                <c:pt idx="1736">
                  <c:v>8</c:v>
                </c:pt>
                <c:pt idx="1737">
                  <c:v>8</c:v>
                </c:pt>
                <c:pt idx="1738">
                  <c:v>8</c:v>
                </c:pt>
                <c:pt idx="1739">
                  <c:v>8</c:v>
                </c:pt>
                <c:pt idx="1740">
                  <c:v>8</c:v>
                </c:pt>
                <c:pt idx="1741">
                  <c:v>8</c:v>
                </c:pt>
                <c:pt idx="1742">
                  <c:v>8</c:v>
                </c:pt>
                <c:pt idx="1743">
                  <c:v>8</c:v>
                </c:pt>
                <c:pt idx="1744">
                  <c:v>8</c:v>
                </c:pt>
                <c:pt idx="1745">
                  <c:v>8</c:v>
                </c:pt>
                <c:pt idx="1746">
                  <c:v>5</c:v>
                </c:pt>
                <c:pt idx="1747">
                  <c:v>5</c:v>
                </c:pt>
                <c:pt idx="1748">
                  <c:v>5</c:v>
                </c:pt>
                <c:pt idx="1749">
                  <c:v>5</c:v>
                </c:pt>
                <c:pt idx="1750">
                  <c:v>5</c:v>
                </c:pt>
                <c:pt idx="1751">
                  <c:v>6</c:v>
                </c:pt>
                <c:pt idx="1752">
                  <c:v>7</c:v>
                </c:pt>
                <c:pt idx="1753">
                  <c:v>8</c:v>
                </c:pt>
                <c:pt idx="1754">
                  <c:v>3</c:v>
                </c:pt>
                <c:pt idx="1755">
                  <c:v>3</c:v>
                </c:pt>
                <c:pt idx="1756">
                  <c:v>3</c:v>
                </c:pt>
                <c:pt idx="1757">
                  <c:v>3</c:v>
                </c:pt>
                <c:pt idx="1758">
                  <c:v>3</c:v>
                </c:pt>
                <c:pt idx="1759">
                  <c:v>3</c:v>
                </c:pt>
                <c:pt idx="1760">
                  <c:v>0</c:v>
                </c:pt>
                <c:pt idx="1761">
                  <c:v>0</c:v>
                </c:pt>
                <c:pt idx="1762">
                  <c:v>0</c:v>
                </c:pt>
                <c:pt idx="1763">
                  <c:v>0</c:v>
                </c:pt>
                <c:pt idx="1764">
                  <c:v>0</c:v>
                </c:pt>
                <c:pt idx="1765">
                  <c:v>0</c:v>
                </c:pt>
                <c:pt idx="1766">
                  <c:v>0</c:v>
                </c:pt>
                <c:pt idx="1767">
                  <c:v>0</c:v>
                </c:pt>
                <c:pt idx="1768">
                  <c:v>0</c:v>
                </c:pt>
                <c:pt idx="1769">
                  <c:v>0</c:v>
                </c:pt>
                <c:pt idx="1770">
                  <c:v>0</c:v>
                </c:pt>
                <c:pt idx="1771">
                  <c:v>0</c:v>
                </c:pt>
                <c:pt idx="1772">
                  <c:v>0</c:v>
                </c:pt>
                <c:pt idx="1773">
                  <c:v>0</c:v>
                </c:pt>
                <c:pt idx="1774">
                  <c:v>0</c:v>
                </c:pt>
                <c:pt idx="1775">
                  <c:v>0</c:v>
                </c:pt>
                <c:pt idx="1776">
                  <c:v>0</c:v>
                </c:pt>
                <c:pt idx="1777">
                  <c:v>0</c:v>
                </c:pt>
                <c:pt idx="1778">
                  <c:v>0</c:v>
                </c:pt>
                <c:pt idx="1779">
                  <c:v>0</c:v>
                </c:pt>
                <c:pt idx="1780">
                  <c:v>0</c:v>
                </c:pt>
                <c:pt idx="1781">
                  <c:v>0</c:v>
                </c:pt>
                <c:pt idx="1782">
                  <c:v>0</c:v>
                </c:pt>
                <c:pt idx="1783">
                  <c:v>0</c:v>
                </c:pt>
                <c:pt idx="1784">
                  <c:v>0</c:v>
                </c:pt>
                <c:pt idx="1785">
                  <c:v>0</c:v>
                </c:pt>
                <c:pt idx="1786">
                  <c:v>0</c:v>
                </c:pt>
                <c:pt idx="1787">
                  <c:v>0</c:v>
                </c:pt>
                <c:pt idx="1788">
                  <c:v>0</c:v>
                </c:pt>
                <c:pt idx="1789">
                  <c:v>0</c:v>
                </c:pt>
                <c:pt idx="1790">
                  <c:v>0</c:v>
                </c:pt>
                <c:pt idx="1791">
                  <c:v>0</c:v>
                </c:pt>
                <c:pt idx="1792">
                  <c:v>0</c:v>
                </c:pt>
                <c:pt idx="1793">
                  <c:v>0</c:v>
                </c:pt>
                <c:pt idx="1794">
                  <c:v>0</c:v>
                </c:pt>
                <c:pt idx="1795">
                  <c:v>0</c:v>
                </c:pt>
                <c:pt idx="1796">
                  <c:v>0</c:v>
                </c:pt>
                <c:pt idx="1797">
                  <c:v>0</c:v>
                </c:pt>
                <c:pt idx="1798">
                  <c:v>0</c:v>
                </c:pt>
                <c:pt idx="1799">
                  <c:v>0</c:v>
                </c:pt>
                <c:pt idx="1800">
                  <c:v>0</c:v>
                </c:pt>
                <c:pt idx="1801">
                  <c:v>0</c:v>
                </c:pt>
                <c:pt idx="1802">
                  <c:v>0</c:v>
                </c:pt>
                <c:pt idx="1803">
                  <c:v>0</c:v>
                </c:pt>
                <c:pt idx="1804">
                  <c:v>0</c:v>
                </c:pt>
                <c:pt idx="1805">
                  <c:v>0</c:v>
                </c:pt>
                <c:pt idx="1806">
                  <c:v>0</c:v>
                </c:pt>
                <c:pt idx="1807">
                  <c:v>0</c:v>
                </c:pt>
                <c:pt idx="1808">
                  <c:v>0</c:v>
                </c:pt>
                <c:pt idx="1809">
                  <c:v>0</c:v>
                </c:pt>
                <c:pt idx="1810">
                  <c:v>0</c:v>
                </c:pt>
                <c:pt idx="1811">
                  <c:v>0</c:v>
                </c:pt>
                <c:pt idx="1812">
                  <c:v>0</c:v>
                </c:pt>
                <c:pt idx="1813">
                  <c:v>0</c:v>
                </c:pt>
                <c:pt idx="1814">
                  <c:v>0</c:v>
                </c:pt>
                <c:pt idx="1815">
                  <c:v>0</c:v>
                </c:pt>
                <c:pt idx="1816">
                  <c:v>0</c:v>
                </c:pt>
                <c:pt idx="1817">
                  <c:v>0</c:v>
                </c:pt>
                <c:pt idx="1818">
                  <c:v>0</c:v>
                </c:pt>
                <c:pt idx="1819">
                  <c:v>0</c:v>
                </c:pt>
                <c:pt idx="1820">
                  <c:v>0</c:v>
                </c:pt>
                <c:pt idx="1821">
                  <c:v>0</c:v>
                </c:pt>
                <c:pt idx="1822">
                  <c:v>0</c:v>
                </c:pt>
                <c:pt idx="1823">
                  <c:v>0</c:v>
                </c:pt>
                <c:pt idx="1824">
                  <c:v>0</c:v>
                </c:pt>
                <c:pt idx="1825">
                  <c:v>0</c:v>
                </c:pt>
                <c:pt idx="1826">
                  <c:v>0</c:v>
                </c:pt>
                <c:pt idx="1827">
                  <c:v>0</c:v>
                </c:pt>
                <c:pt idx="1828">
                  <c:v>0</c:v>
                </c:pt>
                <c:pt idx="1829">
                  <c:v>0</c:v>
                </c:pt>
                <c:pt idx="1830">
                  <c:v>0</c:v>
                </c:pt>
                <c:pt idx="1831">
                  <c:v>0</c:v>
                </c:pt>
                <c:pt idx="1832">
                  <c:v>0</c:v>
                </c:pt>
                <c:pt idx="1833">
                  <c:v>0</c:v>
                </c:pt>
                <c:pt idx="1834">
                  <c:v>0</c:v>
                </c:pt>
                <c:pt idx="1835">
                  <c:v>0</c:v>
                </c:pt>
                <c:pt idx="1836">
                  <c:v>0</c:v>
                </c:pt>
                <c:pt idx="1837">
                  <c:v>0</c:v>
                </c:pt>
                <c:pt idx="1838">
                  <c:v>0</c:v>
                </c:pt>
                <c:pt idx="1839">
                  <c:v>0</c:v>
                </c:pt>
                <c:pt idx="1840">
                  <c:v>0</c:v>
                </c:pt>
                <c:pt idx="1841">
                  <c:v>0</c:v>
                </c:pt>
                <c:pt idx="1842">
                  <c:v>0</c:v>
                </c:pt>
                <c:pt idx="1843">
                  <c:v>0</c:v>
                </c:pt>
                <c:pt idx="1844">
                  <c:v>0</c:v>
                </c:pt>
                <c:pt idx="1845">
                  <c:v>0</c:v>
                </c:pt>
                <c:pt idx="1846">
                  <c:v>0</c:v>
                </c:pt>
                <c:pt idx="1847">
                  <c:v>0</c:v>
                </c:pt>
                <c:pt idx="1848">
                  <c:v>0</c:v>
                </c:pt>
                <c:pt idx="1849">
                  <c:v>0</c:v>
                </c:pt>
                <c:pt idx="1850">
                  <c:v>0</c:v>
                </c:pt>
                <c:pt idx="1851">
                  <c:v>0</c:v>
                </c:pt>
                <c:pt idx="1852">
                  <c:v>0</c:v>
                </c:pt>
                <c:pt idx="1853">
                  <c:v>0</c:v>
                </c:pt>
                <c:pt idx="1854">
                  <c:v>0</c:v>
                </c:pt>
                <c:pt idx="1855">
                  <c:v>0</c:v>
                </c:pt>
                <c:pt idx="1856">
                  <c:v>0</c:v>
                </c:pt>
                <c:pt idx="1857">
                  <c:v>0</c:v>
                </c:pt>
                <c:pt idx="1858">
                  <c:v>0</c:v>
                </c:pt>
                <c:pt idx="1859">
                  <c:v>0</c:v>
                </c:pt>
                <c:pt idx="1860">
                  <c:v>0</c:v>
                </c:pt>
                <c:pt idx="1861">
                  <c:v>0</c:v>
                </c:pt>
                <c:pt idx="1862">
                  <c:v>0</c:v>
                </c:pt>
                <c:pt idx="1863">
                  <c:v>0</c:v>
                </c:pt>
                <c:pt idx="1864">
                  <c:v>0</c:v>
                </c:pt>
                <c:pt idx="1865">
                  <c:v>0</c:v>
                </c:pt>
                <c:pt idx="1866">
                  <c:v>6.5</c:v>
                </c:pt>
                <c:pt idx="1867">
                  <c:v>1</c:v>
                </c:pt>
                <c:pt idx="1868">
                  <c:v>6</c:v>
                </c:pt>
                <c:pt idx="1869">
                  <c:v>6</c:v>
                </c:pt>
                <c:pt idx="1870">
                  <c:v>6</c:v>
                </c:pt>
                <c:pt idx="1871">
                  <c:v>6</c:v>
                </c:pt>
                <c:pt idx="1872">
                  <c:v>6</c:v>
                </c:pt>
                <c:pt idx="1873">
                  <c:v>6</c:v>
                </c:pt>
                <c:pt idx="1874">
                  <c:v>6</c:v>
                </c:pt>
                <c:pt idx="1875">
                  <c:v>6</c:v>
                </c:pt>
                <c:pt idx="1876">
                  <c:v>6</c:v>
                </c:pt>
                <c:pt idx="1877">
                  <c:v>6</c:v>
                </c:pt>
                <c:pt idx="1878">
                  <c:v>6</c:v>
                </c:pt>
                <c:pt idx="1879">
                  <c:v>6</c:v>
                </c:pt>
                <c:pt idx="1880">
                  <c:v>6</c:v>
                </c:pt>
                <c:pt idx="1881">
                  <c:v>6</c:v>
                </c:pt>
                <c:pt idx="1882">
                  <c:v>6</c:v>
                </c:pt>
                <c:pt idx="1883">
                  <c:v>6</c:v>
                </c:pt>
                <c:pt idx="1884">
                  <c:v>6</c:v>
                </c:pt>
                <c:pt idx="1885">
                  <c:v>6</c:v>
                </c:pt>
                <c:pt idx="1886">
                  <c:v>6</c:v>
                </c:pt>
                <c:pt idx="1887">
                  <c:v>1</c:v>
                </c:pt>
                <c:pt idx="1888">
                  <c:v>1</c:v>
                </c:pt>
                <c:pt idx="1889">
                  <c:v>1</c:v>
                </c:pt>
                <c:pt idx="1890">
                  <c:v>1</c:v>
                </c:pt>
                <c:pt idx="1891">
                  <c:v>0</c:v>
                </c:pt>
                <c:pt idx="1892">
                  <c:v>0</c:v>
                </c:pt>
                <c:pt idx="1893">
                  <c:v>0</c:v>
                </c:pt>
                <c:pt idx="1894">
                  <c:v>0</c:v>
                </c:pt>
                <c:pt idx="1895">
                  <c:v>0.5</c:v>
                </c:pt>
                <c:pt idx="1896">
                  <c:v>1</c:v>
                </c:pt>
                <c:pt idx="1897">
                  <c:v>1</c:v>
                </c:pt>
                <c:pt idx="1898">
                  <c:v>1</c:v>
                </c:pt>
                <c:pt idx="1899">
                  <c:v>1</c:v>
                </c:pt>
                <c:pt idx="1900">
                  <c:v>1</c:v>
                </c:pt>
                <c:pt idx="1901">
                  <c:v>1</c:v>
                </c:pt>
                <c:pt idx="1902">
                  <c:v>1</c:v>
                </c:pt>
                <c:pt idx="1903">
                  <c:v>1</c:v>
                </c:pt>
                <c:pt idx="1904">
                  <c:v>1</c:v>
                </c:pt>
                <c:pt idx="1905">
                  <c:v>1</c:v>
                </c:pt>
                <c:pt idx="1906">
                  <c:v>1</c:v>
                </c:pt>
                <c:pt idx="1907">
                  <c:v>1</c:v>
                </c:pt>
                <c:pt idx="1908">
                  <c:v>1</c:v>
                </c:pt>
                <c:pt idx="1909">
                  <c:v>1</c:v>
                </c:pt>
                <c:pt idx="1910">
                  <c:v>1</c:v>
                </c:pt>
                <c:pt idx="1911">
                  <c:v>3</c:v>
                </c:pt>
                <c:pt idx="1912">
                  <c:v>5</c:v>
                </c:pt>
                <c:pt idx="1913">
                  <c:v>5</c:v>
                </c:pt>
                <c:pt idx="1914">
                  <c:v>5</c:v>
                </c:pt>
                <c:pt idx="1915">
                  <c:v>5</c:v>
                </c:pt>
                <c:pt idx="1916">
                  <c:v>1</c:v>
                </c:pt>
                <c:pt idx="1917">
                  <c:v>6</c:v>
                </c:pt>
                <c:pt idx="1918">
                  <c:v>6</c:v>
                </c:pt>
                <c:pt idx="1919">
                  <c:v>5</c:v>
                </c:pt>
                <c:pt idx="1920">
                  <c:v>5</c:v>
                </c:pt>
                <c:pt idx="1921">
                  <c:v>5</c:v>
                </c:pt>
                <c:pt idx="1922">
                  <c:v>5</c:v>
                </c:pt>
                <c:pt idx="1923">
                  <c:v>5</c:v>
                </c:pt>
                <c:pt idx="1924">
                  <c:v>5</c:v>
                </c:pt>
                <c:pt idx="1925">
                  <c:v>5</c:v>
                </c:pt>
                <c:pt idx="1926">
                  <c:v>5</c:v>
                </c:pt>
                <c:pt idx="1927">
                  <c:v>5</c:v>
                </c:pt>
                <c:pt idx="1928">
                  <c:v>5</c:v>
                </c:pt>
                <c:pt idx="1929">
                  <c:v>5</c:v>
                </c:pt>
                <c:pt idx="1930">
                  <c:v>5</c:v>
                </c:pt>
                <c:pt idx="1931">
                  <c:v>5</c:v>
                </c:pt>
                <c:pt idx="1932">
                  <c:v>5</c:v>
                </c:pt>
                <c:pt idx="1933">
                  <c:v>5</c:v>
                </c:pt>
                <c:pt idx="1934">
                  <c:v>5</c:v>
                </c:pt>
                <c:pt idx="1935">
                  <c:v>5</c:v>
                </c:pt>
                <c:pt idx="1936">
                  <c:v>0</c:v>
                </c:pt>
                <c:pt idx="1937">
                  <c:v>0</c:v>
                </c:pt>
                <c:pt idx="1938">
                  <c:v>0</c:v>
                </c:pt>
                <c:pt idx="1939">
                  <c:v>0</c:v>
                </c:pt>
                <c:pt idx="1940">
                  <c:v>1</c:v>
                </c:pt>
                <c:pt idx="1941">
                  <c:v>2</c:v>
                </c:pt>
                <c:pt idx="1942">
                  <c:v>2</c:v>
                </c:pt>
                <c:pt idx="1943">
                  <c:v>0</c:v>
                </c:pt>
                <c:pt idx="1944">
                  <c:v>0</c:v>
                </c:pt>
                <c:pt idx="1945">
                  <c:v>3</c:v>
                </c:pt>
                <c:pt idx="1946">
                  <c:v>3</c:v>
                </c:pt>
                <c:pt idx="1947">
                  <c:v>3</c:v>
                </c:pt>
                <c:pt idx="1948">
                  <c:v>3</c:v>
                </c:pt>
                <c:pt idx="1949">
                  <c:v>3</c:v>
                </c:pt>
                <c:pt idx="1950">
                  <c:v>3</c:v>
                </c:pt>
                <c:pt idx="1951">
                  <c:v>3</c:v>
                </c:pt>
                <c:pt idx="1952">
                  <c:v>3</c:v>
                </c:pt>
                <c:pt idx="1953">
                  <c:v>3</c:v>
                </c:pt>
                <c:pt idx="1954">
                  <c:v>3</c:v>
                </c:pt>
                <c:pt idx="1955">
                  <c:v>3</c:v>
                </c:pt>
                <c:pt idx="1956">
                  <c:v>3</c:v>
                </c:pt>
                <c:pt idx="1957">
                  <c:v>0</c:v>
                </c:pt>
                <c:pt idx="1958">
                  <c:v>0</c:v>
                </c:pt>
                <c:pt idx="1959">
                  <c:v>0</c:v>
                </c:pt>
                <c:pt idx="1960">
                  <c:v>0</c:v>
                </c:pt>
                <c:pt idx="1961">
                  <c:v>0</c:v>
                </c:pt>
                <c:pt idx="1962">
                  <c:v>1</c:v>
                </c:pt>
                <c:pt idx="1963">
                  <c:v>2</c:v>
                </c:pt>
                <c:pt idx="1964">
                  <c:v>0</c:v>
                </c:pt>
                <c:pt idx="1965">
                  <c:v>0</c:v>
                </c:pt>
                <c:pt idx="1966">
                  <c:v>3</c:v>
                </c:pt>
                <c:pt idx="1967">
                  <c:v>3</c:v>
                </c:pt>
                <c:pt idx="1968">
                  <c:v>3</c:v>
                </c:pt>
                <c:pt idx="1969">
                  <c:v>3</c:v>
                </c:pt>
                <c:pt idx="1970">
                  <c:v>3</c:v>
                </c:pt>
                <c:pt idx="1971">
                  <c:v>6</c:v>
                </c:pt>
                <c:pt idx="1972">
                  <c:v>0</c:v>
                </c:pt>
                <c:pt idx="1973">
                  <c:v>5</c:v>
                </c:pt>
                <c:pt idx="1974">
                  <c:v>5</c:v>
                </c:pt>
                <c:pt idx="1975">
                  <c:v>5</c:v>
                </c:pt>
                <c:pt idx="1976">
                  <c:v>5</c:v>
                </c:pt>
                <c:pt idx="1977">
                  <c:v>5</c:v>
                </c:pt>
                <c:pt idx="1978">
                  <c:v>5</c:v>
                </c:pt>
                <c:pt idx="1979">
                  <c:v>5</c:v>
                </c:pt>
                <c:pt idx="1980">
                  <c:v>5</c:v>
                </c:pt>
                <c:pt idx="1981">
                  <c:v>5</c:v>
                </c:pt>
                <c:pt idx="1982">
                  <c:v>5</c:v>
                </c:pt>
                <c:pt idx="1983">
                  <c:v>5</c:v>
                </c:pt>
                <c:pt idx="1984">
                  <c:v>5</c:v>
                </c:pt>
                <c:pt idx="1985">
                  <c:v>5</c:v>
                </c:pt>
                <c:pt idx="1986">
                  <c:v>5</c:v>
                </c:pt>
                <c:pt idx="1987">
                  <c:v>5</c:v>
                </c:pt>
                <c:pt idx="1988">
                  <c:v>5</c:v>
                </c:pt>
                <c:pt idx="1989">
                  <c:v>5</c:v>
                </c:pt>
                <c:pt idx="1990">
                  <c:v>5</c:v>
                </c:pt>
                <c:pt idx="1991">
                  <c:v>5</c:v>
                </c:pt>
                <c:pt idx="1992">
                  <c:v>0</c:v>
                </c:pt>
                <c:pt idx="1993">
                  <c:v>0</c:v>
                </c:pt>
                <c:pt idx="1994">
                  <c:v>0</c:v>
                </c:pt>
                <c:pt idx="1995">
                  <c:v>0</c:v>
                </c:pt>
                <c:pt idx="1996">
                  <c:v>0</c:v>
                </c:pt>
                <c:pt idx="1997">
                  <c:v>0</c:v>
                </c:pt>
                <c:pt idx="1998">
                  <c:v>0</c:v>
                </c:pt>
                <c:pt idx="1999">
                  <c:v>0</c:v>
                </c:pt>
                <c:pt idx="2000">
                  <c:v>0</c:v>
                </c:pt>
                <c:pt idx="2001">
                  <c:v>0</c:v>
                </c:pt>
                <c:pt idx="2002">
                  <c:v>0</c:v>
                </c:pt>
                <c:pt idx="2003">
                  <c:v>0</c:v>
                </c:pt>
                <c:pt idx="2004">
                  <c:v>0</c:v>
                </c:pt>
                <c:pt idx="2005">
                  <c:v>0</c:v>
                </c:pt>
                <c:pt idx="2006">
                  <c:v>0</c:v>
                </c:pt>
                <c:pt idx="2007">
                  <c:v>0</c:v>
                </c:pt>
                <c:pt idx="2008">
                  <c:v>0</c:v>
                </c:pt>
                <c:pt idx="2009">
                  <c:v>0</c:v>
                </c:pt>
                <c:pt idx="2010">
                  <c:v>0</c:v>
                </c:pt>
                <c:pt idx="2011">
                  <c:v>0</c:v>
                </c:pt>
                <c:pt idx="2012">
                  <c:v>0</c:v>
                </c:pt>
                <c:pt idx="2013">
                  <c:v>0</c:v>
                </c:pt>
                <c:pt idx="2014">
                  <c:v>0</c:v>
                </c:pt>
                <c:pt idx="2015">
                  <c:v>0</c:v>
                </c:pt>
                <c:pt idx="2016">
                  <c:v>2</c:v>
                </c:pt>
                <c:pt idx="2017">
                  <c:v>4</c:v>
                </c:pt>
                <c:pt idx="2018">
                  <c:v>4</c:v>
                </c:pt>
                <c:pt idx="2019">
                  <c:v>4</c:v>
                </c:pt>
                <c:pt idx="2020">
                  <c:v>4</c:v>
                </c:pt>
                <c:pt idx="2021">
                  <c:v>0</c:v>
                </c:pt>
                <c:pt idx="2022">
                  <c:v>5</c:v>
                </c:pt>
                <c:pt idx="2023">
                  <c:v>5</c:v>
                </c:pt>
                <c:pt idx="2024">
                  <c:v>5</c:v>
                </c:pt>
                <c:pt idx="2025">
                  <c:v>5</c:v>
                </c:pt>
                <c:pt idx="2026">
                  <c:v>5</c:v>
                </c:pt>
                <c:pt idx="2027">
                  <c:v>5</c:v>
                </c:pt>
                <c:pt idx="2028">
                  <c:v>5</c:v>
                </c:pt>
                <c:pt idx="2029">
                  <c:v>5</c:v>
                </c:pt>
                <c:pt idx="2030">
                  <c:v>5</c:v>
                </c:pt>
                <c:pt idx="2031">
                  <c:v>6.5</c:v>
                </c:pt>
                <c:pt idx="2032">
                  <c:v>8</c:v>
                </c:pt>
                <c:pt idx="2033">
                  <c:v>8</c:v>
                </c:pt>
                <c:pt idx="2034">
                  <c:v>5</c:v>
                </c:pt>
                <c:pt idx="2035">
                  <c:v>5</c:v>
                </c:pt>
                <c:pt idx="2036">
                  <c:v>9</c:v>
                </c:pt>
                <c:pt idx="2037">
                  <c:v>9</c:v>
                </c:pt>
                <c:pt idx="2038">
                  <c:v>9</c:v>
                </c:pt>
                <c:pt idx="2039">
                  <c:v>9</c:v>
                </c:pt>
                <c:pt idx="2040">
                  <c:v>4</c:v>
                </c:pt>
                <c:pt idx="2041">
                  <c:v>4</c:v>
                </c:pt>
                <c:pt idx="2042">
                  <c:v>4</c:v>
                </c:pt>
                <c:pt idx="2043">
                  <c:v>4</c:v>
                </c:pt>
                <c:pt idx="2044">
                  <c:v>4</c:v>
                </c:pt>
                <c:pt idx="2045">
                  <c:v>4</c:v>
                </c:pt>
                <c:pt idx="2046">
                  <c:v>4</c:v>
                </c:pt>
                <c:pt idx="2047">
                  <c:v>4</c:v>
                </c:pt>
                <c:pt idx="2048">
                  <c:v>1</c:v>
                </c:pt>
                <c:pt idx="2049">
                  <c:v>1</c:v>
                </c:pt>
                <c:pt idx="2050">
                  <c:v>1</c:v>
                </c:pt>
                <c:pt idx="2051">
                  <c:v>1</c:v>
                </c:pt>
                <c:pt idx="2052">
                  <c:v>1</c:v>
                </c:pt>
                <c:pt idx="2053">
                  <c:v>2</c:v>
                </c:pt>
                <c:pt idx="2054">
                  <c:v>3</c:v>
                </c:pt>
                <c:pt idx="2055">
                  <c:v>0</c:v>
                </c:pt>
                <c:pt idx="2056">
                  <c:v>0</c:v>
                </c:pt>
                <c:pt idx="2057">
                  <c:v>3</c:v>
                </c:pt>
                <c:pt idx="2058">
                  <c:v>4</c:v>
                </c:pt>
                <c:pt idx="2059">
                  <c:v>5</c:v>
                </c:pt>
                <c:pt idx="2060">
                  <c:v>4</c:v>
                </c:pt>
                <c:pt idx="2061">
                  <c:v>4</c:v>
                </c:pt>
                <c:pt idx="2062">
                  <c:v>1</c:v>
                </c:pt>
                <c:pt idx="2063">
                  <c:v>1</c:v>
                </c:pt>
                <c:pt idx="2064">
                  <c:v>1</c:v>
                </c:pt>
                <c:pt idx="2065">
                  <c:v>1</c:v>
                </c:pt>
                <c:pt idx="2066">
                  <c:v>1</c:v>
                </c:pt>
                <c:pt idx="2067">
                  <c:v>1</c:v>
                </c:pt>
                <c:pt idx="2068">
                  <c:v>1</c:v>
                </c:pt>
                <c:pt idx="2069">
                  <c:v>1</c:v>
                </c:pt>
                <c:pt idx="2070">
                  <c:v>1</c:v>
                </c:pt>
                <c:pt idx="2071">
                  <c:v>1</c:v>
                </c:pt>
                <c:pt idx="2072">
                  <c:v>1</c:v>
                </c:pt>
                <c:pt idx="2073">
                  <c:v>1</c:v>
                </c:pt>
                <c:pt idx="2074">
                  <c:v>1</c:v>
                </c:pt>
                <c:pt idx="2075">
                  <c:v>1</c:v>
                </c:pt>
                <c:pt idx="2076">
                  <c:v>7</c:v>
                </c:pt>
                <c:pt idx="2077">
                  <c:v>1</c:v>
                </c:pt>
                <c:pt idx="2078">
                  <c:v>6</c:v>
                </c:pt>
                <c:pt idx="2079">
                  <c:v>6</c:v>
                </c:pt>
                <c:pt idx="2080">
                  <c:v>6</c:v>
                </c:pt>
                <c:pt idx="2081">
                  <c:v>5</c:v>
                </c:pt>
                <c:pt idx="2082">
                  <c:v>5</c:v>
                </c:pt>
                <c:pt idx="2083">
                  <c:v>5</c:v>
                </c:pt>
                <c:pt idx="2084">
                  <c:v>5</c:v>
                </c:pt>
                <c:pt idx="2085">
                  <c:v>5</c:v>
                </c:pt>
                <c:pt idx="2086">
                  <c:v>5</c:v>
                </c:pt>
                <c:pt idx="2087">
                  <c:v>5</c:v>
                </c:pt>
                <c:pt idx="2088">
                  <c:v>5</c:v>
                </c:pt>
                <c:pt idx="2089">
                  <c:v>5</c:v>
                </c:pt>
                <c:pt idx="2090">
                  <c:v>5</c:v>
                </c:pt>
                <c:pt idx="2091">
                  <c:v>5</c:v>
                </c:pt>
                <c:pt idx="2092">
                  <c:v>5</c:v>
                </c:pt>
                <c:pt idx="2093">
                  <c:v>5</c:v>
                </c:pt>
                <c:pt idx="2094">
                  <c:v>5</c:v>
                </c:pt>
                <c:pt idx="2095">
                  <c:v>5</c:v>
                </c:pt>
                <c:pt idx="2096">
                  <c:v>5</c:v>
                </c:pt>
                <c:pt idx="2097">
                  <c:v>0</c:v>
                </c:pt>
                <c:pt idx="2098">
                  <c:v>0</c:v>
                </c:pt>
                <c:pt idx="2099">
                  <c:v>0</c:v>
                </c:pt>
                <c:pt idx="2100">
                  <c:v>0</c:v>
                </c:pt>
                <c:pt idx="2101">
                  <c:v>0</c:v>
                </c:pt>
                <c:pt idx="2102">
                  <c:v>0</c:v>
                </c:pt>
                <c:pt idx="2103">
                  <c:v>0</c:v>
                </c:pt>
                <c:pt idx="2104">
                  <c:v>0</c:v>
                </c:pt>
                <c:pt idx="2105">
                  <c:v>0</c:v>
                </c:pt>
                <c:pt idx="2106">
                  <c:v>0</c:v>
                </c:pt>
                <c:pt idx="2107">
                  <c:v>0</c:v>
                </c:pt>
                <c:pt idx="2108">
                  <c:v>0</c:v>
                </c:pt>
                <c:pt idx="2109">
                  <c:v>0</c:v>
                </c:pt>
                <c:pt idx="2110">
                  <c:v>0</c:v>
                </c:pt>
                <c:pt idx="2111">
                  <c:v>0</c:v>
                </c:pt>
                <c:pt idx="2112">
                  <c:v>0.5</c:v>
                </c:pt>
                <c:pt idx="2113">
                  <c:v>1</c:v>
                </c:pt>
                <c:pt idx="2114">
                  <c:v>1</c:v>
                </c:pt>
                <c:pt idx="2115">
                  <c:v>1</c:v>
                </c:pt>
                <c:pt idx="2116">
                  <c:v>1</c:v>
                </c:pt>
                <c:pt idx="2117">
                  <c:v>1</c:v>
                </c:pt>
                <c:pt idx="2118">
                  <c:v>1</c:v>
                </c:pt>
                <c:pt idx="2119">
                  <c:v>1</c:v>
                </c:pt>
                <c:pt idx="2120">
                  <c:v>1</c:v>
                </c:pt>
                <c:pt idx="2121">
                  <c:v>3</c:v>
                </c:pt>
                <c:pt idx="2122">
                  <c:v>5</c:v>
                </c:pt>
                <c:pt idx="2123">
                  <c:v>5</c:v>
                </c:pt>
                <c:pt idx="2124">
                  <c:v>5</c:v>
                </c:pt>
                <c:pt idx="2125">
                  <c:v>5</c:v>
                </c:pt>
                <c:pt idx="2126">
                  <c:v>1</c:v>
                </c:pt>
                <c:pt idx="2127">
                  <c:v>6</c:v>
                </c:pt>
                <c:pt idx="2128">
                  <c:v>6</c:v>
                </c:pt>
                <c:pt idx="2129">
                  <c:v>6</c:v>
                </c:pt>
                <c:pt idx="2130">
                  <c:v>6</c:v>
                </c:pt>
                <c:pt idx="2131">
                  <c:v>6</c:v>
                </c:pt>
                <c:pt idx="2132">
                  <c:v>6</c:v>
                </c:pt>
                <c:pt idx="2133">
                  <c:v>6</c:v>
                </c:pt>
                <c:pt idx="2134">
                  <c:v>6</c:v>
                </c:pt>
                <c:pt idx="2135">
                  <c:v>6</c:v>
                </c:pt>
                <c:pt idx="2136">
                  <c:v>6</c:v>
                </c:pt>
                <c:pt idx="2137">
                  <c:v>5</c:v>
                </c:pt>
                <c:pt idx="2138">
                  <c:v>5</c:v>
                </c:pt>
                <c:pt idx="2139">
                  <c:v>5.5</c:v>
                </c:pt>
                <c:pt idx="2140">
                  <c:v>6</c:v>
                </c:pt>
                <c:pt idx="2141">
                  <c:v>6</c:v>
                </c:pt>
                <c:pt idx="2142">
                  <c:v>6</c:v>
                </c:pt>
                <c:pt idx="2143">
                  <c:v>6</c:v>
                </c:pt>
                <c:pt idx="2144">
                  <c:v>6</c:v>
                </c:pt>
                <c:pt idx="2145">
                  <c:v>6</c:v>
                </c:pt>
                <c:pt idx="2146">
                  <c:v>1</c:v>
                </c:pt>
                <c:pt idx="2147">
                  <c:v>1</c:v>
                </c:pt>
                <c:pt idx="2148">
                  <c:v>1</c:v>
                </c:pt>
                <c:pt idx="2149">
                  <c:v>1</c:v>
                </c:pt>
                <c:pt idx="2150">
                  <c:v>1</c:v>
                </c:pt>
                <c:pt idx="2151">
                  <c:v>1</c:v>
                </c:pt>
                <c:pt idx="2152">
                  <c:v>1</c:v>
                </c:pt>
                <c:pt idx="2153">
                  <c:v>1</c:v>
                </c:pt>
                <c:pt idx="2154">
                  <c:v>1</c:v>
                </c:pt>
                <c:pt idx="2155">
                  <c:v>1</c:v>
                </c:pt>
                <c:pt idx="2156">
                  <c:v>1</c:v>
                </c:pt>
                <c:pt idx="2157">
                  <c:v>1</c:v>
                </c:pt>
                <c:pt idx="2158">
                  <c:v>1</c:v>
                </c:pt>
                <c:pt idx="2159">
                  <c:v>1</c:v>
                </c:pt>
                <c:pt idx="2160">
                  <c:v>1</c:v>
                </c:pt>
                <c:pt idx="2161">
                  <c:v>1</c:v>
                </c:pt>
                <c:pt idx="2162">
                  <c:v>1</c:v>
                </c:pt>
                <c:pt idx="2163">
                  <c:v>0</c:v>
                </c:pt>
                <c:pt idx="2164">
                  <c:v>0</c:v>
                </c:pt>
                <c:pt idx="2165">
                  <c:v>0</c:v>
                </c:pt>
                <c:pt idx="2166">
                  <c:v>0</c:v>
                </c:pt>
                <c:pt idx="2167">
                  <c:v>0</c:v>
                </c:pt>
                <c:pt idx="2168">
                  <c:v>0</c:v>
                </c:pt>
                <c:pt idx="2169">
                  <c:v>0</c:v>
                </c:pt>
                <c:pt idx="2170">
                  <c:v>0</c:v>
                </c:pt>
                <c:pt idx="2171">
                  <c:v>0</c:v>
                </c:pt>
                <c:pt idx="2172">
                  <c:v>0</c:v>
                </c:pt>
                <c:pt idx="2173">
                  <c:v>0</c:v>
                </c:pt>
                <c:pt idx="2174">
                  <c:v>0</c:v>
                </c:pt>
                <c:pt idx="2175">
                  <c:v>0</c:v>
                </c:pt>
                <c:pt idx="2176">
                  <c:v>0</c:v>
                </c:pt>
                <c:pt idx="2177">
                  <c:v>0</c:v>
                </c:pt>
                <c:pt idx="2178">
                  <c:v>0</c:v>
                </c:pt>
                <c:pt idx="2179">
                  <c:v>0</c:v>
                </c:pt>
                <c:pt idx="2180">
                  <c:v>0</c:v>
                </c:pt>
                <c:pt idx="2181">
                  <c:v>6</c:v>
                </c:pt>
                <c:pt idx="2182">
                  <c:v>0</c:v>
                </c:pt>
                <c:pt idx="2183">
                  <c:v>5</c:v>
                </c:pt>
                <c:pt idx="2184">
                  <c:v>5</c:v>
                </c:pt>
                <c:pt idx="2185">
                  <c:v>5</c:v>
                </c:pt>
                <c:pt idx="2186">
                  <c:v>5</c:v>
                </c:pt>
                <c:pt idx="2187">
                  <c:v>5</c:v>
                </c:pt>
                <c:pt idx="2188">
                  <c:v>5</c:v>
                </c:pt>
                <c:pt idx="2189">
                  <c:v>5</c:v>
                </c:pt>
                <c:pt idx="2190">
                  <c:v>5</c:v>
                </c:pt>
                <c:pt idx="2191">
                  <c:v>5</c:v>
                </c:pt>
                <c:pt idx="2192">
                  <c:v>5</c:v>
                </c:pt>
                <c:pt idx="2193">
                  <c:v>5</c:v>
                </c:pt>
                <c:pt idx="2194">
                  <c:v>5</c:v>
                </c:pt>
                <c:pt idx="2195">
                  <c:v>5</c:v>
                </c:pt>
                <c:pt idx="2196">
                  <c:v>5</c:v>
                </c:pt>
                <c:pt idx="2197">
                  <c:v>5</c:v>
                </c:pt>
                <c:pt idx="2198">
                  <c:v>5</c:v>
                </c:pt>
                <c:pt idx="2199">
                  <c:v>5</c:v>
                </c:pt>
                <c:pt idx="2200">
                  <c:v>5</c:v>
                </c:pt>
                <c:pt idx="2201">
                  <c:v>5</c:v>
                </c:pt>
                <c:pt idx="2202">
                  <c:v>5</c:v>
                </c:pt>
                <c:pt idx="2203">
                  <c:v>5</c:v>
                </c:pt>
                <c:pt idx="2204">
                  <c:v>5</c:v>
                </c:pt>
                <c:pt idx="2205">
                  <c:v>5</c:v>
                </c:pt>
                <c:pt idx="2206">
                  <c:v>5</c:v>
                </c:pt>
                <c:pt idx="2207">
                  <c:v>5</c:v>
                </c:pt>
                <c:pt idx="2208">
                  <c:v>5</c:v>
                </c:pt>
                <c:pt idx="2209">
                  <c:v>5</c:v>
                </c:pt>
                <c:pt idx="2210">
                  <c:v>5</c:v>
                </c:pt>
                <c:pt idx="2211">
                  <c:v>5</c:v>
                </c:pt>
                <c:pt idx="2212">
                  <c:v>5</c:v>
                </c:pt>
                <c:pt idx="2213">
                  <c:v>5</c:v>
                </c:pt>
                <c:pt idx="2214">
                  <c:v>5</c:v>
                </c:pt>
                <c:pt idx="2215">
                  <c:v>5</c:v>
                </c:pt>
                <c:pt idx="2216">
                  <c:v>5</c:v>
                </c:pt>
                <c:pt idx="2217">
                  <c:v>5</c:v>
                </c:pt>
                <c:pt idx="2218">
                  <c:v>5</c:v>
                </c:pt>
                <c:pt idx="2219">
                  <c:v>5</c:v>
                </c:pt>
                <c:pt idx="2220">
                  <c:v>5</c:v>
                </c:pt>
                <c:pt idx="2221">
                  <c:v>5</c:v>
                </c:pt>
                <c:pt idx="2222">
                  <c:v>5.5</c:v>
                </c:pt>
                <c:pt idx="2223">
                  <c:v>6</c:v>
                </c:pt>
                <c:pt idx="2224">
                  <c:v>6</c:v>
                </c:pt>
                <c:pt idx="2225">
                  <c:v>6</c:v>
                </c:pt>
                <c:pt idx="2226">
                  <c:v>6</c:v>
                </c:pt>
                <c:pt idx="2227">
                  <c:v>6</c:v>
                </c:pt>
                <c:pt idx="2228">
                  <c:v>6</c:v>
                </c:pt>
                <c:pt idx="2229">
                  <c:v>6</c:v>
                </c:pt>
                <c:pt idx="2230">
                  <c:v>2</c:v>
                </c:pt>
                <c:pt idx="2231">
                  <c:v>3</c:v>
                </c:pt>
                <c:pt idx="2232">
                  <c:v>3</c:v>
                </c:pt>
                <c:pt idx="2233">
                  <c:v>3</c:v>
                </c:pt>
                <c:pt idx="2234">
                  <c:v>4</c:v>
                </c:pt>
                <c:pt idx="2235">
                  <c:v>4</c:v>
                </c:pt>
                <c:pt idx="2236">
                  <c:v>4</c:v>
                </c:pt>
                <c:pt idx="2237">
                  <c:v>4</c:v>
                </c:pt>
                <c:pt idx="2238">
                  <c:v>4</c:v>
                </c:pt>
                <c:pt idx="2239">
                  <c:v>4</c:v>
                </c:pt>
                <c:pt idx="2240">
                  <c:v>4</c:v>
                </c:pt>
                <c:pt idx="2241">
                  <c:v>1</c:v>
                </c:pt>
                <c:pt idx="2242">
                  <c:v>1</c:v>
                </c:pt>
                <c:pt idx="2243">
                  <c:v>1</c:v>
                </c:pt>
                <c:pt idx="2244">
                  <c:v>1</c:v>
                </c:pt>
                <c:pt idx="2245">
                  <c:v>1</c:v>
                </c:pt>
                <c:pt idx="2246">
                  <c:v>1</c:v>
                </c:pt>
                <c:pt idx="2247">
                  <c:v>0</c:v>
                </c:pt>
                <c:pt idx="2248">
                  <c:v>1</c:v>
                </c:pt>
                <c:pt idx="2249">
                  <c:v>2</c:v>
                </c:pt>
                <c:pt idx="2250">
                  <c:v>1</c:v>
                </c:pt>
                <c:pt idx="2251">
                  <c:v>1</c:v>
                </c:pt>
                <c:pt idx="2252">
                  <c:v>1</c:v>
                </c:pt>
                <c:pt idx="2253">
                  <c:v>1</c:v>
                </c:pt>
                <c:pt idx="2254">
                  <c:v>3</c:v>
                </c:pt>
                <c:pt idx="2255">
                  <c:v>5</c:v>
                </c:pt>
                <c:pt idx="2256">
                  <c:v>5</c:v>
                </c:pt>
                <c:pt idx="2257">
                  <c:v>5</c:v>
                </c:pt>
                <c:pt idx="2258">
                  <c:v>5</c:v>
                </c:pt>
                <c:pt idx="2259">
                  <c:v>1</c:v>
                </c:pt>
                <c:pt idx="2260">
                  <c:v>6</c:v>
                </c:pt>
                <c:pt idx="2261">
                  <c:v>6</c:v>
                </c:pt>
                <c:pt idx="2262">
                  <c:v>6</c:v>
                </c:pt>
                <c:pt idx="2263">
                  <c:v>6</c:v>
                </c:pt>
                <c:pt idx="2264">
                  <c:v>6</c:v>
                </c:pt>
                <c:pt idx="2265">
                  <c:v>6</c:v>
                </c:pt>
                <c:pt idx="2266">
                  <c:v>6</c:v>
                </c:pt>
                <c:pt idx="2267">
                  <c:v>6</c:v>
                </c:pt>
                <c:pt idx="2268">
                  <c:v>6</c:v>
                </c:pt>
                <c:pt idx="2269">
                  <c:v>6</c:v>
                </c:pt>
                <c:pt idx="2270">
                  <c:v>6</c:v>
                </c:pt>
                <c:pt idx="2271">
                  <c:v>5</c:v>
                </c:pt>
                <c:pt idx="2272">
                  <c:v>5</c:v>
                </c:pt>
                <c:pt idx="2273">
                  <c:v>5</c:v>
                </c:pt>
                <c:pt idx="2274">
                  <c:v>5</c:v>
                </c:pt>
                <c:pt idx="2275">
                  <c:v>5</c:v>
                </c:pt>
                <c:pt idx="2276">
                  <c:v>5</c:v>
                </c:pt>
                <c:pt idx="2277">
                  <c:v>5</c:v>
                </c:pt>
                <c:pt idx="2278">
                  <c:v>5</c:v>
                </c:pt>
                <c:pt idx="2279">
                  <c:v>5</c:v>
                </c:pt>
                <c:pt idx="2280">
                  <c:v>5</c:v>
                </c:pt>
                <c:pt idx="2281">
                  <c:v>5</c:v>
                </c:pt>
                <c:pt idx="2282">
                  <c:v>5</c:v>
                </c:pt>
                <c:pt idx="2283">
                  <c:v>6</c:v>
                </c:pt>
                <c:pt idx="2284">
                  <c:v>7</c:v>
                </c:pt>
                <c:pt idx="2285">
                  <c:v>7</c:v>
                </c:pt>
                <c:pt idx="2286">
                  <c:v>5</c:v>
                </c:pt>
                <c:pt idx="2287">
                  <c:v>5</c:v>
                </c:pt>
                <c:pt idx="2288">
                  <c:v>8</c:v>
                </c:pt>
                <c:pt idx="2289">
                  <c:v>8</c:v>
                </c:pt>
                <c:pt idx="2290">
                  <c:v>8</c:v>
                </c:pt>
                <c:pt idx="2291">
                  <c:v>8</c:v>
                </c:pt>
                <c:pt idx="2292">
                  <c:v>8</c:v>
                </c:pt>
                <c:pt idx="2293">
                  <c:v>0</c:v>
                </c:pt>
                <c:pt idx="2294">
                  <c:v>0</c:v>
                </c:pt>
                <c:pt idx="2295">
                  <c:v>0</c:v>
                </c:pt>
                <c:pt idx="2296">
                  <c:v>0</c:v>
                </c:pt>
                <c:pt idx="2297">
                  <c:v>0</c:v>
                </c:pt>
                <c:pt idx="2298">
                  <c:v>0</c:v>
                </c:pt>
                <c:pt idx="2299">
                  <c:v>0</c:v>
                </c:pt>
                <c:pt idx="2300">
                  <c:v>0</c:v>
                </c:pt>
                <c:pt idx="2301">
                  <c:v>0</c:v>
                </c:pt>
                <c:pt idx="2302">
                  <c:v>0</c:v>
                </c:pt>
                <c:pt idx="2303">
                  <c:v>0</c:v>
                </c:pt>
                <c:pt idx="2304">
                  <c:v>0</c:v>
                </c:pt>
                <c:pt idx="2305">
                  <c:v>0</c:v>
                </c:pt>
                <c:pt idx="2306">
                  <c:v>0</c:v>
                </c:pt>
                <c:pt idx="2307">
                  <c:v>0</c:v>
                </c:pt>
                <c:pt idx="2308">
                  <c:v>0</c:v>
                </c:pt>
                <c:pt idx="2309">
                  <c:v>0</c:v>
                </c:pt>
                <c:pt idx="2310">
                  <c:v>0</c:v>
                </c:pt>
                <c:pt idx="2311">
                  <c:v>0</c:v>
                </c:pt>
                <c:pt idx="2312">
                  <c:v>0</c:v>
                </c:pt>
                <c:pt idx="2313">
                  <c:v>0</c:v>
                </c:pt>
                <c:pt idx="2314">
                  <c:v>0</c:v>
                </c:pt>
                <c:pt idx="2315">
                  <c:v>0</c:v>
                </c:pt>
                <c:pt idx="2316">
                  <c:v>0</c:v>
                </c:pt>
                <c:pt idx="2317">
                  <c:v>0</c:v>
                </c:pt>
                <c:pt idx="2318">
                  <c:v>0</c:v>
                </c:pt>
                <c:pt idx="2319">
                  <c:v>0</c:v>
                </c:pt>
                <c:pt idx="2320">
                  <c:v>0</c:v>
                </c:pt>
                <c:pt idx="2321">
                  <c:v>0</c:v>
                </c:pt>
                <c:pt idx="2322">
                  <c:v>0</c:v>
                </c:pt>
                <c:pt idx="2323">
                  <c:v>0</c:v>
                </c:pt>
                <c:pt idx="2324">
                  <c:v>0</c:v>
                </c:pt>
                <c:pt idx="2325">
                  <c:v>0</c:v>
                </c:pt>
                <c:pt idx="2326">
                  <c:v>0</c:v>
                </c:pt>
                <c:pt idx="2327">
                  <c:v>0</c:v>
                </c:pt>
                <c:pt idx="2328">
                  <c:v>0</c:v>
                </c:pt>
                <c:pt idx="2329">
                  <c:v>0</c:v>
                </c:pt>
                <c:pt idx="2330">
                  <c:v>0</c:v>
                </c:pt>
                <c:pt idx="2331">
                  <c:v>0</c:v>
                </c:pt>
                <c:pt idx="2332">
                  <c:v>1</c:v>
                </c:pt>
                <c:pt idx="2333">
                  <c:v>2</c:v>
                </c:pt>
                <c:pt idx="2334">
                  <c:v>2</c:v>
                </c:pt>
                <c:pt idx="2335">
                  <c:v>0</c:v>
                </c:pt>
                <c:pt idx="2336">
                  <c:v>0</c:v>
                </c:pt>
                <c:pt idx="2337">
                  <c:v>3</c:v>
                </c:pt>
                <c:pt idx="2338">
                  <c:v>3</c:v>
                </c:pt>
                <c:pt idx="2339">
                  <c:v>3</c:v>
                </c:pt>
                <c:pt idx="2340">
                  <c:v>3</c:v>
                </c:pt>
                <c:pt idx="2341">
                  <c:v>3</c:v>
                </c:pt>
                <c:pt idx="2342">
                  <c:v>0</c:v>
                </c:pt>
                <c:pt idx="2343">
                  <c:v>0</c:v>
                </c:pt>
                <c:pt idx="2344">
                  <c:v>0</c:v>
                </c:pt>
                <c:pt idx="2345">
                  <c:v>0</c:v>
                </c:pt>
                <c:pt idx="2346">
                  <c:v>0</c:v>
                </c:pt>
                <c:pt idx="2347">
                  <c:v>0</c:v>
                </c:pt>
                <c:pt idx="2348">
                  <c:v>0</c:v>
                </c:pt>
                <c:pt idx="2349">
                  <c:v>0</c:v>
                </c:pt>
                <c:pt idx="2350">
                  <c:v>0</c:v>
                </c:pt>
                <c:pt idx="2351">
                  <c:v>0</c:v>
                </c:pt>
                <c:pt idx="2352">
                  <c:v>0</c:v>
                </c:pt>
                <c:pt idx="2353">
                  <c:v>0</c:v>
                </c:pt>
                <c:pt idx="2354">
                  <c:v>0</c:v>
                </c:pt>
                <c:pt idx="2355">
                  <c:v>0</c:v>
                </c:pt>
                <c:pt idx="2356">
                  <c:v>0</c:v>
                </c:pt>
                <c:pt idx="2357">
                  <c:v>0</c:v>
                </c:pt>
                <c:pt idx="2358">
                  <c:v>0</c:v>
                </c:pt>
                <c:pt idx="2359">
                  <c:v>0</c:v>
                </c:pt>
                <c:pt idx="2360">
                  <c:v>0</c:v>
                </c:pt>
                <c:pt idx="2361">
                  <c:v>0</c:v>
                </c:pt>
                <c:pt idx="2362">
                  <c:v>0</c:v>
                </c:pt>
                <c:pt idx="2363">
                  <c:v>0</c:v>
                </c:pt>
                <c:pt idx="2364">
                  <c:v>0</c:v>
                </c:pt>
                <c:pt idx="2365">
                  <c:v>0</c:v>
                </c:pt>
                <c:pt idx="2366">
                  <c:v>0</c:v>
                </c:pt>
                <c:pt idx="2367">
                  <c:v>0</c:v>
                </c:pt>
                <c:pt idx="2368">
                  <c:v>0</c:v>
                </c:pt>
                <c:pt idx="2369">
                  <c:v>0</c:v>
                </c:pt>
                <c:pt idx="2370">
                  <c:v>0</c:v>
                </c:pt>
                <c:pt idx="2371">
                  <c:v>0</c:v>
                </c:pt>
                <c:pt idx="2372">
                  <c:v>0</c:v>
                </c:pt>
                <c:pt idx="2373">
                  <c:v>0</c:v>
                </c:pt>
                <c:pt idx="2374">
                  <c:v>0</c:v>
                </c:pt>
                <c:pt idx="2375">
                  <c:v>0</c:v>
                </c:pt>
                <c:pt idx="2376">
                  <c:v>0</c:v>
                </c:pt>
                <c:pt idx="2377">
                  <c:v>0</c:v>
                </c:pt>
                <c:pt idx="2378">
                  <c:v>0</c:v>
                </c:pt>
                <c:pt idx="2379">
                  <c:v>0</c:v>
                </c:pt>
                <c:pt idx="2380">
                  <c:v>0</c:v>
                </c:pt>
                <c:pt idx="2381">
                  <c:v>0</c:v>
                </c:pt>
                <c:pt idx="2382">
                  <c:v>0</c:v>
                </c:pt>
                <c:pt idx="2383">
                  <c:v>0</c:v>
                </c:pt>
                <c:pt idx="2384">
                  <c:v>0</c:v>
                </c:pt>
                <c:pt idx="2385">
                  <c:v>0</c:v>
                </c:pt>
                <c:pt idx="2386">
                  <c:v>0</c:v>
                </c:pt>
                <c:pt idx="2387">
                  <c:v>0</c:v>
                </c:pt>
                <c:pt idx="2388">
                  <c:v>0</c:v>
                </c:pt>
                <c:pt idx="2389">
                  <c:v>0</c:v>
                </c:pt>
                <c:pt idx="2390">
                  <c:v>1</c:v>
                </c:pt>
                <c:pt idx="2391">
                  <c:v>2</c:v>
                </c:pt>
                <c:pt idx="2392">
                  <c:v>2</c:v>
                </c:pt>
                <c:pt idx="2393">
                  <c:v>2</c:v>
                </c:pt>
                <c:pt idx="2394">
                  <c:v>3</c:v>
                </c:pt>
                <c:pt idx="2395">
                  <c:v>3</c:v>
                </c:pt>
                <c:pt idx="2396">
                  <c:v>3</c:v>
                </c:pt>
                <c:pt idx="2397">
                  <c:v>3</c:v>
                </c:pt>
                <c:pt idx="2398">
                  <c:v>3</c:v>
                </c:pt>
                <c:pt idx="2399">
                  <c:v>3</c:v>
                </c:pt>
                <c:pt idx="2400">
                  <c:v>3</c:v>
                </c:pt>
                <c:pt idx="2401">
                  <c:v>0</c:v>
                </c:pt>
                <c:pt idx="2402">
                  <c:v>0</c:v>
                </c:pt>
                <c:pt idx="2403">
                  <c:v>0</c:v>
                </c:pt>
                <c:pt idx="2404">
                  <c:v>0</c:v>
                </c:pt>
                <c:pt idx="2405">
                  <c:v>0</c:v>
                </c:pt>
                <c:pt idx="2406">
                  <c:v>0</c:v>
                </c:pt>
                <c:pt idx="2407">
                  <c:v>0</c:v>
                </c:pt>
                <c:pt idx="2408">
                  <c:v>0</c:v>
                </c:pt>
                <c:pt idx="2409">
                  <c:v>0</c:v>
                </c:pt>
                <c:pt idx="2410">
                  <c:v>0</c:v>
                </c:pt>
                <c:pt idx="2411">
                  <c:v>0</c:v>
                </c:pt>
                <c:pt idx="2412">
                  <c:v>0</c:v>
                </c:pt>
                <c:pt idx="2413">
                  <c:v>0</c:v>
                </c:pt>
                <c:pt idx="2414">
                  <c:v>0</c:v>
                </c:pt>
                <c:pt idx="2415">
                  <c:v>0</c:v>
                </c:pt>
                <c:pt idx="2416">
                  <c:v>0</c:v>
                </c:pt>
                <c:pt idx="2417">
                  <c:v>0</c:v>
                </c:pt>
                <c:pt idx="2418">
                  <c:v>0</c:v>
                </c:pt>
                <c:pt idx="2419">
                  <c:v>0</c:v>
                </c:pt>
                <c:pt idx="2420">
                  <c:v>0</c:v>
                </c:pt>
                <c:pt idx="2421">
                  <c:v>0</c:v>
                </c:pt>
                <c:pt idx="2422">
                  <c:v>0</c:v>
                </c:pt>
                <c:pt idx="2423">
                  <c:v>0</c:v>
                </c:pt>
                <c:pt idx="2424">
                  <c:v>0</c:v>
                </c:pt>
                <c:pt idx="2425">
                  <c:v>0</c:v>
                </c:pt>
                <c:pt idx="2426">
                  <c:v>0</c:v>
                </c:pt>
                <c:pt idx="2427">
                  <c:v>0</c:v>
                </c:pt>
                <c:pt idx="2428">
                  <c:v>0</c:v>
                </c:pt>
                <c:pt idx="2429">
                  <c:v>0</c:v>
                </c:pt>
                <c:pt idx="2430">
                  <c:v>0</c:v>
                </c:pt>
                <c:pt idx="2431">
                  <c:v>0</c:v>
                </c:pt>
                <c:pt idx="2432">
                  <c:v>0</c:v>
                </c:pt>
                <c:pt idx="2433">
                  <c:v>0</c:v>
                </c:pt>
                <c:pt idx="2434">
                  <c:v>0</c:v>
                </c:pt>
                <c:pt idx="2435">
                  <c:v>0</c:v>
                </c:pt>
                <c:pt idx="2436">
                  <c:v>0</c:v>
                </c:pt>
                <c:pt idx="2437">
                  <c:v>0</c:v>
                </c:pt>
                <c:pt idx="2438">
                  <c:v>0</c:v>
                </c:pt>
                <c:pt idx="2439">
                  <c:v>0</c:v>
                </c:pt>
                <c:pt idx="2440">
                  <c:v>0</c:v>
                </c:pt>
                <c:pt idx="2441">
                  <c:v>0</c:v>
                </c:pt>
                <c:pt idx="2442">
                  <c:v>0</c:v>
                </c:pt>
                <c:pt idx="2443">
                  <c:v>0</c:v>
                </c:pt>
                <c:pt idx="2444">
                  <c:v>0</c:v>
                </c:pt>
                <c:pt idx="2445">
                  <c:v>0</c:v>
                </c:pt>
                <c:pt idx="2446">
                  <c:v>0</c:v>
                </c:pt>
                <c:pt idx="2447">
                  <c:v>0</c:v>
                </c:pt>
                <c:pt idx="2448">
                  <c:v>0</c:v>
                </c:pt>
                <c:pt idx="2449">
                  <c:v>0</c:v>
                </c:pt>
                <c:pt idx="2450">
                  <c:v>0</c:v>
                </c:pt>
                <c:pt idx="2451">
                  <c:v>0</c:v>
                </c:pt>
                <c:pt idx="2452">
                  <c:v>0</c:v>
                </c:pt>
                <c:pt idx="2453">
                  <c:v>0</c:v>
                </c:pt>
                <c:pt idx="2454">
                  <c:v>0</c:v>
                </c:pt>
                <c:pt idx="2455">
                  <c:v>0</c:v>
                </c:pt>
                <c:pt idx="2456">
                  <c:v>0</c:v>
                </c:pt>
                <c:pt idx="2457">
                  <c:v>0</c:v>
                </c:pt>
                <c:pt idx="2458">
                  <c:v>0</c:v>
                </c:pt>
                <c:pt idx="2459">
                  <c:v>0</c:v>
                </c:pt>
                <c:pt idx="2460">
                  <c:v>0</c:v>
                </c:pt>
                <c:pt idx="2461">
                  <c:v>0</c:v>
                </c:pt>
                <c:pt idx="2462">
                  <c:v>0</c:v>
                </c:pt>
                <c:pt idx="2463">
                  <c:v>0</c:v>
                </c:pt>
                <c:pt idx="2464">
                  <c:v>0</c:v>
                </c:pt>
                <c:pt idx="2465">
                  <c:v>0</c:v>
                </c:pt>
                <c:pt idx="2466">
                  <c:v>0</c:v>
                </c:pt>
                <c:pt idx="2467">
                  <c:v>0</c:v>
                </c:pt>
                <c:pt idx="2468">
                  <c:v>0</c:v>
                </c:pt>
                <c:pt idx="2469">
                  <c:v>0</c:v>
                </c:pt>
                <c:pt idx="2470">
                  <c:v>0</c:v>
                </c:pt>
                <c:pt idx="2471">
                  <c:v>0</c:v>
                </c:pt>
                <c:pt idx="2472">
                  <c:v>0</c:v>
                </c:pt>
                <c:pt idx="2473">
                  <c:v>0</c:v>
                </c:pt>
                <c:pt idx="2474">
                  <c:v>0</c:v>
                </c:pt>
                <c:pt idx="2475">
                  <c:v>0</c:v>
                </c:pt>
                <c:pt idx="2476">
                  <c:v>0</c:v>
                </c:pt>
                <c:pt idx="2477">
                  <c:v>0</c:v>
                </c:pt>
                <c:pt idx="2478">
                  <c:v>0</c:v>
                </c:pt>
                <c:pt idx="2479">
                  <c:v>0</c:v>
                </c:pt>
                <c:pt idx="2480">
                  <c:v>0</c:v>
                </c:pt>
                <c:pt idx="2481">
                  <c:v>1</c:v>
                </c:pt>
                <c:pt idx="2482">
                  <c:v>2</c:v>
                </c:pt>
                <c:pt idx="2483">
                  <c:v>2</c:v>
                </c:pt>
                <c:pt idx="2484">
                  <c:v>2</c:v>
                </c:pt>
                <c:pt idx="2485">
                  <c:v>3</c:v>
                </c:pt>
                <c:pt idx="2486">
                  <c:v>3</c:v>
                </c:pt>
                <c:pt idx="2487">
                  <c:v>3</c:v>
                </c:pt>
                <c:pt idx="2488">
                  <c:v>3</c:v>
                </c:pt>
                <c:pt idx="2489">
                  <c:v>3</c:v>
                </c:pt>
                <c:pt idx="2490">
                  <c:v>3</c:v>
                </c:pt>
                <c:pt idx="2491">
                  <c:v>3</c:v>
                </c:pt>
                <c:pt idx="2492">
                  <c:v>0</c:v>
                </c:pt>
                <c:pt idx="2493">
                  <c:v>0</c:v>
                </c:pt>
                <c:pt idx="2494">
                  <c:v>0</c:v>
                </c:pt>
                <c:pt idx="2495">
                  <c:v>0</c:v>
                </c:pt>
                <c:pt idx="2496">
                  <c:v>0</c:v>
                </c:pt>
                <c:pt idx="2497">
                  <c:v>0</c:v>
                </c:pt>
                <c:pt idx="2498">
                  <c:v>0</c:v>
                </c:pt>
                <c:pt idx="2499">
                  <c:v>0</c:v>
                </c:pt>
                <c:pt idx="2500">
                  <c:v>0</c:v>
                </c:pt>
                <c:pt idx="2501">
                  <c:v>0</c:v>
                </c:pt>
                <c:pt idx="2502">
                  <c:v>0</c:v>
                </c:pt>
                <c:pt idx="2503">
                  <c:v>0</c:v>
                </c:pt>
                <c:pt idx="2504">
                  <c:v>0</c:v>
                </c:pt>
                <c:pt idx="2505">
                  <c:v>0</c:v>
                </c:pt>
                <c:pt idx="2506">
                  <c:v>0</c:v>
                </c:pt>
                <c:pt idx="2507">
                  <c:v>0</c:v>
                </c:pt>
                <c:pt idx="2508">
                  <c:v>0</c:v>
                </c:pt>
                <c:pt idx="2509">
                  <c:v>0</c:v>
                </c:pt>
                <c:pt idx="2510">
                  <c:v>0</c:v>
                </c:pt>
                <c:pt idx="2511">
                  <c:v>0</c:v>
                </c:pt>
                <c:pt idx="2512">
                  <c:v>0</c:v>
                </c:pt>
                <c:pt idx="2513">
                  <c:v>0</c:v>
                </c:pt>
                <c:pt idx="2514">
                  <c:v>0</c:v>
                </c:pt>
                <c:pt idx="2515">
                  <c:v>0</c:v>
                </c:pt>
                <c:pt idx="2516">
                  <c:v>0</c:v>
                </c:pt>
                <c:pt idx="2517">
                  <c:v>0</c:v>
                </c:pt>
                <c:pt idx="2518">
                  <c:v>0</c:v>
                </c:pt>
                <c:pt idx="2519">
                  <c:v>0</c:v>
                </c:pt>
                <c:pt idx="2520">
                  <c:v>0</c:v>
                </c:pt>
                <c:pt idx="2521">
                  <c:v>0</c:v>
                </c:pt>
                <c:pt idx="2522">
                  <c:v>0</c:v>
                </c:pt>
                <c:pt idx="2523">
                  <c:v>0</c:v>
                </c:pt>
                <c:pt idx="2524">
                  <c:v>0</c:v>
                </c:pt>
                <c:pt idx="2525">
                  <c:v>0</c:v>
                </c:pt>
                <c:pt idx="2526">
                  <c:v>0</c:v>
                </c:pt>
                <c:pt idx="2527">
                  <c:v>0</c:v>
                </c:pt>
                <c:pt idx="2528">
                  <c:v>0</c:v>
                </c:pt>
                <c:pt idx="2529">
                  <c:v>0</c:v>
                </c:pt>
                <c:pt idx="2530">
                  <c:v>0</c:v>
                </c:pt>
                <c:pt idx="2531">
                  <c:v>0</c:v>
                </c:pt>
                <c:pt idx="2532">
                  <c:v>0</c:v>
                </c:pt>
                <c:pt idx="2533">
                  <c:v>0</c:v>
                </c:pt>
                <c:pt idx="2534">
                  <c:v>0</c:v>
                </c:pt>
                <c:pt idx="2535">
                  <c:v>0</c:v>
                </c:pt>
                <c:pt idx="2536">
                  <c:v>0</c:v>
                </c:pt>
                <c:pt idx="2537">
                  <c:v>0</c:v>
                </c:pt>
                <c:pt idx="2538">
                  <c:v>0</c:v>
                </c:pt>
                <c:pt idx="2539">
                  <c:v>0</c:v>
                </c:pt>
                <c:pt idx="2540">
                  <c:v>0</c:v>
                </c:pt>
                <c:pt idx="2541">
                  <c:v>0</c:v>
                </c:pt>
                <c:pt idx="2542">
                  <c:v>1</c:v>
                </c:pt>
                <c:pt idx="2543">
                  <c:v>2</c:v>
                </c:pt>
                <c:pt idx="2544">
                  <c:v>2</c:v>
                </c:pt>
                <c:pt idx="2545">
                  <c:v>0</c:v>
                </c:pt>
                <c:pt idx="2546">
                  <c:v>0</c:v>
                </c:pt>
                <c:pt idx="2547">
                  <c:v>3</c:v>
                </c:pt>
                <c:pt idx="2548">
                  <c:v>3</c:v>
                </c:pt>
                <c:pt idx="2549">
                  <c:v>3</c:v>
                </c:pt>
                <c:pt idx="2550">
                  <c:v>3</c:v>
                </c:pt>
                <c:pt idx="2551">
                  <c:v>3</c:v>
                </c:pt>
                <c:pt idx="2552">
                  <c:v>0</c:v>
                </c:pt>
                <c:pt idx="2553">
                  <c:v>0</c:v>
                </c:pt>
                <c:pt idx="2554">
                  <c:v>0</c:v>
                </c:pt>
                <c:pt idx="2555">
                  <c:v>0</c:v>
                </c:pt>
                <c:pt idx="2556">
                  <c:v>0</c:v>
                </c:pt>
                <c:pt idx="2557">
                  <c:v>0</c:v>
                </c:pt>
                <c:pt idx="2558">
                  <c:v>0</c:v>
                </c:pt>
                <c:pt idx="2559">
                  <c:v>0</c:v>
                </c:pt>
                <c:pt idx="2560">
                  <c:v>0</c:v>
                </c:pt>
                <c:pt idx="2561">
                  <c:v>0</c:v>
                </c:pt>
                <c:pt idx="2562">
                  <c:v>0</c:v>
                </c:pt>
                <c:pt idx="2563">
                  <c:v>0</c:v>
                </c:pt>
                <c:pt idx="2564">
                  <c:v>0</c:v>
                </c:pt>
                <c:pt idx="2565">
                  <c:v>0</c:v>
                </c:pt>
                <c:pt idx="2566">
                  <c:v>0</c:v>
                </c:pt>
                <c:pt idx="2567">
                  <c:v>0</c:v>
                </c:pt>
                <c:pt idx="2568">
                  <c:v>0</c:v>
                </c:pt>
                <c:pt idx="2569">
                  <c:v>0</c:v>
                </c:pt>
                <c:pt idx="2570">
                  <c:v>0</c:v>
                </c:pt>
                <c:pt idx="2571">
                  <c:v>0</c:v>
                </c:pt>
                <c:pt idx="2572">
                  <c:v>0</c:v>
                </c:pt>
                <c:pt idx="2573">
                  <c:v>0</c:v>
                </c:pt>
                <c:pt idx="2574">
                  <c:v>0</c:v>
                </c:pt>
                <c:pt idx="2575">
                  <c:v>0</c:v>
                </c:pt>
                <c:pt idx="2576">
                  <c:v>0</c:v>
                </c:pt>
                <c:pt idx="2577">
                  <c:v>0</c:v>
                </c:pt>
                <c:pt idx="2578">
                  <c:v>0</c:v>
                </c:pt>
                <c:pt idx="2579">
                  <c:v>0</c:v>
                </c:pt>
                <c:pt idx="2580">
                  <c:v>0</c:v>
                </c:pt>
                <c:pt idx="2581">
                  <c:v>0</c:v>
                </c:pt>
                <c:pt idx="2582">
                  <c:v>0</c:v>
                </c:pt>
                <c:pt idx="2583">
                  <c:v>0</c:v>
                </c:pt>
                <c:pt idx="2584">
                  <c:v>0</c:v>
                </c:pt>
                <c:pt idx="2585">
                  <c:v>0</c:v>
                </c:pt>
                <c:pt idx="2586">
                  <c:v>0</c:v>
                </c:pt>
                <c:pt idx="2587">
                  <c:v>0</c:v>
                </c:pt>
                <c:pt idx="2588">
                  <c:v>0</c:v>
                </c:pt>
                <c:pt idx="2589">
                  <c:v>0</c:v>
                </c:pt>
                <c:pt idx="2590">
                  <c:v>0</c:v>
                </c:pt>
                <c:pt idx="2591">
                  <c:v>0</c:v>
                </c:pt>
                <c:pt idx="2592">
                  <c:v>0</c:v>
                </c:pt>
                <c:pt idx="2593">
                  <c:v>0</c:v>
                </c:pt>
                <c:pt idx="2594">
                  <c:v>0</c:v>
                </c:pt>
                <c:pt idx="2595">
                  <c:v>0</c:v>
                </c:pt>
                <c:pt idx="2596">
                  <c:v>0</c:v>
                </c:pt>
                <c:pt idx="2597">
                  <c:v>0</c:v>
                </c:pt>
                <c:pt idx="2598">
                  <c:v>0</c:v>
                </c:pt>
                <c:pt idx="2599">
                  <c:v>0</c:v>
                </c:pt>
                <c:pt idx="2600">
                  <c:v>0</c:v>
                </c:pt>
                <c:pt idx="2601">
                  <c:v>0</c:v>
                </c:pt>
                <c:pt idx="2602">
                  <c:v>0</c:v>
                </c:pt>
                <c:pt idx="2603">
                  <c:v>0</c:v>
                </c:pt>
                <c:pt idx="2604">
                  <c:v>0</c:v>
                </c:pt>
                <c:pt idx="2605">
                  <c:v>0</c:v>
                </c:pt>
                <c:pt idx="2606">
                  <c:v>0</c:v>
                </c:pt>
                <c:pt idx="2607">
                  <c:v>0</c:v>
                </c:pt>
                <c:pt idx="2608">
                  <c:v>0</c:v>
                </c:pt>
                <c:pt idx="2609">
                  <c:v>0</c:v>
                </c:pt>
                <c:pt idx="2610">
                  <c:v>0</c:v>
                </c:pt>
                <c:pt idx="2611">
                  <c:v>0</c:v>
                </c:pt>
                <c:pt idx="2612">
                  <c:v>0</c:v>
                </c:pt>
                <c:pt idx="2613">
                  <c:v>0</c:v>
                </c:pt>
                <c:pt idx="2614">
                  <c:v>0</c:v>
                </c:pt>
                <c:pt idx="2615">
                  <c:v>0</c:v>
                </c:pt>
                <c:pt idx="2616">
                  <c:v>0</c:v>
                </c:pt>
                <c:pt idx="2617">
                  <c:v>0</c:v>
                </c:pt>
                <c:pt idx="2618">
                  <c:v>0</c:v>
                </c:pt>
                <c:pt idx="2619">
                  <c:v>0</c:v>
                </c:pt>
                <c:pt idx="2620">
                  <c:v>0</c:v>
                </c:pt>
                <c:pt idx="2621">
                  <c:v>0</c:v>
                </c:pt>
                <c:pt idx="2622">
                  <c:v>0</c:v>
                </c:pt>
                <c:pt idx="2623">
                  <c:v>0</c:v>
                </c:pt>
                <c:pt idx="2624">
                  <c:v>0</c:v>
                </c:pt>
                <c:pt idx="2625">
                  <c:v>0</c:v>
                </c:pt>
                <c:pt idx="2626">
                  <c:v>0</c:v>
                </c:pt>
                <c:pt idx="2627">
                  <c:v>0</c:v>
                </c:pt>
                <c:pt idx="2628">
                  <c:v>0</c:v>
                </c:pt>
                <c:pt idx="2629">
                  <c:v>0</c:v>
                </c:pt>
                <c:pt idx="2630">
                  <c:v>0</c:v>
                </c:pt>
                <c:pt idx="2631">
                  <c:v>0</c:v>
                </c:pt>
                <c:pt idx="2632">
                  <c:v>0</c:v>
                </c:pt>
                <c:pt idx="2633">
                  <c:v>0</c:v>
                </c:pt>
                <c:pt idx="2634">
                  <c:v>0</c:v>
                </c:pt>
                <c:pt idx="2635">
                  <c:v>0</c:v>
                </c:pt>
                <c:pt idx="2636">
                  <c:v>0</c:v>
                </c:pt>
                <c:pt idx="2637">
                  <c:v>0</c:v>
                </c:pt>
                <c:pt idx="2638">
                  <c:v>0</c:v>
                </c:pt>
                <c:pt idx="2639">
                  <c:v>0</c:v>
                </c:pt>
                <c:pt idx="2640">
                  <c:v>0</c:v>
                </c:pt>
                <c:pt idx="2641">
                  <c:v>0</c:v>
                </c:pt>
                <c:pt idx="2642">
                  <c:v>0</c:v>
                </c:pt>
                <c:pt idx="2643">
                  <c:v>0</c:v>
                </c:pt>
                <c:pt idx="2644">
                  <c:v>0</c:v>
                </c:pt>
                <c:pt idx="2645">
                  <c:v>0</c:v>
                </c:pt>
                <c:pt idx="2646">
                  <c:v>0</c:v>
                </c:pt>
                <c:pt idx="2647">
                  <c:v>0</c:v>
                </c:pt>
                <c:pt idx="2648">
                  <c:v>0</c:v>
                </c:pt>
                <c:pt idx="2649">
                  <c:v>0</c:v>
                </c:pt>
                <c:pt idx="2650">
                  <c:v>0</c:v>
                </c:pt>
                <c:pt idx="2651">
                  <c:v>0</c:v>
                </c:pt>
              </c:numCache>
            </c:numRef>
          </c:val>
          <c:extLst>
            <c:ext xmlns:c16="http://schemas.microsoft.com/office/drawing/2014/chart" uri="{C3380CC4-5D6E-409C-BE32-E72D297353CC}">
              <c16:uniqueId val="{00000000-7E33-B746-A9EF-6C763A0B9EE1}"/>
            </c:ext>
          </c:extLst>
        </c:ser>
        <c:dLbls>
          <c:showLegendKey val="0"/>
          <c:showVal val="0"/>
          <c:showCatName val="0"/>
          <c:showSerName val="0"/>
          <c:showPercent val="0"/>
          <c:showBubbleSize val="0"/>
        </c:dLbls>
        <c:gapWidth val="315"/>
        <c:overlap val="-40"/>
        <c:axId val="188113440"/>
        <c:axId val="188114752"/>
      </c:barChart>
      <c:dateAx>
        <c:axId val="188113440"/>
        <c:scaling>
          <c:orientation val="minMax"/>
        </c:scaling>
        <c:delete val="0"/>
        <c:axPos val="b"/>
        <c:numFmt formatCode="m/d/yy" sourceLinked="1"/>
        <c:majorTickMark val="out"/>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lt1">
                    <a:lumMod val="75000"/>
                  </a:schemeClr>
                </a:solidFill>
                <a:latin typeface="+mn-lt"/>
                <a:ea typeface="+mn-ea"/>
                <a:cs typeface="+mn-cs"/>
              </a:defRPr>
            </a:pPr>
            <a:endParaRPr lang="en-US"/>
          </a:p>
        </c:txPr>
        <c:crossAx val="188114752"/>
        <c:crosses val="autoZero"/>
        <c:auto val="1"/>
        <c:lblOffset val="100"/>
        <c:baseTimeUnit val="days"/>
      </c:dateAx>
      <c:valAx>
        <c:axId val="188114752"/>
        <c:scaling>
          <c:orientation val="minMax"/>
        </c:scaling>
        <c:delete val="0"/>
        <c:axPos val="l"/>
        <c:majorGridlines>
          <c:spPr>
            <a:ln w="9525" cap="flat" cmpd="sng" algn="ctr">
              <a:gradFill>
                <a:gsLst>
                  <a:gs pos="100000">
                    <a:schemeClr val="dk1">
                      <a:lumMod val="75000"/>
                      <a:lumOff val="25000"/>
                    </a:schemeClr>
                  </a:gs>
                  <a:gs pos="0">
                    <a:schemeClr val="dk1">
                      <a:lumMod val="65000"/>
                      <a:lumOff val="35000"/>
                    </a:schemeClr>
                  </a:gs>
                </a:gsLst>
                <a:lin ang="5400000" scaled="0"/>
              </a:gradFill>
              <a:round/>
            </a:ln>
            <a:effectLst/>
          </c:spPr>
        </c:majorGridlines>
        <c:title>
          <c:tx>
            <c:rich>
              <a:bodyPr rot="-5400000" spcFirstLastPara="1" vertOverflow="ellipsis" vert="horz" wrap="square" anchor="ctr" anchorCtr="1"/>
              <a:lstStyle/>
              <a:p>
                <a:pPr>
                  <a:defRPr sz="1050" b="1" i="0" u="none" strike="noStrike" kern="1200" baseline="0">
                    <a:solidFill>
                      <a:schemeClr val="lt1">
                        <a:lumMod val="75000"/>
                      </a:schemeClr>
                    </a:solidFill>
                    <a:latin typeface="+mn-lt"/>
                    <a:ea typeface="+mn-ea"/>
                    <a:cs typeface="+mn-cs"/>
                  </a:defRPr>
                </a:pPr>
                <a:r>
                  <a:rPr lang="en-GB"/>
                  <a:t>g/s</a:t>
                </a:r>
              </a:p>
            </c:rich>
          </c:tx>
          <c:overlay val="0"/>
          <c:spPr>
            <a:noFill/>
            <a:ln>
              <a:noFill/>
            </a:ln>
            <a:effectLst/>
          </c:spPr>
          <c:txPr>
            <a:bodyPr rot="-5400000" spcFirstLastPara="1" vertOverflow="ellipsis" vert="horz" wrap="square" anchor="ctr" anchorCtr="1"/>
            <a:lstStyle/>
            <a:p>
              <a:pPr>
                <a:defRPr sz="1050" b="1" i="0" u="none" strike="noStrike" kern="1200" baseline="0">
                  <a:solidFill>
                    <a:schemeClr val="lt1">
                      <a:lumMod val="7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lt1">
                    <a:lumMod val="75000"/>
                  </a:schemeClr>
                </a:solidFill>
                <a:latin typeface="+mn-lt"/>
                <a:ea typeface="+mn-ea"/>
                <a:cs typeface="+mn-cs"/>
              </a:defRPr>
            </a:pPr>
            <a:endParaRPr lang="en-US"/>
          </a:p>
        </c:txPr>
        <c:crossAx val="188113440"/>
        <c:crosses val="autoZero"/>
        <c:crossBetween val="between"/>
      </c:valAx>
      <c:spPr>
        <a:noFill/>
        <a:ln>
          <a:noFill/>
        </a:ln>
        <a:effectLst/>
      </c:spPr>
    </c:plotArea>
    <c:legend>
      <c:legendPos val="t"/>
      <c:layout>
        <c:manualLayout>
          <c:xMode val="edge"/>
          <c:yMode val="edge"/>
          <c:x val="0.69162528883973928"/>
          <c:y val="0.21085509350590551"/>
          <c:w val="0.22512950803444748"/>
          <c:h val="6.7307457720783267E-2"/>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lt1">
                  <a:lumMod val="75000"/>
                </a:schemeClr>
              </a:solidFill>
              <a:latin typeface="+mn-lt"/>
              <a:ea typeface="+mn-ea"/>
              <a:cs typeface="+mn-cs"/>
            </a:defRPr>
          </a:pPr>
          <a:endParaRPr lang="en-US"/>
        </a:p>
      </c:txPr>
    </c:legend>
    <c:plotVisOnly val="1"/>
    <c:dispBlanksAs val="gap"/>
    <c:showDLblsOverMax val="0"/>
  </c:chart>
  <c:spPr>
    <a:solidFill>
      <a:schemeClr val="dk1">
        <a:lumMod val="75000"/>
        <a:lumOff val="25000"/>
      </a:schemeClr>
    </a:solidFill>
    <a:ln w="9525" cap="flat" cmpd="sng" algn="ctr">
      <a:solidFill>
        <a:schemeClr val="dk1">
          <a:lumMod val="15000"/>
          <a:lumOff val="85000"/>
        </a:schemeClr>
      </a:solidFill>
      <a:round/>
    </a:ln>
    <a:effectLst/>
  </c:spPr>
  <c:txPr>
    <a:bodyPr/>
    <a:lstStyle/>
    <a:p>
      <a:pPr>
        <a:defRPr sz="1050"/>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92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n-GB" dirty="0"/>
              <a:t>What we have done</a:t>
            </a:r>
          </a:p>
        </c:rich>
      </c:tx>
      <c:layout>
        <c:manualLayout>
          <c:xMode val="edge"/>
          <c:yMode val="edge"/>
          <c:x val="0.2965119196988707"/>
          <c:y val="2.7777777777777776E-2"/>
        </c:manualLayout>
      </c:layout>
      <c:overlay val="0"/>
      <c:spPr>
        <a:noFill/>
        <a:ln>
          <a:noFill/>
        </a:ln>
        <a:effectLst/>
      </c:spPr>
      <c:txPr>
        <a:bodyPr rot="0" spcFirstLastPara="1" vertOverflow="ellipsis" vert="horz" wrap="square" anchor="ctr" anchorCtr="1"/>
        <a:lstStyle/>
        <a:p>
          <a:pPr>
            <a:defRPr sz="192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en-US"/>
        </a:p>
      </c:txPr>
    </c:title>
    <c:autoTitleDeleted val="0"/>
    <c:plotArea>
      <c:layout/>
      <c:barChart>
        <c:barDir val="col"/>
        <c:grouping val="stacked"/>
        <c:varyColors val="0"/>
        <c:ser>
          <c:idx val="0"/>
          <c:order val="0"/>
          <c:tx>
            <c:strRef>
              <c:f>Sheet1!$L$28</c:f>
              <c:strCache>
                <c:ptCount val="1"/>
                <c:pt idx="0">
                  <c:v>Vertical</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cat>
            <c:numRef>
              <c:f>Sheet1!$K$29:$K$35</c:f>
              <c:numCache>
                <c:formatCode>General</c:formatCode>
                <c:ptCount val="7"/>
                <c:pt idx="0">
                  <c:v>2014</c:v>
                </c:pt>
                <c:pt idx="1">
                  <c:v>2015</c:v>
                </c:pt>
                <c:pt idx="2">
                  <c:v>2016</c:v>
                </c:pt>
                <c:pt idx="3">
                  <c:v>2017</c:v>
                </c:pt>
                <c:pt idx="4">
                  <c:v>2018</c:v>
                </c:pt>
                <c:pt idx="5">
                  <c:v>2019</c:v>
                </c:pt>
                <c:pt idx="6">
                  <c:v>2020</c:v>
                </c:pt>
              </c:numCache>
            </c:numRef>
          </c:cat>
          <c:val>
            <c:numRef>
              <c:f>Sheet1!$L$29:$L$35</c:f>
              <c:numCache>
                <c:formatCode>General</c:formatCode>
                <c:ptCount val="7"/>
                <c:pt idx="0">
                  <c:v>17</c:v>
                </c:pt>
                <c:pt idx="1">
                  <c:v>14</c:v>
                </c:pt>
                <c:pt idx="2">
                  <c:v>14</c:v>
                </c:pt>
                <c:pt idx="3">
                  <c:v>24</c:v>
                </c:pt>
                <c:pt idx="4">
                  <c:v>29</c:v>
                </c:pt>
                <c:pt idx="5">
                  <c:v>32</c:v>
                </c:pt>
                <c:pt idx="6">
                  <c:v>17</c:v>
                </c:pt>
              </c:numCache>
            </c:numRef>
          </c:val>
          <c:extLst>
            <c:ext xmlns:c16="http://schemas.microsoft.com/office/drawing/2014/chart" uri="{C3380CC4-5D6E-409C-BE32-E72D297353CC}">
              <c16:uniqueId val="{00000000-2AC5-C249-B9E1-3BBEA2049E8F}"/>
            </c:ext>
          </c:extLst>
        </c:ser>
        <c:ser>
          <c:idx val="1"/>
          <c:order val="1"/>
          <c:tx>
            <c:strRef>
              <c:f>Sheet1!$M$28</c:f>
              <c:strCache>
                <c:ptCount val="1"/>
                <c:pt idx="0">
                  <c:v>Horizontal</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cat>
            <c:numRef>
              <c:f>Sheet1!$K$29:$K$35</c:f>
              <c:numCache>
                <c:formatCode>General</c:formatCode>
                <c:ptCount val="7"/>
                <c:pt idx="0">
                  <c:v>2014</c:v>
                </c:pt>
                <c:pt idx="1">
                  <c:v>2015</c:v>
                </c:pt>
                <c:pt idx="2">
                  <c:v>2016</c:v>
                </c:pt>
                <c:pt idx="3">
                  <c:v>2017</c:v>
                </c:pt>
                <c:pt idx="4">
                  <c:v>2018</c:v>
                </c:pt>
                <c:pt idx="5">
                  <c:v>2019</c:v>
                </c:pt>
                <c:pt idx="6">
                  <c:v>2020</c:v>
                </c:pt>
              </c:numCache>
            </c:numRef>
          </c:cat>
          <c:val>
            <c:numRef>
              <c:f>Sheet1!$M$29:$M$35</c:f>
              <c:numCache>
                <c:formatCode>General</c:formatCode>
                <c:ptCount val="7"/>
                <c:pt idx="0">
                  <c:v>8</c:v>
                </c:pt>
                <c:pt idx="1">
                  <c:v>9</c:v>
                </c:pt>
                <c:pt idx="2">
                  <c:v>11</c:v>
                </c:pt>
                <c:pt idx="3">
                  <c:v>10</c:v>
                </c:pt>
                <c:pt idx="4">
                  <c:v>9</c:v>
                </c:pt>
                <c:pt idx="5">
                  <c:v>9</c:v>
                </c:pt>
                <c:pt idx="6">
                  <c:v>11</c:v>
                </c:pt>
              </c:numCache>
            </c:numRef>
          </c:val>
          <c:extLst>
            <c:ext xmlns:c16="http://schemas.microsoft.com/office/drawing/2014/chart" uri="{C3380CC4-5D6E-409C-BE32-E72D297353CC}">
              <c16:uniqueId val="{00000001-2AC5-C249-B9E1-3BBEA2049E8F}"/>
            </c:ext>
          </c:extLst>
        </c:ser>
        <c:ser>
          <c:idx val="2"/>
          <c:order val="2"/>
          <c:tx>
            <c:strRef>
              <c:f>Sheet1!$N$28</c:f>
              <c:strCache>
                <c:ptCount val="1"/>
                <c:pt idx="0">
                  <c:v>Sc link or Other</c:v>
                </c:pt>
              </c:strCache>
            </c:strRef>
          </c:tx>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cat>
            <c:numRef>
              <c:f>Sheet1!$K$29:$K$35</c:f>
              <c:numCache>
                <c:formatCode>General</c:formatCode>
                <c:ptCount val="7"/>
                <c:pt idx="0">
                  <c:v>2014</c:v>
                </c:pt>
                <c:pt idx="1">
                  <c:v>2015</c:v>
                </c:pt>
                <c:pt idx="2">
                  <c:v>2016</c:v>
                </c:pt>
                <c:pt idx="3">
                  <c:v>2017</c:v>
                </c:pt>
                <c:pt idx="4">
                  <c:v>2018</c:v>
                </c:pt>
                <c:pt idx="5">
                  <c:v>2019</c:v>
                </c:pt>
                <c:pt idx="6">
                  <c:v>2020</c:v>
                </c:pt>
              </c:numCache>
            </c:numRef>
          </c:cat>
          <c:val>
            <c:numRef>
              <c:f>Sheet1!$N$29:$N$35</c:f>
              <c:numCache>
                <c:formatCode>General</c:formatCode>
                <c:ptCount val="7"/>
                <c:pt idx="0">
                  <c:v>2</c:v>
                </c:pt>
                <c:pt idx="1">
                  <c:v>5</c:v>
                </c:pt>
                <c:pt idx="2">
                  <c:v>1</c:v>
                </c:pt>
                <c:pt idx="3">
                  <c:v>0</c:v>
                </c:pt>
                <c:pt idx="4">
                  <c:v>1</c:v>
                </c:pt>
                <c:pt idx="5">
                  <c:v>2</c:v>
                </c:pt>
                <c:pt idx="6">
                  <c:v>4</c:v>
                </c:pt>
              </c:numCache>
            </c:numRef>
          </c:val>
          <c:extLst>
            <c:ext xmlns:c16="http://schemas.microsoft.com/office/drawing/2014/chart" uri="{C3380CC4-5D6E-409C-BE32-E72D297353CC}">
              <c16:uniqueId val="{00000002-2AC5-C249-B9E1-3BBEA2049E8F}"/>
            </c:ext>
          </c:extLst>
        </c:ser>
        <c:dLbls>
          <c:showLegendKey val="0"/>
          <c:showVal val="0"/>
          <c:showCatName val="0"/>
          <c:showSerName val="0"/>
          <c:showPercent val="0"/>
          <c:showBubbleSize val="0"/>
        </c:dLbls>
        <c:gapWidth val="150"/>
        <c:overlap val="100"/>
        <c:axId val="717592624"/>
        <c:axId val="710718240"/>
      </c:barChart>
      <c:catAx>
        <c:axId val="717592624"/>
        <c:scaling>
          <c:orientation val="minMax"/>
        </c:scaling>
        <c:delete val="0"/>
        <c:axPos val="b"/>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1600" b="0" i="0" u="none" strike="noStrike" kern="1200" baseline="0">
                <a:solidFill>
                  <a:schemeClr val="lt1">
                    <a:lumMod val="85000"/>
                  </a:schemeClr>
                </a:solidFill>
                <a:latin typeface="+mn-lt"/>
                <a:ea typeface="+mn-ea"/>
                <a:cs typeface="+mn-cs"/>
              </a:defRPr>
            </a:pPr>
            <a:endParaRPr lang="en-US"/>
          </a:p>
        </c:txPr>
        <c:crossAx val="710718240"/>
        <c:crosses val="autoZero"/>
        <c:auto val="1"/>
        <c:lblAlgn val="ctr"/>
        <c:lblOffset val="100"/>
        <c:noMultiLvlLbl val="0"/>
      </c:catAx>
      <c:valAx>
        <c:axId val="710718240"/>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lt1">
                    <a:lumMod val="85000"/>
                  </a:schemeClr>
                </a:solidFill>
                <a:latin typeface="+mn-lt"/>
                <a:ea typeface="+mn-ea"/>
                <a:cs typeface="+mn-cs"/>
              </a:defRPr>
            </a:pPr>
            <a:endParaRPr lang="en-US"/>
          </a:p>
        </c:txPr>
        <c:crossAx val="7175926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lt1">
                  <a:lumMod val="8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sz="1600"/>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92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n-GB"/>
              <a:t>What we have expecetd in 2014</a:t>
            </a:r>
          </a:p>
        </c:rich>
      </c:tx>
      <c:overlay val="0"/>
      <c:spPr>
        <a:noFill/>
        <a:ln>
          <a:noFill/>
        </a:ln>
        <a:effectLst/>
      </c:spPr>
      <c:txPr>
        <a:bodyPr rot="0" spcFirstLastPara="1" vertOverflow="ellipsis" vert="horz" wrap="square" anchor="ctr" anchorCtr="1"/>
        <a:lstStyle/>
        <a:p>
          <a:pPr>
            <a:defRPr sz="192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en-US"/>
        </a:p>
      </c:txPr>
    </c:title>
    <c:autoTitleDeleted val="0"/>
    <c:plotArea>
      <c:layout/>
      <c:barChart>
        <c:barDir val="col"/>
        <c:grouping val="stacked"/>
        <c:varyColors val="0"/>
        <c:ser>
          <c:idx val="0"/>
          <c:order val="0"/>
          <c:tx>
            <c:strRef>
              <c:f>Sheet1!$R$28</c:f>
              <c:strCache>
                <c:ptCount val="1"/>
                <c:pt idx="0">
                  <c:v>horizontal benches</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cat>
            <c:numRef>
              <c:f>Sheet1!$K$29:$K$35</c:f>
              <c:numCache>
                <c:formatCode>General</c:formatCode>
                <c:ptCount val="7"/>
                <c:pt idx="0">
                  <c:v>2014</c:v>
                </c:pt>
                <c:pt idx="1">
                  <c:v>2015</c:v>
                </c:pt>
                <c:pt idx="2">
                  <c:v>2016</c:v>
                </c:pt>
                <c:pt idx="3">
                  <c:v>2017</c:v>
                </c:pt>
                <c:pt idx="4">
                  <c:v>2018</c:v>
                </c:pt>
                <c:pt idx="5">
                  <c:v>2019</c:v>
                </c:pt>
                <c:pt idx="6">
                  <c:v>2020</c:v>
                </c:pt>
              </c:numCache>
            </c:numRef>
          </c:cat>
          <c:val>
            <c:numRef>
              <c:f>Sheet1!$R$29:$R$35</c:f>
              <c:numCache>
                <c:formatCode>General</c:formatCode>
                <c:ptCount val="7"/>
                <c:pt idx="0">
                  <c:v>9</c:v>
                </c:pt>
                <c:pt idx="1">
                  <c:v>20</c:v>
                </c:pt>
                <c:pt idx="2">
                  <c:v>7</c:v>
                </c:pt>
                <c:pt idx="3">
                  <c:v>3</c:v>
                </c:pt>
                <c:pt idx="4">
                  <c:v>10</c:v>
                </c:pt>
                <c:pt idx="5">
                  <c:v>18</c:v>
                </c:pt>
                <c:pt idx="6">
                  <c:v>18</c:v>
                </c:pt>
              </c:numCache>
            </c:numRef>
          </c:val>
          <c:extLst>
            <c:ext xmlns:c16="http://schemas.microsoft.com/office/drawing/2014/chart" uri="{C3380CC4-5D6E-409C-BE32-E72D297353CC}">
              <c16:uniqueId val="{00000000-9B9C-8A44-A04C-E76705A56BB8}"/>
            </c:ext>
          </c:extLst>
        </c:ser>
        <c:ser>
          <c:idx val="1"/>
          <c:order val="1"/>
          <c:tx>
            <c:strRef>
              <c:f>Sheet1!$S$28</c:f>
              <c:strCache>
                <c:ptCount val="1"/>
                <c:pt idx="0">
                  <c:v>vertical benches</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cat>
            <c:numRef>
              <c:f>Sheet1!$K$29:$K$35</c:f>
              <c:numCache>
                <c:formatCode>General</c:formatCode>
                <c:ptCount val="7"/>
                <c:pt idx="0">
                  <c:v>2014</c:v>
                </c:pt>
                <c:pt idx="1">
                  <c:v>2015</c:v>
                </c:pt>
                <c:pt idx="2">
                  <c:v>2016</c:v>
                </c:pt>
                <c:pt idx="3">
                  <c:v>2017</c:v>
                </c:pt>
                <c:pt idx="4">
                  <c:v>2018</c:v>
                </c:pt>
                <c:pt idx="5">
                  <c:v>2019</c:v>
                </c:pt>
                <c:pt idx="6">
                  <c:v>2020</c:v>
                </c:pt>
              </c:numCache>
            </c:numRef>
          </c:cat>
          <c:val>
            <c:numRef>
              <c:f>Sheet1!$S$29:$S$35</c:f>
              <c:numCache>
                <c:formatCode>General</c:formatCode>
                <c:ptCount val="7"/>
                <c:pt idx="1">
                  <c:v>22</c:v>
                </c:pt>
                <c:pt idx="2">
                  <c:v>12</c:v>
                </c:pt>
                <c:pt idx="3">
                  <c:v>16</c:v>
                </c:pt>
              </c:numCache>
            </c:numRef>
          </c:val>
          <c:extLst>
            <c:ext xmlns:c16="http://schemas.microsoft.com/office/drawing/2014/chart" uri="{C3380CC4-5D6E-409C-BE32-E72D297353CC}">
              <c16:uniqueId val="{00000001-9B9C-8A44-A04C-E76705A56BB8}"/>
            </c:ext>
          </c:extLst>
        </c:ser>
        <c:ser>
          <c:idx val="2"/>
          <c:order val="2"/>
          <c:tx>
            <c:strRef>
              <c:f>Sheet1!$T$28</c:f>
              <c:strCache>
                <c:ptCount val="1"/>
                <c:pt idx="0">
                  <c:v>Sc link</c:v>
                </c:pt>
              </c:strCache>
            </c:strRef>
          </c:tx>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cat>
            <c:numRef>
              <c:f>Sheet1!$K$29:$K$35</c:f>
              <c:numCache>
                <c:formatCode>General</c:formatCode>
                <c:ptCount val="7"/>
                <c:pt idx="0">
                  <c:v>2014</c:v>
                </c:pt>
                <c:pt idx="1">
                  <c:v>2015</c:v>
                </c:pt>
                <c:pt idx="2">
                  <c:v>2016</c:v>
                </c:pt>
                <c:pt idx="3">
                  <c:v>2017</c:v>
                </c:pt>
                <c:pt idx="4">
                  <c:v>2018</c:v>
                </c:pt>
                <c:pt idx="5">
                  <c:v>2019</c:v>
                </c:pt>
                <c:pt idx="6">
                  <c:v>2020</c:v>
                </c:pt>
              </c:numCache>
            </c:numRef>
          </c:cat>
          <c:val>
            <c:numRef>
              <c:f>Sheet1!$T$29:$T$35</c:f>
              <c:numCache>
                <c:formatCode>General</c:formatCode>
                <c:ptCount val="7"/>
                <c:pt idx="0">
                  <c:v>2</c:v>
                </c:pt>
                <c:pt idx="1">
                  <c:v>7</c:v>
                </c:pt>
                <c:pt idx="2">
                  <c:v>6</c:v>
                </c:pt>
                <c:pt idx="3">
                  <c:v>4</c:v>
                </c:pt>
                <c:pt idx="4">
                  <c:v>4</c:v>
                </c:pt>
                <c:pt idx="5">
                  <c:v>3</c:v>
                </c:pt>
                <c:pt idx="6">
                  <c:v>3</c:v>
                </c:pt>
              </c:numCache>
            </c:numRef>
          </c:val>
          <c:extLst>
            <c:ext xmlns:c16="http://schemas.microsoft.com/office/drawing/2014/chart" uri="{C3380CC4-5D6E-409C-BE32-E72D297353CC}">
              <c16:uniqueId val="{00000002-9B9C-8A44-A04C-E76705A56BB8}"/>
            </c:ext>
          </c:extLst>
        </c:ser>
        <c:dLbls>
          <c:showLegendKey val="0"/>
          <c:showVal val="0"/>
          <c:showCatName val="0"/>
          <c:showSerName val="0"/>
          <c:showPercent val="0"/>
          <c:showBubbleSize val="0"/>
        </c:dLbls>
        <c:gapWidth val="150"/>
        <c:overlap val="100"/>
        <c:axId val="717592624"/>
        <c:axId val="710718240"/>
      </c:barChart>
      <c:catAx>
        <c:axId val="717592624"/>
        <c:scaling>
          <c:orientation val="minMax"/>
        </c:scaling>
        <c:delete val="0"/>
        <c:axPos val="b"/>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1600" b="0" i="0" u="none" strike="noStrike" kern="1200" baseline="0">
                <a:solidFill>
                  <a:schemeClr val="lt1">
                    <a:lumMod val="85000"/>
                  </a:schemeClr>
                </a:solidFill>
                <a:latin typeface="+mn-lt"/>
                <a:ea typeface="+mn-ea"/>
                <a:cs typeface="+mn-cs"/>
              </a:defRPr>
            </a:pPr>
            <a:endParaRPr lang="en-US"/>
          </a:p>
        </c:txPr>
        <c:crossAx val="710718240"/>
        <c:crosses val="autoZero"/>
        <c:auto val="1"/>
        <c:lblAlgn val="ctr"/>
        <c:lblOffset val="100"/>
        <c:noMultiLvlLbl val="0"/>
      </c:catAx>
      <c:valAx>
        <c:axId val="710718240"/>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lt1">
                    <a:lumMod val="85000"/>
                  </a:schemeClr>
                </a:solidFill>
                <a:latin typeface="+mn-lt"/>
                <a:ea typeface="+mn-ea"/>
                <a:cs typeface="+mn-cs"/>
              </a:defRPr>
            </a:pPr>
            <a:endParaRPr lang="en-US"/>
          </a:p>
        </c:txPr>
        <c:crossAx val="7175926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lt1">
                  <a:lumMod val="8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sz="1600"/>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cap="all" spc="150" baseline="0">
                <a:solidFill>
                  <a:schemeClr val="tx1">
                    <a:lumMod val="50000"/>
                    <a:lumOff val="50000"/>
                  </a:schemeClr>
                </a:solidFill>
                <a:latin typeface="+mn-lt"/>
                <a:ea typeface="+mn-ea"/>
                <a:cs typeface="+mn-cs"/>
              </a:defRPr>
            </a:pPr>
            <a:r>
              <a:rPr lang="en-US"/>
              <a:t>TE-MSC-TF SECTION</a:t>
            </a:r>
          </a:p>
        </c:rich>
      </c:tx>
      <c:layout>
        <c:manualLayout>
          <c:xMode val="edge"/>
          <c:yMode val="edge"/>
          <c:x val="0.33912068500943088"/>
          <c:y val="8.8809946714031973E-2"/>
        </c:manualLayout>
      </c:layout>
      <c:overlay val="0"/>
      <c:spPr>
        <a:noFill/>
        <a:ln>
          <a:noFill/>
        </a:ln>
        <a:effectLst/>
      </c:spPr>
      <c:txPr>
        <a:bodyPr rot="0" spcFirstLastPara="1" vertOverflow="ellipsis" vert="horz" wrap="square" anchor="ctr" anchorCtr="1"/>
        <a:lstStyle/>
        <a:p>
          <a:pPr>
            <a:defRPr sz="1800" b="1" i="0" u="none" strike="noStrike" kern="1200" cap="all" spc="150" baseline="0">
              <a:solidFill>
                <a:schemeClr val="tx1">
                  <a:lumMod val="50000"/>
                  <a:lumOff val="50000"/>
                </a:schemeClr>
              </a:solidFill>
              <a:latin typeface="+mn-lt"/>
              <a:ea typeface="+mn-ea"/>
              <a:cs typeface="+mn-cs"/>
            </a:defRPr>
          </a:pPr>
          <a:endParaRPr lang="en-US"/>
        </a:p>
      </c:txPr>
    </c:title>
    <c:autoTitleDeleted val="0"/>
    <c:plotArea>
      <c:layout/>
      <c:pieChart>
        <c:varyColors val="1"/>
        <c:ser>
          <c:idx val="0"/>
          <c:order val="0"/>
          <c:explosion val="4"/>
          <c:dPt>
            <c:idx val="0"/>
            <c:bubble3D val="0"/>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extLst>
              <c:ext xmlns:c16="http://schemas.microsoft.com/office/drawing/2014/chart" uri="{C3380CC4-5D6E-409C-BE32-E72D297353CC}">
                <c16:uniqueId val="{00000001-34CB-7549-B722-CB0E230EB66A}"/>
              </c:ext>
            </c:extLst>
          </c:dPt>
          <c:dPt>
            <c:idx val="1"/>
            <c:bubble3D val="0"/>
            <c:spPr>
              <a:pattFill prst="ltUpDiag">
                <a:fgClr>
                  <a:schemeClr val="accent2"/>
                </a:fgClr>
                <a:bgClr>
                  <a:schemeClr val="accent2">
                    <a:lumMod val="20000"/>
                    <a:lumOff val="80000"/>
                  </a:schemeClr>
                </a:bgClr>
              </a:pattFill>
              <a:ln w="19050">
                <a:solidFill>
                  <a:schemeClr val="lt1"/>
                </a:solidFill>
              </a:ln>
              <a:effectLst>
                <a:innerShdw blurRad="114300">
                  <a:schemeClr val="accent2"/>
                </a:innerShdw>
              </a:effectLst>
            </c:spPr>
            <c:extLst>
              <c:ext xmlns:c16="http://schemas.microsoft.com/office/drawing/2014/chart" uri="{C3380CC4-5D6E-409C-BE32-E72D297353CC}">
                <c16:uniqueId val="{00000003-34CB-7549-B722-CB0E230EB66A}"/>
              </c:ext>
            </c:extLst>
          </c:dPt>
          <c:dPt>
            <c:idx val="2"/>
            <c:bubble3D val="0"/>
            <c:spPr>
              <a:pattFill prst="ltUpDiag">
                <a:fgClr>
                  <a:schemeClr val="accent3"/>
                </a:fgClr>
                <a:bgClr>
                  <a:schemeClr val="accent3">
                    <a:lumMod val="20000"/>
                    <a:lumOff val="80000"/>
                  </a:schemeClr>
                </a:bgClr>
              </a:pattFill>
              <a:ln w="19050">
                <a:solidFill>
                  <a:schemeClr val="lt1"/>
                </a:solidFill>
              </a:ln>
              <a:effectLst>
                <a:innerShdw blurRad="114300">
                  <a:schemeClr val="accent3"/>
                </a:innerShdw>
              </a:effectLst>
            </c:spPr>
            <c:extLst>
              <c:ext xmlns:c16="http://schemas.microsoft.com/office/drawing/2014/chart" uri="{C3380CC4-5D6E-409C-BE32-E72D297353CC}">
                <c16:uniqueId val="{00000005-34CB-7549-B722-CB0E230EB66A}"/>
              </c:ext>
            </c:extLst>
          </c:dPt>
          <c:dPt>
            <c:idx val="3"/>
            <c:bubble3D val="0"/>
            <c:spPr>
              <a:pattFill prst="ltUpDiag">
                <a:fgClr>
                  <a:schemeClr val="accent4"/>
                </a:fgClr>
                <a:bgClr>
                  <a:schemeClr val="accent4">
                    <a:lumMod val="20000"/>
                    <a:lumOff val="80000"/>
                  </a:schemeClr>
                </a:bgClr>
              </a:pattFill>
              <a:ln w="19050">
                <a:solidFill>
                  <a:schemeClr val="lt1"/>
                </a:solidFill>
              </a:ln>
              <a:effectLst>
                <a:innerShdw blurRad="114300">
                  <a:schemeClr val="accent4"/>
                </a:innerShdw>
              </a:effectLst>
            </c:spPr>
            <c:extLst>
              <c:ext xmlns:c16="http://schemas.microsoft.com/office/drawing/2014/chart" uri="{C3380CC4-5D6E-409C-BE32-E72D297353CC}">
                <c16:uniqueId val="{00000007-34CB-7549-B722-CB0E230EB66A}"/>
              </c:ext>
            </c:extLst>
          </c:dPt>
          <c:dPt>
            <c:idx val="4"/>
            <c:bubble3D val="0"/>
            <c:spPr>
              <a:pattFill prst="ltUpDiag">
                <a:fgClr>
                  <a:schemeClr val="accent5"/>
                </a:fgClr>
                <a:bgClr>
                  <a:schemeClr val="accent5">
                    <a:lumMod val="20000"/>
                    <a:lumOff val="80000"/>
                  </a:schemeClr>
                </a:bgClr>
              </a:pattFill>
              <a:ln w="19050">
                <a:solidFill>
                  <a:schemeClr val="lt1"/>
                </a:solidFill>
              </a:ln>
              <a:effectLst>
                <a:innerShdw blurRad="114300">
                  <a:schemeClr val="accent5"/>
                </a:innerShdw>
              </a:effectLst>
            </c:spPr>
            <c:extLst>
              <c:ext xmlns:c16="http://schemas.microsoft.com/office/drawing/2014/chart" uri="{C3380CC4-5D6E-409C-BE32-E72D297353CC}">
                <c16:uniqueId val="{00000009-34CB-7549-B722-CB0E230EB66A}"/>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extLst>
          </c:dLbls>
          <c:cat>
            <c:strRef>
              <c:f>Sheet1!$G$26:$G$30</c:f>
              <c:strCache>
                <c:ptCount val="5"/>
                <c:pt idx="0">
                  <c:v>FELL</c:v>
                </c:pt>
                <c:pt idx="1">
                  <c:v>DOCT</c:v>
                </c:pt>
                <c:pt idx="2">
                  <c:v>TRNE</c:v>
                </c:pt>
                <c:pt idx="3">
                  <c:v>COAS</c:v>
                </c:pt>
                <c:pt idx="4">
                  <c:v>STAFF</c:v>
                </c:pt>
              </c:strCache>
            </c:strRef>
          </c:cat>
          <c:val>
            <c:numRef>
              <c:f>Sheet1!$H$26:$H$30</c:f>
              <c:numCache>
                <c:formatCode>General</c:formatCode>
                <c:ptCount val="5"/>
                <c:pt idx="0">
                  <c:v>3</c:v>
                </c:pt>
                <c:pt idx="1">
                  <c:v>1</c:v>
                </c:pt>
                <c:pt idx="2">
                  <c:v>1</c:v>
                </c:pt>
                <c:pt idx="3">
                  <c:v>1</c:v>
                </c:pt>
                <c:pt idx="4">
                  <c:v>10</c:v>
                </c:pt>
              </c:numCache>
            </c:numRef>
          </c:val>
          <c:extLst>
            <c:ext xmlns:c16="http://schemas.microsoft.com/office/drawing/2014/chart" uri="{C3380CC4-5D6E-409C-BE32-E72D297353CC}">
              <c16:uniqueId val="{0000000A-34CB-7549-B722-CB0E230EB66A}"/>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t"/>
      <c:layout>
        <c:manualLayout>
          <c:xMode val="edge"/>
          <c:yMode val="edge"/>
          <c:x val="0.3167942576569564"/>
          <c:y val="0.17749569936084811"/>
          <c:w val="0.41203871141582588"/>
          <c:h val="6.8510650200696493E-2"/>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cap="all" spc="150" baseline="0">
                <a:solidFill>
                  <a:schemeClr val="tx1">
                    <a:lumMod val="50000"/>
                    <a:lumOff val="50000"/>
                  </a:schemeClr>
                </a:solidFill>
                <a:latin typeface="+mn-lt"/>
                <a:ea typeface="+mn-ea"/>
                <a:cs typeface="+mn-cs"/>
              </a:defRPr>
            </a:pPr>
            <a:r>
              <a:rPr lang="en-US"/>
              <a:t>STAFF</a:t>
            </a:r>
          </a:p>
        </c:rich>
      </c:tx>
      <c:layout>
        <c:manualLayout>
          <c:xMode val="edge"/>
          <c:yMode val="edge"/>
          <c:x val="0.12672900262467193"/>
          <c:y val="0.29629629629629628"/>
        </c:manualLayout>
      </c:layout>
      <c:overlay val="0"/>
      <c:spPr>
        <a:noFill/>
        <a:ln>
          <a:noFill/>
        </a:ln>
        <a:effectLst/>
      </c:spPr>
      <c:txPr>
        <a:bodyPr rot="0" spcFirstLastPara="1" vertOverflow="ellipsis" vert="horz" wrap="square" anchor="ctr" anchorCtr="1"/>
        <a:lstStyle/>
        <a:p>
          <a:pPr>
            <a:defRPr sz="1800" b="1" i="0" u="none" strike="noStrike" kern="1200" cap="all" spc="150" baseline="0">
              <a:solidFill>
                <a:schemeClr val="tx1">
                  <a:lumMod val="50000"/>
                  <a:lumOff val="50000"/>
                </a:schemeClr>
              </a:solidFill>
              <a:latin typeface="+mn-lt"/>
              <a:ea typeface="+mn-ea"/>
              <a:cs typeface="+mn-cs"/>
            </a:defRPr>
          </a:pPr>
          <a:endParaRPr lang="en-US"/>
        </a:p>
      </c:txPr>
    </c:title>
    <c:autoTitleDeleted val="0"/>
    <c:plotArea>
      <c:layout>
        <c:manualLayout>
          <c:layoutTarget val="inner"/>
          <c:xMode val="edge"/>
          <c:yMode val="edge"/>
          <c:x val="0.34757064741907262"/>
          <c:y val="0.31134623797025374"/>
          <c:w val="0.38263670166229219"/>
          <c:h val="0.63772783610382033"/>
        </c:manualLayout>
      </c:layout>
      <c:pieChart>
        <c:varyColors val="1"/>
        <c:ser>
          <c:idx val="0"/>
          <c:order val="0"/>
          <c:explosion val="13"/>
          <c:dPt>
            <c:idx val="0"/>
            <c:bubble3D val="0"/>
            <c:explosion val="3"/>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extLst>
              <c:ext xmlns:c16="http://schemas.microsoft.com/office/drawing/2014/chart" uri="{C3380CC4-5D6E-409C-BE32-E72D297353CC}">
                <c16:uniqueId val="{00000001-0070-1345-898B-D1688F8E4FDB}"/>
              </c:ext>
            </c:extLst>
          </c:dPt>
          <c:dPt>
            <c:idx val="1"/>
            <c:bubble3D val="0"/>
            <c:spPr>
              <a:pattFill prst="ltUpDiag">
                <a:fgClr>
                  <a:schemeClr val="accent2"/>
                </a:fgClr>
                <a:bgClr>
                  <a:schemeClr val="accent2">
                    <a:lumMod val="20000"/>
                    <a:lumOff val="80000"/>
                  </a:schemeClr>
                </a:bgClr>
              </a:pattFill>
              <a:ln w="19050">
                <a:solidFill>
                  <a:schemeClr val="lt1"/>
                </a:solidFill>
              </a:ln>
              <a:effectLst>
                <a:innerShdw blurRad="114300">
                  <a:schemeClr val="accent2"/>
                </a:innerShdw>
              </a:effectLst>
            </c:spPr>
            <c:extLst>
              <c:ext xmlns:c16="http://schemas.microsoft.com/office/drawing/2014/chart" uri="{C3380CC4-5D6E-409C-BE32-E72D297353CC}">
                <c16:uniqueId val="{00000003-0070-1345-898B-D1688F8E4FDB}"/>
              </c:ext>
            </c:extLst>
          </c:dPt>
          <c:cat>
            <c:strRef>
              <c:f>Sheet1!$G$31:$G$32</c:f>
              <c:strCache>
                <c:ptCount val="2"/>
                <c:pt idx="0">
                  <c:v>cat 2</c:v>
                </c:pt>
                <c:pt idx="1">
                  <c:v>cat3</c:v>
                </c:pt>
              </c:strCache>
            </c:strRef>
          </c:cat>
          <c:val>
            <c:numRef>
              <c:f>Sheet1!$H$31:$H$32</c:f>
              <c:numCache>
                <c:formatCode>General</c:formatCode>
                <c:ptCount val="2"/>
                <c:pt idx="0">
                  <c:v>3</c:v>
                </c:pt>
                <c:pt idx="1">
                  <c:v>7</c:v>
                </c:pt>
              </c:numCache>
            </c:numRef>
          </c:val>
          <c:extLst>
            <c:ext xmlns:c16="http://schemas.microsoft.com/office/drawing/2014/chart" uri="{C3380CC4-5D6E-409C-BE32-E72D297353CC}">
              <c16:uniqueId val="{00000004-0070-1345-898B-D1688F8E4FDB}"/>
            </c:ext>
          </c:extLst>
        </c:ser>
        <c:dLbls>
          <c:showLegendKey val="0"/>
          <c:showVal val="0"/>
          <c:showCatName val="0"/>
          <c:showSerName val="0"/>
          <c:showPercent val="0"/>
          <c:showBubbleSize val="0"/>
          <c:showLeaderLines val="1"/>
        </c:dLbls>
        <c:firstSliceAng val="0"/>
      </c:pieChart>
      <c:spPr>
        <a:noFill/>
        <a:ln>
          <a:noFill/>
        </a:ln>
        <a:effectLst/>
      </c:spPr>
    </c:plotArea>
    <c:legend>
      <c:legendPos val="t"/>
      <c:layout>
        <c:manualLayout>
          <c:xMode val="edge"/>
          <c:yMode val="edge"/>
          <c:x val="9.9998250218722662E-2"/>
          <c:y val="0.40724555263925344"/>
          <c:w val="0.21667016622922133"/>
          <c:h val="8.9285870516185473E-2"/>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3">
  <cs:axisTitle>
    <cs:lnRef idx="0"/>
    <cs:fillRef idx="0"/>
    <cs:effectRef idx="0"/>
    <cs:fontRef idx="minor">
      <a:schemeClr val="lt1">
        <a:lumMod val="75000"/>
      </a:schemeClr>
    </cs:fontRef>
    <cs:defRPr sz="1197" b="1" kern="1200"/>
  </cs:axisTitle>
  <cs:categoryAxis>
    <cs:lnRef idx="0"/>
    <cs:fillRef idx="0"/>
    <cs:effectRef idx="0"/>
    <cs:fontRef idx="minor">
      <a:schemeClr val="lt1">
        <a:lumMod val="75000"/>
      </a:schemeClr>
    </cs:fontRef>
    <cs:defRPr sz="1197"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1197" kern="1200"/>
  </cs:chartArea>
  <cs:dataLabel>
    <cs:lnRef idx="0"/>
    <cs:fillRef idx="0"/>
    <cs:effectRef idx="0"/>
    <cs:fontRef idx="minor">
      <a:schemeClr val="lt1">
        <a:lumMod val="75000"/>
      </a:schemeClr>
    </cs:fontRef>
    <cs:defRPr sz="1197"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1197"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75000"/>
                <a:lumOff val="25000"/>
              </a:schemeClr>
            </a:gs>
            <a:gs pos="0">
              <a:schemeClr val="dk1">
                <a:lumMod val="65000"/>
                <a:lumOff val="3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dk1">
                <a:lumMod val="75000"/>
                <a:lumOff val="25000"/>
                <a:alpha val="25000"/>
              </a:schemeClr>
            </a:gs>
            <a:gs pos="0">
              <a:schemeClr val="dk1">
                <a:lumMod val="65000"/>
                <a:lumOff val="35000"/>
                <a:alpha val="25000"/>
              </a:schemeClr>
            </a:gs>
          </a:gsLst>
          <a:lin ang="5400000" scaled="0"/>
        </a:gra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1197"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862"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1197"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13">
  <cs:axisTitle>
    <cs:lnRef idx="0"/>
    <cs:fillRef idx="0"/>
    <cs:effectRef idx="0"/>
    <cs:fontRef idx="minor">
      <a:schemeClr val="lt1">
        <a:lumMod val="75000"/>
      </a:schemeClr>
    </cs:fontRef>
    <cs:defRPr sz="1197" b="1" kern="1200"/>
  </cs:axisTitle>
  <cs:categoryAxis>
    <cs:lnRef idx="0"/>
    <cs:fillRef idx="0"/>
    <cs:effectRef idx="0"/>
    <cs:fontRef idx="minor">
      <a:schemeClr val="lt1">
        <a:lumMod val="75000"/>
      </a:schemeClr>
    </cs:fontRef>
    <cs:defRPr sz="1197"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1197" kern="1200"/>
  </cs:chartArea>
  <cs:dataLabel>
    <cs:lnRef idx="0"/>
    <cs:fillRef idx="0"/>
    <cs:effectRef idx="0"/>
    <cs:fontRef idx="minor">
      <a:schemeClr val="lt1">
        <a:lumMod val="75000"/>
      </a:schemeClr>
    </cs:fontRef>
    <cs:defRPr sz="1197"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1197"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75000"/>
                <a:lumOff val="25000"/>
              </a:schemeClr>
            </a:gs>
            <a:gs pos="0">
              <a:schemeClr val="dk1">
                <a:lumMod val="65000"/>
                <a:lumOff val="3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dk1">
                <a:lumMod val="75000"/>
                <a:lumOff val="25000"/>
                <a:alpha val="25000"/>
              </a:schemeClr>
            </a:gs>
            <a:gs pos="0">
              <a:schemeClr val="dk1">
                <a:lumMod val="65000"/>
                <a:lumOff val="35000"/>
                <a:alpha val="25000"/>
              </a:schemeClr>
            </a:gs>
          </a:gsLst>
          <a:lin ang="5400000" scaled="0"/>
        </a:gra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1197"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862"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1197"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304">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tx1"/>
    </cs:fontRef>
  </cs:wall>
</cs:chartStyle>
</file>

<file path=ppt/charts/style4.xml><?xml version="1.0" encoding="utf-8"?>
<cs:chartStyle xmlns:cs="http://schemas.microsoft.com/office/drawing/2012/chartStyle" xmlns:a="http://schemas.openxmlformats.org/drawingml/2006/main" id="304">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tx1"/>
    </cs:fontRef>
  </cs:wall>
</cs:chartStyle>
</file>

<file path=ppt/charts/style5.xml><?xml version="1.0" encoding="utf-8"?>
<cs:chartStyle xmlns:cs="http://schemas.microsoft.com/office/drawing/2012/chartStyle" xmlns:a="http://schemas.openxmlformats.org/drawingml/2006/main" id="252">
  <cs:axisTitle>
    <cs:lnRef idx="0"/>
    <cs:fillRef idx="0"/>
    <cs:effectRef idx="0"/>
    <cs:fontRef idx="minor">
      <a:schemeClr val="tx1">
        <a:lumMod val="65000"/>
        <a:lumOff val="35000"/>
      </a:schemeClr>
    </cs:fontRef>
    <cs:defRPr sz="900"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
  <cs:dataPoint3D>
    <cs:lnRef idx="0"/>
    <cs:fillRef idx="0">
      <cs:styleClr val="auto"/>
    </cs:fillRef>
    <cs:effectRef idx="0"/>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18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52">
  <cs:axisTitle>
    <cs:lnRef idx="0"/>
    <cs:fillRef idx="0"/>
    <cs:effectRef idx="0"/>
    <cs:fontRef idx="minor">
      <a:schemeClr val="tx1">
        <a:lumMod val="65000"/>
        <a:lumOff val="35000"/>
      </a:schemeClr>
    </cs:fontRef>
    <cs:defRPr sz="900"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
  <cs:dataPoint3D>
    <cs:lnRef idx="0"/>
    <cs:fillRef idx="0">
      <cs:styleClr val="auto"/>
    </cs:fillRef>
    <cs:effectRef idx="0"/>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18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3.jpeg"/><Relationship Id="rId5" Type="http://schemas.microsoft.com/office/2007/relationships/hdphoto" Target="../media/hdphoto1.wdp"/><Relationship Id="rId4" Type="http://schemas.openxmlformats.org/officeDocument/2006/relationships/image" Target="../media/image6.jpeg"/></Relationships>
</file>

<file path=ppt/diagrams/_rels/data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eg"/><Relationship Id="rId4" Type="http://schemas.openxmlformats.org/officeDocument/2006/relationships/image" Target="../media/image11.jpeg"/></Relationships>
</file>

<file path=ppt/diagrams/_rels/data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diagrams/_rels/data4.xml.rels><?xml version="1.0" encoding="UTF-8" standalone="yes"?>
<Relationships xmlns="http://schemas.openxmlformats.org/package/2006/relationships"><Relationship Id="rId1" Type="http://schemas.openxmlformats.org/officeDocument/2006/relationships/image" Target="../media/image65.png"/></Relationships>
</file>

<file path=ppt/diagrams/_rels/drawing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3.jpeg"/><Relationship Id="rId5" Type="http://schemas.microsoft.com/office/2007/relationships/hdphoto" Target="../media/hdphoto1.wdp"/><Relationship Id="rId4" Type="http://schemas.openxmlformats.org/officeDocument/2006/relationships/image" Target="../media/image6.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eg"/><Relationship Id="rId4" Type="http://schemas.openxmlformats.org/officeDocument/2006/relationships/image" Target="../media/image11.jpeg"/></Relationships>
</file>

<file path=ppt/diagrams/_rels/drawing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diagrams/_rels/drawing4.xml.rels><?xml version="1.0" encoding="UTF-8" standalone="yes"?>
<Relationships xmlns="http://schemas.openxmlformats.org/package/2006/relationships"><Relationship Id="rId1" Type="http://schemas.openxmlformats.org/officeDocument/2006/relationships/image" Target="../media/image6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127C28-5D33-9340-9539-A7897CD539AD}" type="doc">
      <dgm:prSet loTypeId="urn:microsoft.com/office/officeart/2008/layout/TitlePictureLineup" loCatId="" qsTypeId="urn:microsoft.com/office/officeart/2005/8/quickstyle/simple1" qsCatId="simple" csTypeId="urn:microsoft.com/office/officeart/2005/8/colors/accent1_2" csCatId="accent1" phldr="1"/>
      <dgm:spPr/>
      <dgm:t>
        <a:bodyPr/>
        <a:lstStyle/>
        <a:p>
          <a:endParaRPr lang="en-US"/>
        </a:p>
      </dgm:t>
    </dgm:pt>
    <dgm:pt modelId="{0BA7D238-053F-F945-83AE-D2D9FA4B8474}">
      <dgm:prSet phldrT="[Text]" custT="1"/>
      <dgm:spPr/>
      <dgm:t>
        <a:bodyPr/>
        <a:lstStyle/>
        <a:p>
          <a:r>
            <a:rPr lang="en-GB" sz="1600" b="1"/>
            <a:t>2009</a:t>
          </a:r>
          <a:endParaRPr lang="en-US" sz="1600" dirty="0"/>
        </a:p>
      </dgm:t>
    </dgm:pt>
    <dgm:pt modelId="{D093AAF7-5C6D-DA4B-B51C-62036679A730}" type="parTrans" cxnId="{0B23915F-5872-774B-94C2-197DA0AA0762}">
      <dgm:prSet/>
      <dgm:spPr/>
      <dgm:t>
        <a:bodyPr/>
        <a:lstStyle/>
        <a:p>
          <a:endParaRPr lang="en-US"/>
        </a:p>
      </dgm:t>
    </dgm:pt>
    <dgm:pt modelId="{2208EBEB-FBE2-9544-8B55-D59F24A14362}" type="sibTrans" cxnId="{0B23915F-5872-774B-94C2-197DA0AA0762}">
      <dgm:prSet/>
      <dgm:spPr/>
      <dgm:t>
        <a:bodyPr/>
        <a:lstStyle/>
        <a:p>
          <a:endParaRPr lang="en-US"/>
        </a:p>
      </dgm:t>
    </dgm:pt>
    <dgm:pt modelId="{9FC6B449-1C47-0C4A-B1DC-82253F857E4C}">
      <dgm:prSet phldrT="[Text]" custT="1"/>
      <dgm:spPr/>
      <dgm:t>
        <a:bodyPr/>
        <a:lstStyle/>
        <a:p>
          <a:r>
            <a:rPr lang="en-GB" sz="1400" b="1" i="1" dirty="0"/>
            <a:t>TE-MSC-TF</a:t>
          </a:r>
          <a:r>
            <a:rPr lang="en-GB" sz="1400" dirty="0"/>
            <a:t> is created with one of the main task of moving Block 4 from </a:t>
          </a:r>
          <a:r>
            <a:rPr lang="en-GB" sz="1400" dirty="0" err="1"/>
            <a:t>Prevessin</a:t>
          </a:r>
          <a:r>
            <a:rPr lang="en-GB" sz="1400" dirty="0"/>
            <a:t> to SM18</a:t>
          </a:r>
          <a:endParaRPr lang="en-US" sz="1400" dirty="0"/>
        </a:p>
      </dgm:t>
    </dgm:pt>
    <dgm:pt modelId="{8476FC9B-97B3-BC4B-9F1C-EC96AD76BD31}" type="parTrans" cxnId="{BDA042E3-0788-A64B-9649-A7C17DB6D52C}">
      <dgm:prSet/>
      <dgm:spPr/>
      <dgm:t>
        <a:bodyPr/>
        <a:lstStyle/>
        <a:p>
          <a:endParaRPr lang="en-US"/>
        </a:p>
      </dgm:t>
    </dgm:pt>
    <dgm:pt modelId="{D7564FE0-0506-1148-BD4A-768485B8D194}" type="sibTrans" cxnId="{BDA042E3-0788-A64B-9649-A7C17DB6D52C}">
      <dgm:prSet/>
      <dgm:spPr/>
      <dgm:t>
        <a:bodyPr/>
        <a:lstStyle/>
        <a:p>
          <a:endParaRPr lang="en-US"/>
        </a:p>
      </dgm:t>
    </dgm:pt>
    <dgm:pt modelId="{5E5559EB-AF87-ED4F-829A-A109B1CBB5C1}">
      <dgm:prSet phldrT="[Text]" custT="1"/>
      <dgm:spPr/>
      <dgm:t>
        <a:bodyPr/>
        <a:lstStyle/>
        <a:p>
          <a:r>
            <a:rPr lang="en-GB" sz="1600" b="1" dirty="0"/>
            <a:t>2010</a:t>
          </a:r>
          <a:endParaRPr lang="en-US" sz="1600" dirty="0"/>
        </a:p>
      </dgm:t>
    </dgm:pt>
    <dgm:pt modelId="{08C6F6D9-33FF-B445-B8A5-9F7CBB448D1E}" type="parTrans" cxnId="{A4F01331-4356-0F46-9875-33BABCD6E11C}">
      <dgm:prSet/>
      <dgm:spPr/>
      <dgm:t>
        <a:bodyPr/>
        <a:lstStyle/>
        <a:p>
          <a:endParaRPr lang="en-US"/>
        </a:p>
      </dgm:t>
    </dgm:pt>
    <dgm:pt modelId="{82C48624-C57B-4E46-AEA2-8C6577DB944E}" type="sibTrans" cxnId="{A4F01331-4356-0F46-9875-33BABCD6E11C}">
      <dgm:prSet/>
      <dgm:spPr/>
      <dgm:t>
        <a:bodyPr/>
        <a:lstStyle/>
        <a:p>
          <a:endParaRPr lang="en-US"/>
        </a:p>
      </dgm:t>
    </dgm:pt>
    <dgm:pt modelId="{94094B42-6530-1C42-A125-CBDC10B3567D}">
      <dgm:prSet phldrT="[Text]" custT="1"/>
      <dgm:spPr/>
      <dgm:t>
        <a:bodyPr/>
        <a:lstStyle/>
        <a:p>
          <a:r>
            <a:rPr lang="en-GB" sz="1400" dirty="0"/>
            <a:t>Start of civil engineering in the SM18 – Cluster G</a:t>
          </a:r>
          <a:endParaRPr lang="en-US" sz="1400" dirty="0"/>
        </a:p>
      </dgm:t>
    </dgm:pt>
    <dgm:pt modelId="{26855260-3A65-0C4F-84E1-C40686FED9E5}" type="parTrans" cxnId="{B097A115-77C3-394F-9E3D-A2E622D66B6D}">
      <dgm:prSet/>
      <dgm:spPr/>
      <dgm:t>
        <a:bodyPr/>
        <a:lstStyle/>
        <a:p>
          <a:endParaRPr lang="en-US"/>
        </a:p>
      </dgm:t>
    </dgm:pt>
    <dgm:pt modelId="{0E26340C-002C-804D-A3C9-BC9CE5553D7B}" type="sibTrans" cxnId="{B097A115-77C3-394F-9E3D-A2E622D66B6D}">
      <dgm:prSet/>
      <dgm:spPr/>
      <dgm:t>
        <a:bodyPr/>
        <a:lstStyle/>
        <a:p>
          <a:endParaRPr lang="en-US"/>
        </a:p>
      </dgm:t>
    </dgm:pt>
    <dgm:pt modelId="{E2E5C5A2-B11A-384F-BB04-EB95CB57ABFE}">
      <dgm:prSet phldrT="[Text]" custT="1"/>
      <dgm:spPr/>
      <dgm:t>
        <a:bodyPr/>
        <a:lstStyle/>
        <a:p>
          <a:pPr marL="0" lvl="0" algn="ctr" defTabSz="1066800">
            <a:lnSpc>
              <a:spcPct val="90000"/>
            </a:lnSpc>
            <a:spcBef>
              <a:spcPct val="0"/>
            </a:spcBef>
            <a:spcAft>
              <a:spcPct val="35000"/>
            </a:spcAft>
            <a:buNone/>
          </a:pPr>
          <a:r>
            <a:rPr lang="en-GB" sz="1800" b="1" dirty="0"/>
            <a:t>2011</a:t>
          </a:r>
          <a:endParaRPr lang="en-US" sz="1800" dirty="0"/>
        </a:p>
      </dgm:t>
    </dgm:pt>
    <dgm:pt modelId="{CB1A0662-887C-C24E-8CDF-C3FB32661123}" type="parTrans" cxnId="{4BFC314E-B54B-9E4A-B83F-7546D1820601}">
      <dgm:prSet/>
      <dgm:spPr/>
      <dgm:t>
        <a:bodyPr/>
        <a:lstStyle/>
        <a:p>
          <a:endParaRPr lang="en-US"/>
        </a:p>
      </dgm:t>
    </dgm:pt>
    <dgm:pt modelId="{5F163DA6-6AE6-4E4A-BC4F-915D25DB82A1}" type="sibTrans" cxnId="{4BFC314E-B54B-9E4A-B83F-7546D1820601}">
      <dgm:prSet/>
      <dgm:spPr/>
      <dgm:t>
        <a:bodyPr/>
        <a:lstStyle/>
        <a:p>
          <a:endParaRPr lang="en-US"/>
        </a:p>
      </dgm:t>
    </dgm:pt>
    <dgm:pt modelId="{113E7D61-1903-BE4C-A71D-C12F96D57CC7}">
      <dgm:prSet phldrT="[Text]" custT="1"/>
      <dgm:spPr/>
      <dgm:t>
        <a:bodyPr/>
        <a:lstStyle/>
        <a:p>
          <a:pPr marL="0" marR="0" lvl="0" indent="0" algn="l"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a:t>The new vertical test stand called Cluster G with the “LONG CRYOSTAT”  is  operational. </a:t>
          </a:r>
          <a:endParaRPr lang="en-US" sz="1400" dirty="0"/>
        </a:p>
      </dgm:t>
    </dgm:pt>
    <dgm:pt modelId="{F3499F06-92FD-414C-8DD8-C278F7882B25}" type="sibTrans" cxnId="{C01BE214-4F43-8345-9A04-7A65F7994A0C}">
      <dgm:prSet/>
      <dgm:spPr/>
      <dgm:t>
        <a:bodyPr/>
        <a:lstStyle/>
        <a:p>
          <a:endParaRPr lang="en-US"/>
        </a:p>
      </dgm:t>
    </dgm:pt>
    <dgm:pt modelId="{8FCD530B-E40C-5345-A468-57F584F27DA5}" type="parTrans" cxnId="{C01BE214-4F43-8345-9A04-7A65F7994A0C}">
      <dgm:prSet/>
      <dgm:spPr/>
      <dgm:t>
        <a:bodyPr/>
        <a:lstStyle/>
        <a:p>
          <a:endParaRPr lang="en-US"/>
        </a:p>
      </dgm:t>
    </dgm:pt>
    <dgm:pt modelId="{73D98BF6-B5C0-6E42-B2B3-8E7534470C78}">
      <dgm:prSet custT="1"/>
      <dgm:spPr/>
      <dgm:t>
        <a:bodyPr/>
        <a:lstStyle/>
        <a:p>
          <a:pPr algn="ctr"/>
          <a:r>
            <a:rPr lang="en-GB" sz="1800" b="1" dirty="0"/>
            <a:t>2012</a:t>
          </a:r>
          <a:endParaRPr lang="en-US" sz="1400" dirty="0"/>
        </a:p>
      </dgm:t>
    </dgm:pt>
    <dgm:pt modelId="{6862DB02-8993-2A46-A88A-B6F5653EA4C2}" type="parTrans" cxnId="{C2786C01-B2C8-DB4B-9957-896BAB2A3DB2}">
      <dgm:prSet/>
      <dgm:spPr/>
      <dgm:t>
        <a:bodyPr/>
        <a:lstStyle/>
        <a:p>
          <a:endParaRPr lang="en-US"/>
        </a:p>
      </dgm:t>
    </dgm:pt>
    <dgm:pt modelId="{2980553B-A528-BE4E-B397-780D98C8F8E5}" type="sibTrans" cxnId="{C2786C01-B2C8-DB4B-9957-896BAB2A3DB2}">
      <dgm:prSet/>
      <dgm:spPr/>
      <dgm:t>
        <a:bodyPr/>
        <a:lstStyle/>
        <a:p>
          <a:endParaRPr lang="en-US"/>
        </a:p>
      </dgm:t>
    </dgm:pt>
    <dgm:pt modelId="{97255D7B-346E-6048-9F3A-B45DBFBB907F}">
      <dgm:prSet custT="1"/>
      <dgm:spPr/>
      <dgm:t>
        <a:bodyPr/>
        <a:lstStyle/>
        <a:p>
          <a:pPr algn="l"/>
          <a:r>
            <a:rPr lang="en-GB" sz="1400" dirty="0"/>
            <a:t>2</a:t>
          </a:r>
          <a:r>
            <a:rPr lang="en-GB" sz="1400" baseline="30000" dirty="0"/>
            <a:t>nd</a:t>
          </a:r>
          <a:r>
            <a:rPr lang="en-GB" sz="1400" dirty="0"/>
            <a:t> cryostat and the feed box are operational. </a:t>
          </a:r>
        </a:p>
        <a:p>
          <a:pPr algn="l"/>
          <a:r>
            <a:rPr lang="en-GB" sz="1400" dirty="0"/>
            <a:t>Start of optimisations: new insert for “Long Cryostat” and a new one for FReSCa2: HFM test stand idea is born. </a:t>
          </a:r>
          <a:endParaRPr lang="en-US" sz="1400" dirty="0"/>
        </a:p>
      </dgm:t>
    </dgm:pt>
    <dgm:pt modelId="{D307F860-3B75-F644-8AFB-B90FC9E904CE}" type="parTrans" cxnId="{80DC6135-80F3-9449-A4C3-604688D55962}">
      <dgm:prSet/>
      <dgm:spPr/>
      <dgm:t>
        <a:bodyPr/>
        <a:lstStyle/>
        <a:p>
          <a:endParaRPr lang="en-US"/>
        </a:p>
      </dgm:t>
    </dgm:pt>
    <dgm:pt modelId="{95792973-AC6F-3A4C-AD38-1CDAEE844931}" type="sibTrans" cxnId="{80DC6135-80F3-9449-A4C3-604688D55962}">
      <dgm:prSet/>
      <dgm:spPr/>
      <dgm:t>
        <a:bodyPr/>
        <a:lstStyle/>
        <a:p>
          <a:endParaRPr lang="en-US"/>
        </a:p>
      </dgm:t>
    </dgm:pt>
    <dgm:pt modelId="{176DF53F-6E87-4844-8685-BC357D5AB1C1}" type="pres">
      <dgm:prSet presAssocID="{77127C28-5D33-9340-9539-A7897CD539AD}" presName="Name0" presStyleCnt="0">
        <dgm:presLayoutVars>
          <dgm:dir/>
        </dgm:presLayoutVars>
      </dgm:prSet>
      <dgm:spPr/>
    </dgm:pt>
    <dgm:pt modelId="{E40F2CED-4A9B-E843-BB9D-B8ED2201A6BD}" type="pres">
      <dgm:prSet presAssocID="{0BA7D238-053F-F945-83AE-D2D9FA4B8474}" presName="composite" presStyleCnt="0"/>
      <dgm:spPr/>
    </dgm:pt>
    <dgm:pt modelId="{214E51F6-D818-F046-A4FD-3143B805E277}" type="pres">
      <dgm:prSet presAssocID="{0BA7D238-053F-F945-83AE-D2D9FA4B8474}" presName="Accent" presStyleLbl="alignAcc1" presStyleIdx="0" presStyleCnt="4"/>
      <dgm:spPr/>
    </dgm:pt>
    <dgm:pt modelId="{55AA025C-DB21-5948-BD49-59C0E3DC5ED4}" type="pres">
      <dgm:prSet presAssocID="{0BA7D238-053F-F945-83AE-D2D9FA4B8474}" presName="Image" presStyleLbl="node1" presStyleIdx="0" presStyleCnt="4"/>
      <dgm:spPr>
        <a:blipFill rotWithShape="1">
          <a:blip xmlns:r="http://schemas.openxmlformats.org/officeDocument/2006/relationships" r:embed="rId1"/>
          <a:srcRect/>
          <a:stretch>
            <a:fillRect l="-17000" r="-17000"/>
          </a:stretch>
        </a:blipFill>
      </dgm:spPr>
    </dgm:pt>
    <dgm:pt modelId="{7C46DD2B-2836-9649-A5C1-378D6B1A817E}" type="pres">
      <dgm:prSet presAssocID="{0BA7D238-053F-F945-83AE-D2D9FA4B8474}" presName="Child" presStyleLbl="revTx" presStyleIdx="0" presStyleCnt="4">
        <dgm:presLayoutVars>
          <dgm:bulletEnabled val="1"/>
        </dgm:presLayoutVars>
      </dgm:prSet>
      <dgm:spPr/>
    </dgm:pt>
    <dgm:pt modelId="{9F92AC1F-F254-934D-ABC6-49766F278A26}" type="pres">
      <dgm:prSet presAssocID="{0BA7D238-053F-F945-83AE-D2D9FA4B8474}" presName="Parent" presStyleLbl="alignNode1" presStyleIdx="0" presStyleCnt="4">
        <dgm:presLayoutVars>
          <dgm:bulletEnabled val="1"/>
        </dgm:presLayoutVars>
      </dgm:prSet>
      <dgm:spPr/>
    </dgm:pt>
    <dgm:pt modelId="{354D60D4-CD31-B14D-A0C1-BA91E50805FB}" type="pres">
      <dgm:prSet presAssocID="{2208EBEB-FBE2-9544-8B55-D59F24A14362}" presName="sibTrans" presStyleCnt="0"/>
      <dgm:spPr/>
    </dgm:pt>
    <dgm:pt modelId="{5EA75F44-F70F-184E-9E28-1D1C648E68D9}" type="pres">
      <dgm:prSet presAssocID="{5E5559EB-AF87-ED4F-829A-A109B1CBB5C1}" presName="composite" presStyleCnt="0"/>
      <dgm:spPr/>
    </dgm:pt>
    <dgm:pt modelId="{FA29990B-B4BB-6A40-8C1F-B19CE966D0F5}" type="pres">
      <dgm:prSet presAssocID="{5E5559EB-AF87-ED4F-829A-A109B1CBB5C1}" presName="Accent" presStyleLbl="alignAcc1" presStyleIdx="1" presStyleCnt="4"/>
      <dgm:spPr/>
    </dgm:pt>
    <dgm:pt modelId="{87A5654B-8982-724B-9308-5132C77847A8}" type="pres">
      <dgm:prSet presAssocID="{5E5559EB-AF87-ED4F-829A-A109B1CBB5C1}" presName="Image" presStyleLbl="node1" presStyleIdx="1" presStyleCnt="4"/>
      <dgm:spPr>
        <a:blipFill rotWithShape="1">
          <a:blip xmlns:r="http://schemas.openxmlformats.org/officeDocument/2006/relationships" r:embed="rId2" cstate="screen">
            <a:extLst>
              <a:ext uri="{28A0092B-C50C-407E-A947-70E740481C1C}">
                <a14:useLocalDpi xmlns:a14="http://schemas.microsoft.com/office/drawing/2010/main"/>
              </a:ext>
            </a:extLst>
          </a:blip>
          <a:srcRect/>
          <a:stretch>
            <a:fillRect l="-17000" r="-17000"/>
          </a:stretch>
        </a:blipFill>
      </dgm:spPr>
    </dgm:pt>
    <dgm:pt modelId="{94852322-601C-3648-9314-F203B49AA752}" type="pres">
      <dgm:prSet presAssocID="{5E5559EB-AF87-ED4F-829A-A109B1CBB5C1}" presName="Child" presStyleLbl="revTx" presStyleIdx="1" presStyleCnt="4">
        <dgm:presLayoutVars>
          <dgm:bulletEnabled val="1"/>
        </dgm:presLayoutVars>
      </dgm:prSet>
      <dgm:spPr/>
    </dgm:pt>
    <dgm:pt modelId="{40CDB512-13AF-2B4D-9B64-AA20D0003FE7}" type="pres">
      <dgm:prSet presAssocID="{5E5559EB-AF87-ED4F-829A-A109B1CBB5C1}" presName="Parent" presStyleLbl="alignNode1" presStyleIdx="1" presStyleCnt="4">
        <dgm:presLayoutVars>
          <dgm:bulletEnabled val="1"/>
        </dgm:presLayoutVars>
      </dgm:prSet>
      <dgm:spPr/>
    </dgm:pt>
    <dgm:pt modelId="{43750A32-675D-D242-A0B0-F079859842F8}" type="pres">
      <dgm:prSet presAssocID="{82C48624-C57B-4E46-AEA2-8C6577DB944E}" presName="sibTrans" presStyleCnt="0"/>
      <dgm:spPr/>
    </dgm:pt>
    <dgm:pt modelId="{07FDAC10-41E1-8946-A0D0-17993AECAF47}" type="pres">
      <dgm:prSet presAssocID="{E2E5C5A2-B11A-384F-BB04-EB95CB57ABFE}" presName="composite" presStyleCnt="0"/>
      <dgm:spPr/>
    </dgm:pt>
    <dgm:pt modelId="{F8AA1E35-B8B4-8D49-AB20-9F57E43E9742}" type="pres">
      <dgm:prSet presAssocID="{E2E5C5A2-B11A-384F-BB04-EB95CB57ABFE}" presName="Accent" presStyleLbl="alignAcc1" presStyleIdx="2" presStyleCnt="4"/>
      <dgm:spPr/>
    </dgm:pt>
    <dgm:pt modelId="{557BBAF8-B117-C740-BE80-AEFB306BA7CC}" type="pres">
      <dgm:prSet presAssocID="{E2E5C5A2-B11A-384F-BB04-EB95CB57ABFE}" presName="Image" presStyleLbl="node1" presStyleIdx="2" presStyleCnt="4"/>
      <dgm:spPr>
        <a:blipFill rotWithShape="1">
          <a:blip xmlns:r="http://schemas.openxmlformats.org/officeDocument/2006/relationships" r:embed="rId3" cstate="screen">
            <a:extLst>
              <a:ext uri="{28A0092B-C50C-407E-A947-70E740481C1C}">
                <a14:useLocalDpi xmlns:a14="http://schemas.microsoft.com/office/drawing/2010/main"/>
              </a:ext>
            </a:extLst>
          </a:blip>
          <a:srcRect/>
          <a:stretch>
            <a:fillRect t="-17000" b="-17000"/>
          </a:stretch>
        </a:blipFill>
      </dgm:spPr>
    </dgm:pt>
    <dgm:pt modelId="{4E3CABFE-582A-BB46-BE43-59452432767D}" type="pres">
      <dgm:prSet presAssocID="{E2E5C5A2-B11A-384F-BB04-EB95CB57ABFE}" presName="Child" presStyleLbl="revTx" presStyleIdx="2" presStyleCnt="4">
        <dgm:presLayoutVars>
          <dgm:bulletEnabled val="1"/>
        </dgm:presLayoutVars>
      </dgm:prSet>
      <dgm:spPr/>
    </dgm:pt>
    <dgm:pt modelId="{448EE164-E284-EB42-93EB-E3A4BFCD1FCE}" type="pres">
      <dgm:prSet presAssocID="{E2E5C5A2-B11A-384F-BB04-EB95CB57ABFE}" presName="Parent" presStyleLbl="alignNode1" presStyleIdx="2" presStyleCnt="4">
        <dgm:presLayoutVars>
          <dgm:bulletEnabled val="1"/>
        </dgm:presLayoutVars>
      </dgm:prSet>
      <dgm:spPr/>
    </dgm:pt>
    <dgm:pt modelId="{B7552DAA-5619-F04E-9AA8-A325EA38019C}" type="pres">
      <dgm:prSet presAssocID="{5F163DA6-6AE6-4E4A-BC4F-915D25DB82A1}" presName="sibTrans" presStyleCnt="0"/>
      <dgm:spPr/>
    </dgm:pt>
    <dgm:pt modelId="{9D8971A8-2FF5-3942-AEC4-B9B849EF7970}" type="pres">
      <dgm:prSet presAssocID="{73D98BF6-B5C0-6E42-B2B3-8E7534470C78}" presName="composite" presStyleCnt="0"/>
      <dgm:spPr/>
    </dgm:pt>
    <dgm:pt modelId="{394B6347-D8DB-5745-8916-6B33A4D1D21D}" type="pres">
      <dgm:prSet presAssocID="{73D98BF6-B5C0-6E42-B2B3-8E7534470C78}" presName="Accent" presStyleLbl="alignAcc1" presStyleIdx="3" presStyleCnt="4"/>
      <dgm:spPr/>
    </dgm:pt>
    <dgm:pt modelId="{DD3BB81A-C5FC-4942-8B39-9160E59AB6F5}" type="pres">
      <dgm:prSet presAssocID="{73D98BF6-B5C0-6E42-B2B3-8E7534470C78}" presName="Image" presStyleLbl="node1" presStyleIdx="3" presStyleCnt="4"/>
      <dgm:spPr>
        <a:blipFill rotWithShape="1">
          <a:blip xmlns:r="http://schemas.openxmlformats.org/officeDocument/2006/relationships" r:embed="rId4" cstate="print">
            <a:extLst>
              <a:ext uri="{BEBA8EAE-BF5A-486C-A8C5-ECC9F3942E4B}">
                <a14:imgProps xmlns:a14="http://schemas.microsoft.com/office/drawing/2010/main">
                  <a14:imgLayer r:embed="rId5">
                    <a14:imgEffect>
                      <a14:brightnessContrast bright="22000"/>
                    </a14:imgEffect>
                  </a14:imgLayer>
                </a14:imgProps>
              </a:ext>
              <a:ext uri="{28A0092B-C50C-407E-A947-70E740481C1C}">
                <a14:useLocalDpi xmlns:a14="http://schemas.microsoft.com/office/drawing/2010/main"/>
              </a:ext>
            </a:extLst>
          </a:blip>
          <a:srcRect/>
          <a:stretch>
            <a:fillRect l="-17000" r="-17000"/>
          </a:stretch>
        </a:blipFill>
      </dgm:spPr>
    </dgm:pt>
    <dgm:pt modelId="{F4E9E689-406A-F24B-BE39-C71324D58337}" type="pres">
      <dgm:prSet presAssocID="{73D98BF6-B5C0-6E42-B2B3-8E7534470C78}" presName="Child" presStyleLbl="revTx" presStyleIdx="3" presStyleCnt="4">
        <dgm:presLayoutVars>
          <dgm:bulletEnabled val="1"/>
        </dgm:presLayoutVars>
      </dgm:prSet>
      <dgm:spPr/>
    </dgm:pt>
    <dgm:pt modelId="{59481817-F5E3-B948-8163-6C9D5545F025}" type="pres">
      <dgm:prSet presAssocID="{73D98BF6-B5C0-6E42-B2B3-8E7534470C78}" presName="Parent" presStyleLbl="alignNode1" presStyleIdx="3" presStyleCnt="4">
        <dgm:presLayoutVars>
          <dgm:bulletEnabled val="1"/>
        </dgm:presLayoutVars>
      </dgm:prSet>
      <dgm:spPr/>
    </dgm:pt>
  </dgm:ptLst>
  <dgm:cxnLst>
    <dgm:cxn modelId="{C2786C01-B2C8-DB4B-9957-896BAB2A3DB2}" srcId="{77127C28-5D33-9340-9539-A7897CD539AD}" destId="{73D98BF6-B5C0-6E42-B2B3-8E7534470C78}" srcOrd="3" destOrd="0" parTransId="{6862DB02-8993-2A46-A88A-B6F5653EA4C2}" sibTransId="{2980553B-A528-BE4E-B397-780D98C8F8E5}"/>
    <dgm:cxn modelId="{C01BE214-4F43-8345-9A04-7A65F7994A0C}" srcId="{E2E5C5A2-B11A-384F-BB04-EB95CB57ABFE}" destId="{113E7D61-1903-BE4C-A71D-C12F96D57CC7}" srcOrd="0" destOrd="0" parTransId="{8FCD530B-E40C-5345-A468-57F584F27DA5}" sibTransId="{F3499F06-92FD-414C-8DD8-C278F7882B25}"/>
    <dgm:cxn modelId="{B097A115-77C3-394F-9E3D-A2E622D66B6D}" srcId="{5E5559EB-AF87-ED4F-829A-A109B1CBB5C1}" destId="{94094B42-6530-1C42-A125-CBDC10B3567D}" srcOrd="0" destOrd="0" parTransId="{26855260-3A65-0C4F-84E1-C40686FED9E5}" sibTransId="{0E26340C-002C-804D-A3C9-BC9CE5553D7B}"/>
    <dgm:cxn modelId="{A4F01331-4356-0F46-9875-33BABCD6E11C}" srcId="{77127C28-5D33-9340-9539-A7897CD539AD}" destId="{5E5559EB-AF87-ED4F-829A-A109B1CBB5C1}" srcOrd="1" destOrd="0" parTransId="{08C6F6D9-33FF-B445-B8A5-9F7CBB448D1E}" sibTransId="{82C48624-C57B-4E46-AEA2-8C6577DB944E}"/>
    <dgm:cxn modelId="{66D0DA31-4716-DD4D-A697-71EE3F102E02}" type="presOf" srcId="{97255D7B-346E-6048-9F3A-B45DBFBB907F}" destId="{F4E9E689-406A-F24B-BE39-C71324D58337}" srcOrd="0" destOrd="0" presId="urn:microsoft.com/office/officeart/2008/layout/TitlePictureLineup"/>
    <dgm:cxn modelId="{80DC6135-80F3-9449-A4C3-604688D55962}" srcId="{73D98BF6-B5C0-6E42-B2B3-8E7534470C78}" destId="{97255D7B-346E-6048-9F3A-B45DBFBB907F}" srcOrd="0" destOrd="0" parTransId="{D307F860-3B75-F644-8AFB-B90FC9E904CE}" sibTransId="{95792973-AC6F-3A4C-AD38-1CDAEE844931}"/>
    <dgm:cxn modelId="{0A78D636-09F2-C84C-892F-13F142AF2370}" type="presOf" srcId="{73D98BF6-B5C0-6E42-B2B3-8E7534470C78}" destId="{59481817-F5E3-B948-8163-6C9D5545F025}" srcOrd="0" destOrd="0" presId="urn:microsoft.com/office/officeart/2008/layout/TitlePictureLineup"/>
    <dgm:cxn modelId="{4BFC314E-B54B-9E4A-B83F-7546D1820601}" srcId="{77127C28-5D33-9340-9539-A7897CD539AD}" destId="{E2E5C5A2-B11A-384F-BB04-EB95CB57ABFE}" srcOrd="2" destOrd="0" parTransId="{CB1A0662-887C-C24E-8CDF-C3FB32661123}" sibTransId="{5F163DA6-6AE6-4E4A-BC4F-915D25DB82A1}"/>
    <dgm:cxn modelId="{0B23915F-5872-774B-94C2-197DA0AA0762}" srcId="{77127C28-5D33-9340-9539-A7897CD539AD}" destId="{0BA7D238-053F-F945-83AE-D2D9FA4B8474}" srcOrd="0" destOrd="0" parTransId="{D093AAF7-5C6D-DA4B-B51C-62036679A730}" sibTransId="{2208EBEB-FBE2-9544-8B55-D59F24A14362}"/>
    <dgm:cxn modelId="{9098A68D-E4F6-2D49-8E8B-678F342B2228}" type="presOf" srcId="{113E7D61-1903-BE4C-A71D-C12F96D57CC7}" destId="{4E3CABFE-582A-BB46-BE43-59452432767D}" srcOrd="0" destOrd="0" presId="urn:microsoft.com/office/officeart/2008/layout/TitlePictureLineup"/>
    <dgm:cxn modelId="{1B74D890-FB1F-C540-AAA4-BCABF36C6FCC}" type="presOf" srcId="{E2E5C5A2-B11A-384F-BB04-EB95CB57ABFE}" destId="{448EE164-E284-EB42-93EB-E3A4BFCD1FCE}" srcOrd="0" destOrd="0" presId="urn:microsoft.com/office/officeart/2008/layout/TitlePictureLineup"/>
    <dgm:cxn modelId="{BD6BACA6-1968-EB4A-A5BC-ACFFD6219337}" type="presOf" srcId="{0BA7D238-053F-F945-83AE-D2D9FA4B8474}" destId="{9F92AC1F-F254-934D-ABC6-49766F278A26}" srcOrd="0" destOrd="0" presId="urn:microsoft.com/office/officeart/2008/layout/TitlePictureLineup"/>
    <dgm:cxn modelId="{72C723BE-FC44-604A-A233-98398130DFD0}" type="presOf" srcId="{94094B42-6530-1C42-A125-CBDC10B3567D}" destId="{94852322-601C-3648-9314-F203B49AA752}" srcOrd="0" destOrd="0" presId="urn:microsoft.com/office/officeart/2008/layout/TitlePictureLineup"/>
    <dgm:cxn modelId="{60E1DECB-05A3-BA43-9E9E-75239E7C43D4}" type="presOf" srcId="{9FC6B449-1C47-0C4A-B1DC-82253F857E4C}" destId="{7C46DD2B-2836-9649-A5C1-378D6B1A817E}" srcOrd="0" destOrd="0" presId="urn:microsoft.com/office/officeart/2008/layout/TitlePictureLineup"/>
    <dgm:cxn modelId="{C302F5E1-BDCA-C44F-ADB0-26134F816E93}" type="presOf" srcId="{77127C28-5D33-9340-9539-A7897CD539AD}" destId="{176DF53F-6E87-4844-8685-BC357D5AB1C1}" srcOrd="0" destOrd="0" presId="urn:microsoft.com/office/officeart/2008/layout/TitlePictureLineup"/>
    <dgm:cxn modelId="{BDA042E3-0788-A64B-9649-A7C17DB6D52C}" srcId="{0BA7D238-053F-F945-83AE-D2D9FA4B8474}" destId="{9FC6B449-1C47-0C4A-B1DC-82253F857E4C}" srcOrd="0" destOrd="0" parTransId="{8476FC9B-97B3-BC4B-9F1C-EC96AD76BD31}" sibTransId="{D7564FE0-0506-1148-BD4A-768485B8D194}"/>
    <dgm:cxn modelId="{65E2E2F8-7A2E-C141-9565-13D32D9C4241}" type="presOf" srcId="{5E5559EB-AF87-ED4F-829A-A109B1CBB5C1}" destId="{40CDB512-13AF-2B4D-9B64-AA20D0003FE7}" srcOrd="0" destOrd="0" presId="urn:microsoft.com/office/officeart/2008/layout/TitlePictureLineup"/>
    <dgm:cxn modelId="{29F011E1-FB01-284D-810D-26D53DF75199}" type="presParOf" srcId="{176DF53F-6E87-4844-8685-BC357D5AB1C1}" destId="{E40F2CED-4A9B-E843-BB9D-B8ED2201A6BD}" srcOrd="0" destOrd="0" presId="urn:microsoft.com/office/officeart/2008/layout/TitlePictureLineup"/>
    <dgm:cxn modelId="{69BF1EB1-CEA9-6F4A-B771-79079E0B6373}" type="presParOf" srcId="{E40F2CED-4A9B-E843-BB9D-B8ED2201A6BD}" destId="{214E51F6-D818-F046-A4FD-3143B805E277}" srcOrd="0" destOrd="0" presId="urn:microsoft.com/office/officeart/2008/layout/TitlePictureLineup"/>
    <dgm:cxn modelId="{52997EC7-56F1-4841-B685-7CAFCFB2342C}" type="presParOf" srcId="{E40F2CED-4A9B-E843-BB9D-B8ED2201A6BD}" destId="{55AA025C-DB21-5948-BD49-59C0E3DC5ED4}" srcOrd="1" destOrd="0" presId="urn:microsoft.com/office/officeart/2008/layout/TitlePictureLineup"/>
    <dgm:cxn modelId="{023F3CBE-B5F0-404C-A973-6C4D4D07B38D}" type="presParOf" srcId="{E40F2CED-4A9B-E843-BB9D-B8ED2201A6BD}" destId="{7C46DD2B-2836-9649-A5C1-378D6B1A817E}" srcOrd="2" destOrd="0" presId="urn:microsoft.com/office/officeart/2008/layout/TitlePictureLineup"/>
    <dgm:cxn modelId="{552EBE33-9DCC-BD4E-801A-6314BA004008}" type="presParOf" srcId="{E40F2CED-4A9B-E843-BB9D-B8ED2201A6BD}" destId="{9F92AC1F-F254-934D-ABC6-49766F278A26}" srcOrd="3" destOrd="0" presId="urn:microsoft.com/office/officeart/2008/layout/TitlePictureLineup"/>
    <dgm:cxn modelId="{359EE995-052E-034D-8DE8-A97D1A7350AF}" type="presParOf" srcId="{176DF53F-6E87-4844-8685-BC357D5AB1C1}" destId="{354D60D4-CD31-B14D-A0C1-BA91E50805FB}" srcOrd="1" destOrd="0" presId="urn:microsoft.com/office/officeart/2008/layout/TitlePictureLineup"/>
    <dgm:cxn modelId="{A728E919-3094-0D4B-AB05-2E01A54D5FF6}" type="presParOf" srcId="{176DF53F-6E87-4844-8685-BC357D5AB1C1}" destId="{5EA75F44-F70F-184E-9E28-1D1C648E68D9}" srcOrd="2" destOrd="0" presId="urn:microsoft.com/office/officeart/2008/layout/TitlePictureLineup"/>
    <dgm:cxn modelId="{CB5D953B-20BC-274C-BA18-30A47EC85E97}" type="presParOf" srcId="{5EA75F44-F70F-184E-9E28-1D1C648E68D9}" destId="{FA29990B-B4BB-6A40-8C1F-B19CE966D0F5}" srcOrd="0" destOrd="0" presId="urn:microsoft.com/office/officeart/2008/layout/TitlePictureLineup"/>
    <dgm:cxn modelId="{D1387434-FEC9-5441-A975-5A79DD7C156B}" type="presParOf" srcId="{5EA75F44-F70F-184E-9E28-1D1C648E68D9}" destId="{87A5654B-8982-724B-9308-5132C77847A8}" srcOrd="1" destOrd="0" presId="urn:microsoft.com/office/officeart/2008/layout/TitlePictureLineup"/>
    <dgm:cxn modelId="{D620931B-86E2-D745-A5A0-C8C414B59B11}" type="presParOf" srcId="{5EA75F44-F70F-184E-9E28-1D1C648E68D9}" destId="{94852322-601C-3648-9314-F203B49AA752}" srcOrd="2" destOrd="0" presId="urn:microsoft.com/office/officeart/2008/layout/TitlePictureLineup"/>
    <dgm:cxn modelId="{FB8DA7FA-31C8-144D-9408-6C42B09DCF75}" type="presParOf" srcId="{5EA75F44-F70F-184E-9E28-1D1C648E68D9}" destId="{40CDB512-13AF-2B4D-9B64-AA20D0003FE7}" srcOrd="3" destOrd="0" presId="urn:microsoft.com/office/officeart/2008/layout/TitlePictureLineup"/>
    <dgm:cxn modelId="{1EEE9375-226F-764B-A53C-A88C351834EA}" type="presParOf" srcId="{176DF53F-6E87-4844-8685-BC357D5AB1C1}" destId="{43750A32-675D-D242-A0B0-F079859842F8}" srcOrd="3" destOrd="0" presId="urn:microsoft.com/office/officeart/2008/layout/TitlePictureLineup"/>
    <dgm:cxn modelId="{754606DD-6BB7-3541-80F0-58CB67594C86}" type="presParOf" srcId="{176DF53F-6E87-4844-8685-BC357D5AB1C1}" destId="{07FDAC10-41E1-8946-A0D0-17993AECAF47}" srcOrd="4" destOrd="0" presId="urn:microsoft.com/office/officeart/2008/layout/TitlePictureLineup"/>
    <dgm:cxn modelId="{11702E66-0696-1B40-94AE-F06554229B20}" type="presParOf" srcId="{07FDAC10-41E1-8946-A0D0-17993AECAF47}" destId="{F8AA1E35-B8B4-8D49-AB20-9F57E43E9742}" srcOrd="0" destOrd="0" presId="urn:microsoft.com/office/officeart/2008/layout/TitlePictureLineup"/>
    <dgm:cxn modelId="{D79D95F8-26AF-984F-8514-1D7B16E2E3B8}" type="presParOf" srcId="{07FDAC10-41E1-8946-A0D0-17993AECAF47}" destId="{557BBAF8-B117-C740-BE80-AEFB306BA7CC}" srcOrd="1" destOrd="0" presId="urn:microsoft.com/office/officeart/2008/layout/TitlePictureLineup"/>
    <dgm:cxn modelId="{2662048C-6940-1541-AD50-D01A880F86FA}" type="presParOf" srcId="{07FDAC10-41E1-8946-A0D0-17993AECAF47}" destId="{4E3CABFE-582A-BB46-BE43-59452432767D}" srcOrd="2" destOrd="0" presId="urn:microsoft.com/office/officeart/2008/layout/TitlePictureLineup"/>
    <dgm:cxn modelId="{F55EA830-193F-3748-BC67-76FD201910EB}" type="presParOf" srcId="{07FDAC10-41E1-8946-A0D0-17993AECAF47}" destId="{448EE164-E284-EB42-93EB-E3A4BFCD1FCE}" srcOrd="3" destOrd="0" presId="urn:microsoft.com/office/officeart/2008/layout/TitlePictureLineup"/>
    <dgm:cxn modelId="{94D9F5B9-0321-824F-8034-736B2485DD75}" type="presParOf" srcId="{176DF53F-6E87-4844-8685-BC357D5AB1C1}" destId="{B7552DAA-5619-F04E-9AA8-A325EA38019C}" srcOrd="5" destOrd="0" presId="urn:microsoft.com/office/officeart/2008/layout/TitlePictureLineup"/>
    <dgm:cxn modelId="{B2840FCB-986E-C744-8F48-938780534C86}" type="presParOf" srcId="{176DF53F-6E87-4844-8685-BC357D5AB1C1}" destId="{9D8971A8-2FF5-3942-AEC4-B9B849EF7970}" srcOrd="6" destOrd="0" presId="urn:microsoft.com/office/officeart/2008/layout/TitlePictureLineup"/>
    <dgm:cxn modelId="{CFCFEF03-A753-114C-9E8A-FA49D5E146F6}" type="presParOf" srcId="{9D8971A8-2FF5-3942-AEC4-B9B849EF7970}" destId="{394B6347-D8DB-5745-8916-6B33A4D1D21D}" srcOrd="0" destOrd="0" presId="urn:microsoft.com/office/officeart/2008/layout/TitlePictureLineup"/>
    <dgm:cxn modelId="{ECD80CD6-FBE7-ED42-8BF0-46A276D5CB48}" type="presParOf" srcId="{9D8971A8-2FF5-3942-AEC4-B9B849EF7970}" destId="{DD3BB81A-C5FC-4942-8B39-9160E59AB6F5}" srcOrd="1" destOrd="0" presId="urn:microsoft.com/office/officeart/2008/layout/TitlePictureLineup"/>
    <dgm:cxn modelId="{5701CB04-FF58-4F48-81E7-1F23A7E05456}" type="presParOf" srcId="{9D8971A8-2FF5-3942-AEC4-B9B849EF7970}" destId="{F4E9E689-406A-F24B-BE39-C71324D58337}" srcOrd="2" destOrd="0" presId="urn:microsoft.com/office/officeart/2008/layout/TitlePictureLineup"/>
    <dgm:cxn modelId="{46148F22-304B-3041-B447-D6034D381513}" type="presParOf" srcId="{9D8971A8-2FF5-3942-AEC4-B9B849EF7970}" destId="{59481817-F5E3-B948-8163-6C9D5545F025}" srcOrd="3" destOrd="0" presId="urn:microsoft.com/office/officeart/2008/layout/TitlePictureLineup"/>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7127C28-5D33-9340-9539-A7897CD539AD}" type="doc">
      <dgm:prSet loTypeId="urn:microsoft.com/office/officeart/2008/layout/TitlePictureLineup" loCatId="" qsTypeId="urn:microsoft.com/office/officeart/2005/8/quickstyle/simple1" qsCatId="simple" csTypeId="urn:microsoft.com/office/officeart/2005/8/colors/accent1_2" csCatId="accent1" phldr="1"/>
      <dgm:spPr/>
      <dgm:t>
        <a:bodyPr/>
        <a:lstStyle/>
        <a:p>
          <a:endParaRPr lang="en-US"/>
        </a:p>
      </dgm:t>
    </dgm:pt>
    <dgm:pt modelId="{0BA7D238-053F-F945-83AE-D2D9FA4B8474}">
      <dgm:prSet phldrT="[Text]" custT="1"/>
      <dgm:spPr/>
      <dgm:t>
        <a:bodyPr/>
        <a:lstStyle/>
        <a:p>
          <a:r>
            <a:rPr lang="en-GB" sz="1600" b="1" dirty="0"/>
            <a:t> 2014</a:t>
          </a:r>
          <a:endParaRPr lang="en-US" sz="1600" dirty="0"/>
        </a:p>
      </dgm:t>
    </dgm:pt>
    <dgm:pt modelId="{D093AAF7-5C6D-DA4B-B51C-62036679A730}" type="parTrans" cxnId="{0B23915F-5872-774B-94C2-197DA0AA0762}">
      <dgm:prSet/>
      <dgm:spPr/>
      <dgm:t>
        <a:bodyPr/>
        <a:lstStyle/>
        <a:p>
          <a:endParaRPr lang="en-US"/>
        </a:p>
      </dgm:t>
    </dgm:pt>
    <dgm:pt modelId="{2208EBEB-FBE2-9544-8B55-D59F24A14362}" type="sibTrans" cxnId="{0B23915F-5872-774B-94C2-197DA0AA0762}">
      <dgm:prSet/>
      <dgm:spPr/>
      <dgm:t>
        <a:bodyPr/>
        <a:lstStyle/>
        <a:p>
          <a:endParaRPr lang="en-US"/>
        </a:p>
      </dgm:t>
    </dgm:pt>
    <dgm:pt modelId="{9FC6B449-1C47-0C4A-B1DC-82253F857E4C}">
      <dgm:prSet phldrT="[Text]" custT="1"/>
      <dgm:spPr/>
      <dgm:t>
        <a:bodyPr/>
        <a:lstStyle/>
        <a:p>
          <a:r>
            <a:rPr lang="en-GB" sz="1400" dirty="0"/>
            <a:t>In July Cluster D is dismounted, while the 3</a:t>
          </a:r>
          <a:r>
            <a:rPr lang="en-GB" sz="1400" baseline="30000" dirty="0"/>
            <a:t>rd</a:t>
          </a:r>
          <a:r>
            <a:rPr lang="en-GB" sz="1400" dirty="0"/>
            <a:t> cryostat is operational in the cluster G. </a:t>
          </a:r>
          <a:endParaRPr lang="en-US" sz="1400" dirty="0"/>
        </a:p>
      </dgm:t>
    </dgm:pt>
    <dgm:pt modelId="{8476FC9B-97B3-BC4B-9F1C-EC96AD76BD31}" type="parTrans" cxnId="{BDA042E3-0788-A64B-9649-A7C17DB6D52C}">
      <dgm:prSet/>
      <dgm:spPr/>
      <dgm:t>
        <a:bodyPr/>
        <a:lstStyle/>
        <a:p>
          <a:endParaRPr lang="en-US"/>
        </a:p>
      </dgm:t>
    </dgm:pt>
    <dgm:pt modelId="{D7564FE0-0506-1148-BD4A-768485B8D194}" type="sibTrans" cxnId="{BDA042E3-0788-A64B-9649-A7C17DB6D52C}">
      <dgm:prSet/>
      <dgm:spPr/>
      <dgm:t>
        <a:bodyPr/>
        <a:lstStyle/>
        <a:p>
          <a:endParaRPr lang="en-US"/>
        </a:p>
      </dgm:t>
    </dgm:pt>
    <dgm:pt modelId="{5E5559EB-AF87-ED4F-829A-A109B1CBB5C1}">
      <dgm:prSet phldrT="[Text]" custT="1"/>
      <dgm:spPr/>
      <dgm:t>
        <a:bodyPr/>
        <a:lstStyle/>
        <a:p>
          <a:r>
            <a:rPr lang="en-GB" sz="1600" b="1" dirty="0"/>
            <a:t>2015</a:t>
          </a:r>
          <a:endParaRPr lang="en-US" sz="1600" dirty="0"/>
        </a:p>
      </dgm:t>
    </dgm:pt>
    <dgm:pt modelId="{08C6F6D9-33FF-B445-B8A5-9F7CBB448D1E}" type="parTrans" cxnId="{A4F01331-4356-0F46-9875-33BABCD6E11C}">
      <dgm:prSet/>
      <dgm:spPr/>
      <dgm:t>
        <a:bodyPr/>
        <a:lstStyle/>
        <a:p>
          <a:endParaRPr lang="en-US"/>
        </a:p>
      </dgm:t>
    </dgm:pt>
    <dgm:pt modelId="{82C48624-C57B-4E46-AEA2-8C6577DB944E}" type="sibTrans" cxnId="{A4F01331-4356-0F46-9875-33BABCD6E11C}">
      <dgm:prSet/>
      <dgm:spPr/>
      <dgm:t>
        <a:bodyPr/>
        <a:lstStyle/>
        <a:p>
          <a:endParaRPr lang="en-US"/>
        </a:p>
      </dgm:t>
    </dgm:pt>
    <dgm:pt modelId="{94094B42-6530-1C42-A125-CBDC10B3567D}">
      <dgm:prSet phldrT="[Text]" custT="1"/>
      <dgm:spPr/>
      <dgm:t>
        <a:bodyPr/>
        <a:lstStyle/>
        <a:p>
          <a:r>
            <a:rPr lang="en-GB" sz="1400" dirty="0"/>
            <a:t>Start of civil engineering Cluster D, while we proved that Cluster A high current circuit can go up to 20 kA</a:t>
          </a:r>
          <a:endParaRPr lang="en-US" sz="1400" dirty="0"/>
        </a:p>
      </dgm:t>
    </dgm:pt>
    <dgm:pt modelId="{26855260-3A65-0C4F-84E1-C40686FED9E5}" type="parTrans" cxnId="{B097A115-77C3-394F-9E3D-A2E622D66B6D}">
      <dgm:prSet/>
      <dgm:spPr/>
      <dgm:t>
        <a:bodyPr/>
        <a:lstStyle/>
        <a:p>
          <a:endParaRPr lang="en-US"/>
        </a:p>
      </dgm:t>
    </dgm:pt>
    <dgm:pt modelId="{0E26340C-002C-804D-A3C9-BC9CE5553D7B}" type="sibTrans" cxnId="{B097A115-77C3-394F-9E3D-A2E622D66B6D}">
      <dgm:prSet/>
      <dgm:spPr/>
      <dgm:t>
        <a:bodyPr/>
        <a:lstStyle/>
        <a:p>
          <a:endParaRPr lang="en-US"/>
        </a:p>
      </dgm:t>
    </dgm:pt>
    <dgm:pt modelId="{E2E5C5A2-B11A-384F-BB04-EB95CB57ABFE}">
      <dgm:prSet phldrT="[Text]" custT="1"/>
      <dgm:spPr/>
      <dgm:t>
        <a:bodyPr/>
        <a:lstStyle/>
        <a:p>
          <a:pPr marL="0" lvl="0" algn="ctr" defTabSz="1066800">
            <a:lnSpc>
              <a:spcPct val="90000"/>
            </a:lnSpc>
            <a:spcBef>
              <a:spcPct val="0"/>
            </a:spcBef>
            <a:spcAft>
              <a:spcPct val="35000"/>
            </a:spcAft>
            <a:buNone/>
          </a:pPr>
          <a:r>
            <a:rPr lang="en-GB" sz="1800" b="1" dirty="0"/>
            <a:t>2016</a:t>
          </a:r>
          <a:endParaRPr lang="en-US" sz="1800" dirty="0"/>
        </a:p>
      </dgm:t>
    </dgm:pt>
    <dgm:pt modelId="{CB1A0662-887C-C24E-8CDF-C3FB32661123}" type="parTrans" cxnId="{4BFC314E-B54B-9E4A-B83F-7546D1820601}">
      <dgm:prSet/>
      <dgm:spPr/>
      <dgm:t>
        <a:bodyPr/>
        <a:lstStyle/>
        <a:p>
          <a:endParaRPr lang="en-US"/>
        </a:p>
      </dgm:t>
    </dgm:pt>
    <dgm:pt modelId="{5F163DA6-6AE6-4E4A-BC4F-915D25DB82A1}" type="sibTrans" cxnId="{4BFC314E-B54B-9E4A-B83F-7546D1820601}">
      <dgm:prSet/>
      <dgm:spPr/>
      <dgm:t>
        <a:bodyPr/>
        <a:lstStyle/>
        <a:p>
          <a:endParaRPr lang="en-US"/>
        </a:p>
      </dgm:t>
    </dgm:pt>
    <dgm:pt modelId="{113E7D61-1903-BE4C-A71D-C12F96D57CC7}">
      <dgm:prSet phldrT="[Text]" custT="1"/>
      <dgm:spPr/>
      <dgm:t>
        <a:bodyPr/>
        <a:lstStyle/>
        <a:p>
          <a:pPr marL="0" marR="0" lvl="0" indent="0" algn="l"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a:t>HFM cryostat ready for HL-LHC model magnets ; New demineralised water station, the new overhead crane became operational; new control room installed in August</a:t>
          </a:r>
          <a:endParaRPr lang="en-US" sz="1400" dirty="0"/>
        </a:p>
      </dgm:t>
    </dgm:pt>
    <dgm:pt modelId="{F3499F06-92FD-414C-8DD8-C278F7882B25}" type="sibTrans" cxnId="{C01BE214-4F43-8345-9A04-7A65F7994A0C}">
      <dgm:prSet/>
      <dgm:spPr/>
      <dgm:t>
        <a:bodyPr/>
        <a:lstStyle/>
        <a:p>
          <a:endParaRPr lang="en-US"/>
        </a:p>
      </dgm:t>
    </dgm:pt>
    <dgm:pt modelId="{8FCD530B-E40C-5345-A468-57F584F27DA5}" type="parTrans" cxnId="{C01BE214-4F43-8345-9A04-7A65F7994A0C}">
      <dgm:prSet/>
      <dgm:spPr/>
      <dgm:t>
        <a:bodyPr/>
        <a:lstStyle/>
        <a:p>
          <a:endParaRPr lang="en-US"/>
        </a:p>
      </dgm:t>
    </dgm:pt>
    <dgm:pt modelId="{73D98BF6-B5C0-6E42-B2B3-8E7534470C78}">
      <dgm:prSet custT="1"/>
      <dgm:spPr/>
      <dgm:t>
        <a:bodyPr/>
        <a:lstStyle/>
        <a:p>
          <a:pPr algn="ctr"/>
          <a:r>
            <a:rPr lang="en-GB" sz="1800" b="1" dirty="0"/>
            <a:t>2017</a:t>
          </a:r>
          <a:endParaRPr lang="en-US" sz="1400" dirty="0"/>
        </a:p>
      </dgm:t>
    </dgm:pt>
    <dgm:pt modelId="{6862DB02-8993-2A46-A88A-B6F5653EA4C2}" type="parTrans" cxnId="{C2786C01-B2C8-DB4B-9957-896BAB2A3DB2}">
      <dgm:prSet/>
      <dgm:spPr/>
      <dgm:t>
        <a:bodyPr/>
        <a:lstStyle/>
        <a:p>
          <a:endParaRPr lang="en-US"/>
        </a:p>
      </dgm:t>
    </dgm:pt>
    <dgm:pt modelId="{2980553B-A528-BE4E-B397-780D98C8F8E5}" type="sibTrans" cxnId="{C2786C01-B2C8-DB4B-9957-896BAB2A3DB2}">
      <dgm:prSet/>
      <dgm:spPr/>
      <dgm:t>
        <a:bodyPr/>
        <a:lstStyle/>
        <a:p>
          <a:endParaRPr lang="en-US"/>
        </a:p>
      </dgm:t>
    </dgm:pt>
    <dgm:pt modelId="{97255D7B-346E-6048-9F3A-B45DBFBB907F}">
      <dgm:prSet custT="1"/>
      <dgm:spPr/>
      <dgm:t>
        <a:bodyPr/>
        <a:lstStyle/>
        <a:p>
          <a:pPr algn="l"/>
          <a:r>
            <a:rPr lang="en-GB" sz="1400" dirty="0"/>
            <a:t>Cluster D ( but also G and A) is operational;  ready for HL LHC magnet testing</a:t>
          </a:r>
          <a:endParaRPr lang="en-US" sz="1400" dirty="0"/>
        </a:p>
      </dgm:t>
    </dgm:pt>
    <dgm:pt modelId="{D307F860-3B75-F644-8AFB-B90FC9E904CE}" type="parTrans" cxnId="{80DC6135-80F3-9449-A4C3-604688D55962}">
      <dgm:prSet/>
      <dgm:spPr/>
      <dgm:t>
        <a:bodyPr/>
        <a:lstStyle/>
        <a:p>
          <a:endParaRPr lang="en-US"/>
        </a:p>
      </dgm:t>
    </dgm:pt>
    <dgm:pt modelId="{95792973-AC6F-3A4C-AD38-1CDAEE844931}" type="sibTrans" cxnId="{80DC6135-80F3-9449-A4C3-604688D55962}">
      <dgm:prSet/>
      <dgm:spPr/>
      <dgm:t>
        <a:bodyPr/>
        <a:lstStyle/>
        <a:p>
          <a:endParaRPr lang="en-US"/>
        </a:p>
      </dgm:t>
    </dgm:pt>
    <dgm:pt modelId="{176DF53F-6E87-4844-8685-BC357D5AB1C1}" type="pres">
      <dgm:prSet presAssocID="{77127C28-5D33-9340-9539-A7897CD539AD}" presName="Name0" presStyleCnt="0">
        <dgm:presLayoutVars>
          <dgm:dir/>
        </dgm:presLayoutVars>
      </dgm:prSet>
      <dgm:spPr/>
    </dgm:pt>
    <dgm:pt modelId="{E40F2CED-4A9B-E843-BB9D-B8ED2201A6BD}" type="pres">
      <dgm:prSet presAssocID="{0BA7D238-053F-F945-83AE-D2D9FA4B8474}" presName="composite" presStyleCnt="0"/>
      <dgm:spPr/>
    </dgm:pt>
    <dgm:pt modelId="{214E51F6-D818-F046-A4FD-3143B805E277}" type="pres">
      <dgm:prSet presAssocID="{0BA7D238-053F-F945-83AE-D2D9FA4B8474}" presName="Accent" presStyleLbl="alignAcc1" presStyleIdx="0" presStyleCnt="4"/>
      <dgm:spPr/>
    </dgm:pt>
    <dgm:pt modelId="{55AA025C-DB21-5948-BD49-59C0E3DC5ED4}" type="pres">
      <dgm:prSet presAssocID="{0BA7D238-053F-F945-83AE-D2D9FA4B8474}" presName="Image" presStyleLbl="node1" presStyleIdx="0" presStyleCnt="4"/>
      <dgm:spPr>
        <a:blipFill rotWithShape="1">
          <a:blip xmlns:r="http://schemas.openxmlformats.org/officeDocument/2006/relationships" r:embed="rId1" cstate="screen">
            <a:extLst>
              <a:ext uri="{28A0092B-C50C-407E-A947-70E740481C1C}">
                <a14:useLocalDpi xmlns:a14="http://schemas.microsoft.com/office/drawing/2010/main"/>
              </a:ext>
            </a:extLst>
          </a:blip>
          <a:srcRect/>
          <a:stretch>
            <a:fillRect l="-7000" r="-7000"/>
          </a:stretch>
        </a:blipFill>
      </dgm:spPr>
    </dgm:pt>
    <dgm:pt modelId="{7C46DD2B-2836-9649-A5C1-378D6B1A817E}" type="pres">
      <dgm:prSet presAssocID="{0BA7D238-053F-F945-83AE-D2D9FA4B8474}" presName="Child" presStyleLbl="revTx" presStyleIdx="0" presStyleCnt="4" custScaleX="117435">
        <dgm:presLayoutVars>
          <dgm:bulletEnabled val="1"/>
        </dgm:presLayoutVars>
      </dgm:prSet>
      <dgm:spPr/>
    </dgm:pt>
    <dgm:pt modelId="{9F92AC1F-F254-934D-ABC6-49766F278A26}" type="pres">
      <dgm:prSet presAssocID="{0BA7D238-053F-F945-83AE-D2D9FA4B8474}" presName="Parent" presStyleLbl="alignNode1" presStyleIdx="0" presStyleCnt="4" custLinFactNeighborX="1854" custLinFactNeighborY="-18412">
        <dgm:presLayoutVars>
          <dgm:bulletEnabled val="1"/>
        </dgm:presLayoutVars>
      </dgm:prSet>
      <dgm:spPr/>
    </dgm:pt>
    <dgm:pt modelId="{354D60D4-CD31-B14D-A0C1-BA91E50805FB}" type="pres">
      <dgm:prSet presAssocID="{2208EBEB-FBE2-9544-8B55-D59F24A14362}" presName="sibTrans" presStyleCnt="0"/>
      <dgm:spPr/>
    </dgm:pt>
    <dgm:pt modelId="{5EA75F44-F70F-184E-9E28-1D1C648E68D9}" type="pres">
      <dgm:prSet presAssocID="{5E5559EB-AF87-ED4F-829A-A109B1CBB5C1}" presName="composite" presStyleCnt="0"/>
      <dgm:spPr/>
    </dgm:pt>
    <dgm:pt modelId="{FA29990B-B4BB-6A40-8C1F-B19CE966D0F5}" type="pres">
      <dgm:prSet presAssocID="{5E5559EB-AF87-ED4F-829A-A109B1CBB5C1}" presName="Accent" presStyleLbl="alignAcc1" presStyleIdx="1" presStyleCnt="4"/>
      <dgm:spPr/>
    </dgm:pt>
    <dgm:pt modelId="{87A5654B-8982-724B-9308-5132C77847A8}" type="pres">
      <dgm:prSet presAssocID="{5E5559EB-AF87-ED4F-829A-A109B1CBB5C1}" presName="Image" presStyleLbl="node1" presStyleIdx="1" presStyleCnt="4"/>
      <dgm:spPr>
        <a:blipFill rotWithShape="1">
          <a:blip xmlns:r="http://schemas.openxmlformats.org/officeDocument/2006/relationships" r:embed="rId2" cstate="screen">
            <a:extLst>
              <a:ext uri="{28A0092B-C50C-407E-A947-70E740481C1C}">
                <a14:useLocalDpi xmlns:a14="http://schemas.microsoft.com/office/drawing/2010/main"/>
              </a:ext>
            </a:extLst>
          </a:blip>
          <a:srcRect/>
          <a:stretch>
            <a:fillRect t="-28000" b="-28000"/>
          </a:stretch>
        </a:blipFill>
      </dgm:spPr>
    </dgm:pt>
    <dgm:pt modelId="{94852322-601C-3648-9314-F203B49AA752}" type="pres">
      <dgm:prSet presAssocID="{5E5559EB-AF87-ED4F-829A-A109B1CBB5C1}" presName="Child" presStyleLbl="revTx" presStyleIdx="1" presStyleCnt="4">
        <dgm:presLayoutVars>
          <dgm:bulletEnabled val="1"/>
        </dgm:presLayoutVars>
      </dgm:prSet>
      <dgm:spPr/>
    </dgm:pt>
    <dgm:pt modelId="{40CDB512-13AF-2B4D-9B64-AA20D0003FE7}" type="pres">
      <dgm:prSet presAssocID="{5E5559EB-AF87-ED4F-829A-A109B1CBB5C1}" presName="Parent" presStyleLbl="alignNode1" presStyleIdx="1" presStyleCnt="4">
        <dgm:presLayoutVars>
          <dgm:bulletEnabled val="1"/>
        </dgm:presLayoutVars>
      </dgm:prSet>
      <dgm:spPr/>
    </dgm:pt>
    <dgm:pt modelId="{43750A32-675D-D242-A0B0-F079859842F8}" type="pres">
      <dgm:prSet presAssocID="{82C48624-C57B-4E46-AEA2-8C6577DB944E}" presName="sibTrans" presStyleCnt="0"/>
      <dgm:spPr/>
    </dgm:pt>
    <dgm:pt modelId="{07FDAC10-41E1-8946-A0D0-17993AECAF47}" type="pres">
      <dgm:prSet presAssocID="{E2E5C5A2-B11A-384F-BB04-EB95CB57ABFE}" presName="composite" presStyleCnt="0"/>
      <dgm:spPr/>
    </dgm:pt>
    <dgm:pt modelId="{F8AA1E35-B8B4-8D49-AB20-9F57E43E9742}" type="pres">
      <dgm:prSet presAssocID="{E2E5C5A2-B11A-384F-BB04-EB95CB57ABFE}" presName="Accent" presStyleLbl="alignAcc1" presStyleIdx="2" presStyleCnt="4"/>
      <dgm:spPr/>
    </dgm:pt>
    <dgm:pt modelId="{557BBAF8-B117-C740-BE80-AEFB306BA7CC}" type="pres">
      <dgm:prSet presAssocID="{E2E5C5A2-B11A-384F-BB04-EB95CB57ABFE}" presName="Image" presStyleLbl="node1" presStyleIdx="2" presStyleCnt="4"/>
      <dgm:spPr>
        <a:blipFill rotWithShape="1">
          <a:blip xmlns:r="http://schemas.openxmlformats.org/officeDocument/2006/relationships" r:embed="rId3" cstate="print">
            <a:extLst>
              <a:ext uri="{28A0092B-C50C-407E-A947-70E740481C1C}">
                <a14:useLocalDpi xmlns:a14="http://schemas.microsoft.com/office/drawing/2010/main" val="0"/>
              </a:ext>
            </a:extLst>
          </a:blip>
          <a:srcRect/>
          <a:stretch>
            <a:fillRect l="-7000" r="-7000"/>
          </a:stretch>
        </a:blipFill>
      </dgm:spPr>
    </dgm:pt>
    <dgm:pt modelId="{4E3CABFE-582A-BB46-BE43-59452432767D}" type="pres">
      <dgm:prSet presAssocID="{E2E5C5A2-B11A-384F-BB04-EB95CB57ABFE}" presName="Child" presStyleLbl="revTx" presStyleIdx="2" presStyleCnt="4" custScaleX="112957">
        <dgm:presLayoutVars>
          <dgm:bulletEnabled val="1"/>
        </dgm:presLayoutVars>
      </dgm:prSet>
      <dgm:spPr/>
    </dgm:pt>
    <dgm:pt modelId="{448EE164-E284-EB42-93EB-E3A4BFCD1FCE}" type="pres">
      <dgm:prSet presAssocID="{E2E5C5A2-B11A-384F-BB04-EB95CB57ABFE}" presName="Parent" presStyleLbl="alignNode1" presStyleIdx="2" presStyleCnt="4">
        <dgm:presLayoutVars>
          <dgm:bulletEnabled val="1"/>
        </dgm:presLayoutVars>
      </dgm:prSet>
      <dgm:spPr/>
    </dgm:pt>
    <dgm:pt modelId="{B7552DAA-5619-F04E-9AA8-A325EA38019C}" type="pres">
      <dgm:prSet presAssocID="{5F163DA6-6AE6-4E4A-BC4F-915D25DB82A1}" presName="sibTrans" presStyleCnt="0"/>
      <dgm:spPr/>
    </dgm:pt>
    <dgm:pt modelId="{9D8971A8-2FF5-3942-AEC4-B9B849EF7970}" type="pres">
      <dgm:prSet presAssocID="{73D98BF6-B5C0-6E42-B2B3-8E7534470C78}" presName="composite" presStyleCnt="0"/>
      <dgm:spPr/>
    </dgm:pt>
    <dgm:pt modelId="{394B6347-D8DB-5745-8916-6B33A4D1D21D}" type="pres">
      <dgm:prSet presAssocID="{73D98BF6-B5C0-6E42-B2B3-8E7534470C78}" presName="Accent" presStyleLbl="alignAcc1" presStyleIdx="3" presStyleCnt="4"/>
      <dgm:spPr/>
    </dgm:pt>
    <dgm:pt modelId="{DD3BB81A-C5FC-4942-8B39-9160E59AB6F5}" type="pres">
      <dgm:prSet presAssocID="{73D98BF6-B5C0-6E42-B2B3-8E7534470C78}" presName="Image" presStyleLbl="node1" presStyleIdx="3" presStyleCnt="4"/>
      <dgm:spPr>
        <a:blipFill rotWithShape="1">
          <a:blip xmlns:r="http://schemas.openxmlformats.org/officeDocument/2006/relationships" r:embed="rId4" cstate="screen">
            <a:extLst>
              <a:ext uri="{28A0092B-C50C-407E-A947-70E740481C1C}">
                <a14:useLocalDpi xmlns:a14="http://schemas.microsoft.com/office/drawing/2010/main"/>
              </a:ext>
            </a:extLst>
          </a:blip>
          <a:srcRect/>
          <a:stretch>
            <a:fillRect t="-19000" b="-19000"/>
          </a:stretch>
        </a:blipFill>
      </dgm:spPr>
    </dgm:pt>
    <dgm:pt modelId="{F4E9E689-406A-F24B-BE39-C71324D58337}" type="pres">
      <dgm:prSet presAssocID="{73D98BF6-B5C0-6E42-B2B3-8E7534470C78}" presName="Child" presStyleLbl="revTx" presStyleIdx="3" presStyleCnt="4" custScaleX="108828">
        <dgm:presLayoutVars>
          <dgm:bulletEnabled val="1"/>
        </dgm:presLayoutVars>
      </dgm:prSet>
      <dgm:spPr/>
    </dgm:pt>
    <dgm:pt modelId="{59481817-F5E3-B948-8163-6C9D5545F025}" type="pres">
      <dgm:prSet presAssocID="{73D98BF6-B5C0-6E42-B2B3-8E7534470C78}" presName="Parent" presStyleLbl="alignNode1" presStyleIdx="3" presStyleCnt="4">
        <dgm:presLayoutVars>
          <dgm:bulletEnabled val="1"/>
        </dgm:presLayoutVars>
      </dgm:prSet>
      <dgm:spPr/>
    </dgm:pt>
  </dgm:ptLst>
  <dgm:cxnLst>
    <dgm:cxn modelId="{C2786C01-B2C8-DB4B-9957-896BAB2A3DB2}" srcId="{77127C28-5D33-9340-9539-A7897CD539AD}" destId="{73D98BF6-B5C0-6E42-B2B3-8E7534470C78}" srcOrd="3" destOrd="0" parTransId="{6862DB02-8993-2A46-A88A-B6F5653EA4C2}" sibTransId="{2980553B-A528-BE4E-B397-780D98C8F8E5}"/>
    <dgm:cxn modelId="{C01BE214-4F43-8345-9A04-7A65F7994A0C}" srcId="{E2E5C5A2-B11A-384F-BB04-EB95CB57ABFE}" destId="{113E7D61-1903-BE4C-A71D-C12F96D57CC7}" srcOrd="0" destOrd="0" parTransId="{8FCD530B-E40C-5345-A468-57F584F27DA5}" sibTransId="{F3499F06-92FD-414C-8DD8-C278F7882B25}"/>
    <dgm:cxn modelId="{B097A115-77C3-394F-9E3D-A2E622D66B6D}" srcId="{5E5559EB-AF87-ED4F-829A-A109B1CBB5C1}" destId="{94094B42-6530-1C42-A125-CBDC10B3567D}" srcOrd="0" destOrd="0" parTransId="{26855260-3A65-0C4F-84E1-C40686FED9E5}" sibTransId="{0E26340C-002C-804D-A3C9-BC9CE5553D7B}"/>
    <dgm:cxn modelId="{A4F01331-4356-0F46-9875-33BABCD6E11C}" srcId="{77127C28-5D33-9340-9539-A7897CD539AD}" destId="{5E5559EB-AF87-ED4F-829A-A109B1CBB5C1}" srcOrd="1" destOrd="0" parTransId="{08C6F6D9-33FF-B445-B8A5-9F7CBB448D1E}" sibTransId="{82C48624-C57B-4E46-AEA2-8C6577DB944E}"/>
    <dgm:cxn modelId="{66D0DA31-4716-DD4D-A697-71EE3F102E02}" type="presOf" srcId="{97255D7B-346E-6048-9F3A-B45DBFBB907F}" destId="{F4E9E689-406A-F24B-BE39-C71324D58337}" srcOrd="0" destOrd="0" presId="urn:microsoft.com/office/officeart/2008/layout/TitlePictureLineup"/>
    <dgm:cxn modelId="{80DC6135-80F3-9449-A4C3-604688D55962}" srcId="{73D98BF6-B5C0-6E42-B2B3-8E7534470C78}" destId="{97255D7B-346E-6048-9F3A-B45DBFBB907F}" srcOrd="0" destOrd="0" parTransId="{D307F860-3B75-F644-8AFB-B90FC9E904CE}" sibTransId="{95792973-AC6F-3A4C-AD38-1CDAEE844931}"/>
    <dgm:cxn modelId="{0A78D636-09F2-C84C-892F-13F142AF2370}" type="presOf" srcId="{73D98BF6-B5C0-6E42-B2B3-8E7534470C78}" destId="{59481817-F5E3-B948-8163-6C9D5545F025}" srcOrd="0" destOrd="0" presId="urn:microsoft.com/office/officeart/2008/layout/TitlePictureLineup"/>
    <dgm:cxn modelId="{4BFC314E-B54B-9E4A-B83F-7546D1820601}" srcId="{77127C28-5D33-9340-9539-A7897CD539AD}" destId="{E2E5C5A2-B11A-384F-BB04-EB95CB57ABFE}" srcOrd="2" destOrd="0" parTransId="{CB1A0662-887C-C24E-8CDF-C3FB32661123}" sibTransId="{5F163DA6-6AE6-4E4A-BC4F-915D25DB82A1}"/>
    <dgm:cxn modelId="{0B23915F-5872-774B-94C2-197DA0AA0762}" srcId="{77127C28-5D33-9340-9539-A7897CD539AD}" destId="{0BA7D238-053F-F945-83AE-D2D9FA4B8474}" srcOrd="0" destOrd="0" parTransId="{D093AAF7-5C6D-DA4B-B51C-62036679A730}" sibTransId="{2208EBEB-FBE2-9544-8B55-D59F24A14362}"/>
    <dgm:cxn modelId="{9098A68D-E4F6-2D49-8E8B-678F342B2228}" type="presOf" srcId="{113E7D61-1903-BE4C-A71D-C12F96D57CC7}" destId="{4E3CABFE-582A-BB46-BE43-59452432767D}" srcOrd="0" destOrd="0" presId="urn:microsoft.com/office/officeart/2008/layout/TitlePictureLineup"/>
    <dgm:cxn modelId="{1B74D890-FB1F-C540-AAA4-BCABF36C6FCC}" type="presOf" srcId="{E2E5C5A2-B11A-384F-BB04-EB95CB57ABFE}" destId="{448EE164-E284-EB42-93EB-E3A4BFCD1FCE}" srcOrd="0" destOrd="0" presId="urn:microsoft.com/office/officeart/2008/layout/TitlePictureLineup"/>
    <dgm:cxn modelId="{BD6BACA6-1968-EB4A-A5BC-ACFFD6219337}" type="presOf" srcId="{0BA7D238-053F-F945-83AE-D2D9FA4B8474}" destId="{9F92AC1F-F254-934D-ABC6-49766F278A26}" srcOrd="0" destOrd="0" presId="urn:microsoft.com/office/officeart/2008/layout/TitlePictureLineup"/>
    <dgm:cxn modelId="{72C723BE-FC44-604A-A233-98398130DFD0}" type="presOf" srcId="{94094B42-6530-1C42-A125-CBDC10B3567D}" destId="{94852322-601C-3648-9314-F203B49AA752}" srcOrd="0" destOrd="0" presId="urn:microsoft.com/office/officeart/2008/layout/TitlePictureLineup"/>
    <dgm:cxn modelId="{60E1DECB-05A3-BA43-9E9E-75239E7C43D4}" type="presOf" srcId="{9FC6B449-1C47-0C4A-B1DC-82253F857E4C}" destId="{7C46DD2B-2836-9649-A5C1-378D6B1A817E}" srcOrd="0" destOrd="0" presId="urn:microsoft.com/office/officeart/2008/layout/TitlePictureLineup"/>
    <dgm:cxn modelId="{C302F5E1-BDCA-C44F-ADB0-26134F816E93}" type="presOf" srcId="{77127C28-5D33-9340-9539-A7897CD539AD}" destId="{176DF53F-6E87-4844-8685-BC357D5AB1C1}" srcOrd="0" destOrd="0" presId="urn:microsoft.com/office/officeart/2008/layout/TitlePictureLineup"/>
    <dgm:cxn modelId="{BDA042E3-0788-A64B-9649-A7C17DB6D52C}" srcId="{0BA7D238-053F-F945-83AE-D2D9FA4B8474}" destId="{9FC6B449-1C47-0C4A-B1DC-82253F857E4C}" srcOrd="0" destOrd="0" parTransId="{8476FC9B-97B3-BC4B-9F1C-EC96AD76BD31}" sibTransId="{D7564FE0-0506-1148-BD4A-768485B8D194}"/>
    <dgm:cxn modelId="{65E2E2F8-7A2E-C141-9565-13D32D9C4241}" type="presOf" srcId="{5E5559EB-AF87-ED4F-829A-A109B1CBB5C1}" destId="{40CDB512-13AF-2B4D-9B64-AA20D0003FE7}" srcOrd="0" destOrd="0" presId="urn:microsoft.com/office/officeart/2008/layout/TitlePictureLineup"/>
    <dgm:cxn modelId="{29F011E1-FB01-284D-810D-26D53DF75199}" type="presParOf" srcId="{176DF53F-6E87-4844-8685-BC357D5AB1C1}" destId="{E40F2CED-4A9B-E843-BB9D-B8ED2201A6BD}" srcOrd="0" destOrd="0" presId="urn:microsoft.com/office/officeart/2008/layout/TitlePictureLineup"/>
    <dgm:cxn modelId="{69BF1EB1-CEA9-6F4A-B771-79079E0B6373}" type="presParOf" srcId="{E40F2CED-4A9B-E843-BB9D-B8ED2201A6BD}" destId="{214E51F6-D818-F046-A4FD-3143B805E277}" srcOrd="0" destOrd="0" presId="urn:microsoft.com/office/officeart/2008/layout/TitlePictureLineup"/>
    <dgm:cxn modelId="{52997EC7-56F1-4841-B685-7CAFCFB2342C}" type="presParOf" srcId="{E40F2CED-4A9B-E843-BB9D-B8ED2201A6BD}" destId="{55AA025C-DB21-5948-BD49-59C0E3DC5ED4}" srcOrd="1" destOrd="0" presId="urn:microsoft.com/office/officeart/2008/layout/TitlePictureLineup"/>
    <dgm:cxn modelId="{023F3CBE-B5F0-404C-A973-6C4D4D07B38D}" type="presParOf" srcId="{E40F2CED-4A9B-E843-BB9D-B8ED2201A6BD}" destId="{7C46DD2B-2836-9649-A5C1-378D6B1A817E}" srcOrd="2" destOrd="0" presId="urn:microsoft.com/office/officeart/2008/layout/TitlePictureLineup"/>
    <dgm:cxn modelId="{552EBE33-9DCC-BD4E-801A-6314BA004008}" type="presParOf" srcId="{E40F2CED-4A9B-E843-BB9D-B8ED2201A6BD}" destId="{9F92AC1F-F254-934D-ABC6-49766F278A26}" srcOrd="3" destOrd="0" presId="urn:microsoft.com/office/officeart/2008/layout/TitlePictureLineup"/>
    <dgm:cxn modelId="{359EE995-052E-034D-8DE8-A97D1A7350AF}" type="presParOf" srcId="{176DF53F-6E87-4844-8685-BC357D5AB1C1}" destId="{354D60D4-CD31-B14D-A0C1-BA91E50805FB}" srcOrd="1" destOrd="0" presId="urn:microsoft.com/office/officeart/2008/layout/TitlePictureLineup"/>
    <dgm:cxn modelId="{A728E919-3094-0D4B-AB05-2E01A54D5FF6}" type="presParOf" srcId="{176DF53F-6E87-4844-8685-BC357D5AB1C1}" destId="{5EA75F44-F70F-184E-9E28-1D1C648E68D9}" srcOrd="2" destOrd="0" presId="urn:microsoft.com/office/officeart/2008/layout/TitlePictureLineup"/>
    <dgm:cxn modelId="{CB5D953B-20BC-274C-BA18-30A47EC85E97}" type="presParOf" srcId="{5EA75F44-F70F-184E-9E28-1D1C648E68D9}" destId="{FA29990B-B4BB-6A40-8C1F-B19CE966D0F5}" srcOrd="0" destOrd="0" presId="urn:microsoft.com/office/officeart/2008/layout/TitlePictureLineup"/>
    <dgm:cxn modelId="{D1387434-FEC9-5441-A975-5A79DD7C156B}" type="presParOf" srcId="{5EA75F44-F70F-184E-9E28-1D1C648E68D9}" destId="{87A5654B-8982-724B-9308-5132C77847A8}" srcOrd="1" destOrd="0" presId="urn:microsoft.com/office/officeart/2008/layout/TitlePictureLineup"/>
    <dgm:cxn modelId="{D620931B-86E2-D745-A5A0-C8C414B59B11}" type="presParOf" srcId="{5EA75F44-F70F-184E-9E28-1D1C648E68D9}" destId="{94852322-601C-3648-9314-F203B49AA752}" srcOrd="2" destOrd="0" presId="urn:microsoft.com/office/officeart/2008/layout/TitlePictureLineup"/>
    <dgm:cxn modelId="{FB8DA7FA-31C8-144D-9408-6C42B09DCF75}" type="presParOf" srcId="{5EA75F44-F70F-184E-9E28-1D1C648E68D9}" destId="{40CDB512-13AF-2B4D-9B64-AA20D0003FE7}" srcOrd="3" destOrd="0" presId="urn:microsoft.com/office/officeart/2008/layout/TitlePictureLineup"/>
    <dgm:cxn modelId="{1EEE9375-226F-764B-A53C-A88C351834EA}" type="presParOf" srcId="{176DF53F-6E87-4844-8685-BC357D5AB1C1}" destId="{43750A32-675D-D242-A0B0-F079859842F8}" srcOrd="3" destOrd="0" presId="urn:microsoft.com/office/officeart/2008/layout/TitlePictureLineup"/>
    <dgm:cxn modelId="{754606DD-6BB7-3541-80F0-58CB67594C86}" type="presParOf" srcId="{176DF53F-6E87-4844-8685-BC357D5AB1C1}" destId="{07FDAC10-41E1-8946-A0D0-17993AECAF47}" srcOrd="4" destOrd="0" presId="urn:microsoft.com/office/officeart/2008/layout/TitlePictureLineup"/>
    <dgm:cxn modelId="{11702E66-0696-1B40-94AE-F06554229B20}" type="presParOf" srcId="{07FDAC10-41E1-8946-A0D0-17993AECAF47}" destId="{F8AA1E35-B8B4-8D49-AB20-9F57E43E9742}" srcOrd="0" destOrd="0" presId="urn:microsoft.com/office/officeart/2008/layout/TitlePictureLineup"/>
    <dgm:cxn modelId="{D79D95F8-26AF-984F-8514-1D7B16E2E3B8}" type="presParOf" srcId="{07FDAC10-41E1-8946-A0D0-17993AECAF47}" destId="{557BBAF8-B117-C740-BE80-AEFB306BA7CC}" srcOrd="1" destOrd="0" presId="urn:microsoft.com/office/officeart/2008/layout/TitlePictureLineup"/>
    <dgm:cxn modelId="{2662048C-6940-1541-AD50-D01A880F86FA}" type="presParOf" srcId="{07FDAC10-41E1-8946-A0D0-17993AECAF47}" destId="{4E3CABFE-582A-BB46-BE43-59452432767D}" srcOrd="2" destOrd="0" presId="urn:microsoft.com/office/officeart/2008/layout/TitlePictureLineup"/>
    <dgm:cxn modelId="{F55EA830-193F-3748-BC67-76FD201910EB}" type="presParOf" srcId="{07FDAC10-41E1-8946-A0D0-17993AECAF47}" destId="{448EE164-E284-EB42-93EB-E3A4BFCD1FCE}" srcOrd="3" destOrd="0" presId="urn:microsoft.com/office/officeart/2008/layout/TitlePictureLineup"/>
    <dgm:cxn modelId="{94D9F5B9-0321-824F-8034-736B2485DD75}" type="presParOf" srcId="{176DF53F-6E87-4844-8685-BC357D5AB1C1}" destId="{B7552DAA-5619-F04E-9AA8-A325EA38019C}" srcOrd="5" destOrd="0" presId="urn:microsoft.com/office/officeart/2008/layout/TitlePictureLineup"/>
    <dgm:cxn modelId="{B2840FCB-986E-C744-8F48-938780534C86}" type="presParOf" srcId="{176DF53F-6E87-4844-8685-BC357D5AB1C1}" destId="{9D8971A8-2FF5-3942-AEC4-B9B849EF7970}" srcOrd="6" destOrd="0" presId="urn:microsoft.com/office/officeart/2008/layout/TitlePictureLineup"/>
    <dgm:cxn modelId="{CFCFEF03-A753-114C-9E8A-FA49D5E146F6}" type="presParOf" srcId="{9D8971A8-2FF5-3942-AEC4-B9B849EF7970}" destId="{394B6347-D8DB-5745-8916-6B33A4D1D21D}" srcOrd="0" destOrd="0" presId="urn:microsoft.com/office/officeart/2008/layout/TitlePictureLineup"/>
    <dgm:cxn modelId="{ECD80CD6-FBE7-ED42-8BF0-46A276D5CB48}" type="presParOf" srcId="{9D8971A8-2FF5-3942-AEC4-B9B849EF7970}" destId="{DD3BB81A-C5FC-4942-8B39-9160E59AB6F5}" srcOrd="1" destOrd="0" presId="urn:microsoft.com/office/officeart/2008/layout/TitlePictureLineup"/>
    <dgm:cxn modelId="{5701CB04-FF58-4F48-81E7-1F23A7E05456}" type="presParOf" srcId="{9D8971A8-2FF5-3942-AEC4-B9B849EF7970}" destId="{F4E9E689-406A-F24B-BE39-C71324D58337}" srcOrd="2" destOrd="0" presId="urn:microsoft.com/office/officeart/2008/layout/TitlePictureLineup"/>
    <dgm:cxn modelId="{46148F22-304B-3041-B447-D6034D381513}" type="presParOf" srcId="{9D8971A8-2FF5-3942-AEC4-B9B849EF7970}" destId="{59481817-F5E3-B948-8163-6C9D5545F025}" srcOrd="3" destOrd="0" presId="urn:microsoft.com/office/officeart/2008/layout/TitlePictureLineup"/>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7127C28-5D33-9340-9539-A7897CD539AD}" type="doc">
      <dgm:prSet loTypeId="urn:microsoft.com/office/officeart/2008/layout/TitlePictureLineup" loCatId="" qsTypeId="urn:microsoft.com/office/officeart/2005/8/quickstyle/simple1" qsCatId="simple" csTypeId="urn:microsoft.com/office/officeart/2005/8/colors/accent1_2" csCatId="accent1" phldr="1"/>
      <dgm:spPr/>
      <dgm:t>
        <a:bodyPr/>
        <a:lstStyle/>
        <a:p>
          <a:endParaRPr lang="en-US"/>
        </a:p>
      </dgm:t>
    </dgm:pt>
    <dgm:pt modelId="{0BA7D238-053F-F945-83AE-D2D9FA4B8474}">
      <dgm:prSet phldrT="[Text]" custT="1"/>
      <dgm:spPr/>
      <dgm:t>
        <a:bodyPr/>
        <a:lstStyle/>
        <a:p>
          <a:r>
            <a:rPr lang="en-GB" sz="1600" b="1" dirty="0"/>
            <a:t>2018</a:t>
          </a:r>
          <a:endParaRPr lang="en-US" sz="1600" dirty="0"/>
        </a:p>
      </dgm:t>
    </dgm:pt>
    <dgm:pt modelId="{D093AAF7-5C6D-DA4B-B51C-62036679A730}" type="parTrans" cxnId="{0B23915F-5872-774B-94C2-197DA0AA0762}">
      <dgm:prSet/>
      <dgm:spPr/>
      <dgm:t>
        <a:bodyPr/>
        <a:lstStyle/>
        <a:p>
          <a:endParaRPr lang="en-US"/>
        </a:p>
      </dgm:t>
    </dgm:pt>
    <dgm:pt modelId="{2208EBEB-FBE2-9544-8B55-D59F24A14362}" type="sibTrans" cxnId="{0B23915F-5872-774B-94C2-197DA0AA0762}">
      <dgm:prSet/>
      <dgm:spPr/>
      <dgm:t>
        <a:bodyPr/>
        <a:lstStyle/>
        <a:p>
          <a:endParaRPr lang="en-US"/>
        </a:p>
      </dgm:t>
    </dgm:pt>
    <dgm:pt modelId="{9FC6B449-1C47-0C4A-B1DC-82253F857E4C}">
      <dgm:prSet phldrT="[Text]" custT="1"/>
      <dgm:spPr/>
      <dgm:t>
        <a:bodyPr/>
        <a:lstStyle/>
        <a:p>
          <a:r>
            <a:rPr lang="en-GB" sz="1400" dirty="0"/>
            <a:t>Secondary circuit of of HFM test stand with EE ( IGBT) installation done</a:t>
          </a:r>
          <a:endParaRPr lang="en-US" sz="1400" dirty="0"/>
        </a:p>
      </dgm:t>
    </dgm:pt>
    <dgm:pt modelId="{8476FC9B-97B3-BC4B-9F1C-EC96AD76BD31}" type="parTrans" cxnId="{BDA042E3-0788-A64B-9649-A7C17DB6D52C}">
      <dgm:prSet/>
      <dgm:spPr/>
      <dgm:t>
        <a:bodyPr/>
        <a:lstStyle/>
        <a:p>
          <a:endParaRPr lang="en-US"/>
        </a:p>
      </dgm:t>
    </dgm:pt>
    <dgm:pt modelId="{D7564FE0-0506-1148-BD4A-768485B8D194}" type="sibTrans" cxnId="{BDA042E3-0788-A64B-9649-A7C17DB6D52C}">
      <dgm:prSet/>
      <dgm:spPr/>
      <dgm:t>
        <a:bodyPr/>
        <a:lstStyle/>
        <a:p>
          <a:endParaRPr lang="en-US"/>
        </a:p>
      </dgm:t>
    </dgm:pt>
    <dgm:pt modelId="{5E5559EB-AF87-ED4F-829A-A109B1CBB5C1}">
      <dgm:prSet phldrT="[Text]" custT="1"/>
      <dgm:spPr/>
      <dgm:t>
        <a:bodyPr/>
        <a:lstStyle/>
        <a:p>
          <a:r>
            <a:rPr lang="en-GB" sz="1600" b="1" dirty="0"/>
            <a:t>2019</a:t>
          </a:r>
          <a:endParaRPr lang="en-US" sz="1600" dirty="0"/>
        </a:p>
      </dgm:t>
    </dgm:pt>
    <dgm:pt modelId="{08C6F6D9-33FF-B445-B8A5-9F7CBB448D1E}" type="parTrans" cxnId="{A4F01331-4356-0F46-9875-33BABCD6E11C}">
      <dgm:prSet/>
      <dgm:spPr/>
      <dgm:t>
        <a:bodyPr/>
        <a:lstStyle/>
        <a:p>
          <a:endParaRPr lang="en-US"/>
        </a:p>
      </dgm:t>
    </dgm:pt>
    <dgm:pt modelId="{82C48624-C57B-4E46-AEA2-8C6577DB944E}" type="sibTrans" cxnId="{A4F01331-4356-0F46-9875-33BABCD6E11C}">
      <dgm:prSet/>
      <dgm:spPr/>
      <dgm:t>
        <a:bodyPr/>
        <a:lstStyle/>
        <a:p>
          <a:endParaRPr lang="en-US"/>
        </a:p>
      </dgm:t>
    </dgm:pt>
    <dgm:pt modelId="{94094B42-6530-1C42-A125-CBDC10B3567D}">
      <dgm:prSet phldrT="[Text]" custT="1"/>
      <dgm:spPr/>
      <dgm:t>
        <a:bodyPr/>
        <a:lstStyle/>
        <a:p>
          <a:r>
            <a:rPr lang="en-GB" sz="1400" dirty="0"/>
            <a:t>Diode cryostat modification for TRIM lead testing, reviewed interlock of Cluster G with 2 circuits</a:t>
          </a:r>
          <a:endParaRPr lang="en-US" sz="1400" dirty="0"/>
        </a:p>
      </dgm:t>
    </dgm:pt>
    <dgm:pt modelId="{26855260-3A65-0C4F-84E1-C40686FED9E5}" type="parTrans" cxnId="{B097A115-77C3-394F-9E3D-A2E622D66B6D}">
      <dgm:prSet/>
      <dgm:spPr/>
      <dgm:t>
        <a:bodyPr/>
        <a:lstStyle/>
        <a:p>
          <a:endParaRPr lang="en-US"/>
        </a:p>
      </dgm:t>
    </dgm:pt>
    <dgm:pt modelId="{0E26340C-002C-804D-A3C9-BC9CE5553D7B}" type="sibTrans" cxnId="{B097A115-77C3-394F-9E3D-A2E622D66B6D}">
      <dgm:prSet/>
      <dgm:spPr/>
      <dgm:t>
        <a:bodyPr/>
        <a:lstStyle/>
        <a:p>
          <a:endParaRPr lang="en-US"/>
        </a:p>
      </dgm:t>
    </dgm:pt>
    <dgm:pt modelId="{E2E5C5A2-B11A-384F-BB04-EB95CB57ABFE}">
      <dgm:prSet phldrT="[Text]" custT="1"/>
      <dgm:spPr/>
      <dgm:t>
        <a:bodyPr/>
        <a:lstStyle/>
        <a:p>
          <a:pPr marL="0" lvl="0" algn="l" defTabSz="1066800">
            <a:lnSpc>
              <a:spcPct val="90000"/>
            </a:lnSpc>
            <a:spcBef>
              <a:spcPct val="0"/>
            </a:spcBef>
            <a:spcAft>
              <a:spcPct val="35000"/>
            </a:spcAft>
            <a:buNone/>
          </a:pPr>
          <a:r>
            <a:rPr lang="en-GB" sz="1800" b="1" dirty="0"/>
            <a:t>               2020</a:t>
          </a:r>
          <a:endParaRPr lang="en-US" sz="1800" dirty="0"/>
        </a:p>
      </dgm:t>
    </dgm:pt>
    <dgm:pt modelId="{CB1A0662-887C-C24E-8CDF-C3FB32661123}" type="parTrans" cxnId="{4BFC314E-B54B-9E4A-B83F-7546D1820601}">
      <dgm:prSet/>
      <dgm:spPr/>
      <dgm:t>
        <a:bodyPr/>
        <a:lstStyle/>
        <a:p>
          <a:endParaRPr lang="en-US"/>
        </a:p>
      </dgm:t>
    </dgm:pt>
    <dgm:pt modelId="{5F163DA6-6AE6-4E4A-BC4F-915D25DB82A1}" type="sibTrans" cxnId="{4BFC314E-B54B-9E4A-B83F-7546D1820601}">
      <dgm:prSet/>
      <dgm:spPr/>
      <dgm:t>
        <a:bodyPr/>
        <a:lstStyle/>
        <a:p>
          <a:endParaRPr lang="en-US"/>
        </a:p>
      </dgm:t>
    </dgm:pt>
    <dgm:pt modelId="{113E7D61-1903-BE4C-A71D-C12F96D57CC7}">
      <dgm:prSet phldrT="[Text]" custT="1"/>
      <dgm:spPr/>
      <dgm:t>
        <a:bodyPr/>
        <a:lstStyle/>
        <a:p>
          <a:pPr marL="0" marR="0" lvl="0" indent="0" algn="l"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a:t>Secondary circuit of Cluster D, participation to Demo2 installation</a:t>
          </a:r>
          <a:endParaRPr lang="en-US" sz="1400" dirty="0"/>
        </a:p>
      </dgm:t>
    </dgm:pt>
    <dgm:pt modelId="{F3499F06-92FD-414C-8DD8-C278F7882B25}" type="sibTrans" cxnId="{C01BE214-4F43-8345-9A04-7A65F7994A0C}">
      <dgm:prSet/>
      <dgm:spPr/>
      <dgm:t>
        <a:bodyPr/>
        <a:lstStyle/>
        <a:p>
          <a:endParaRPr lang="en-US"/>
        </a:p>
      </dgm:t>
    </dgm:pt>
    <dgm:pt modelId="{8FCD530B-E40C-5345-A468-57F584F27DA5}" type="parTrans" cxnId="{C01BE214-4F43-8345-9A04-7A65F7994A0C}">
      <dgm:prSet/>
      <dgm:spPr/>
      <dgm:t>
        <a:bodyPr/>
        <a:lstStyle/>
        <a:p>
          <a:endParaRPr lang="en-US"/>
        </a:p>
      </dgm:t>
    </dgm:pt>
    <dgm:pt modelId="{176DF53F-6E87-4844-8685-BC357D5AB1C1}" type="pres">
      <dgm:prSet presAssocID="{77127C28-5D33-9340-9539-A7897CD539AD}" presName="Name0" presStyleCnt="0">
        <dgm:presLayoutVars>
          <dgm:dir/>
        </dgm:presLayoutVars>
      </dgm:prSet>
      <dgm:spPr/>
    </dgm:pt>
    <dgm:pt modelId="{E40F2CED-4A9B-E843-BB9D-B8ED2201A6BD}" type="pres">
      <dgm:prSet presAssocID="{0BA7D238-053F-F945-83AE-D2D9FA4B8474}" presName="composite" presStyleCnt="0"/>
      <dgm:spPr/>
    </dgm:pt>
    <dgm:pt modelId="{214E51F6-D818-F046-A4FD-3143B805E277}" type="pres">
      <dgm:prSet presAssocID="{0BA7D238-053F-F945-83AE-D2D9FA4B8474}" presName="Accent" presStyleLbl="alignAcc1" presStyleIdx="0" presStyleCnt="3"/>
      <dgm:spPr/>
    </dgm:pt>
    <dgm:pt modelId="{55AA025C-DB21-5948-BD49-59C0E3DC5ED4}" type="pres">
      <dgm:prSet presAssocID="{0BA7D238-053F-F945-83AE-D2D9FA4B8474}" presName="Image" presStyleLbl="node1" presStyleIdx="0" presStyleCnt="3"/>
      <dgm:spPr>
        <a:blipFill rotWithShape="1">
          <a:blip xmlns:r="http://schemas.openxmlformats.org/officeDocument/2006/relationships" r:embed="rId1" cstate="print">
            <a:extLst>
              <a:ext uri="{28A0092B-C50C-407E-A947-70E740481C1C}">
                <a14:useLocalDpi xmlns:a14="http://schemas.microsoft.com/office/drawing/2010/main" val="0"/>
              </a:ext>
            </a:extLst>
          </a:blip>
          <a:srcRect/>
          <a:stretch>
            <a:fillRect l="-27000" r="-27000"/>
          </a:stretch>
        </a:blipFill>
      </dgm:spPr>
    </dgm:pt>
    <dgm:pt modelId="{7C46DD2B-2836-9649-A5C1-378D6B1A817E}" type="pres">
      <dgm:prSet presAssocID="{0BA7D238-053F-F945-83AE-D2D9FA4B8474}" presName="Child" presStyleLbl="revTx" presStyleIdx="0" presStyleCnt="3">
        <dgm:presLayoutVars>
          <dgm:bulletEnabled val="1"/>
        </dgm:presLayoutVars>
      </dgm:prSet>
      <dgm:spPr/>
    </dgm:pt>
    <dgm:pt modelId="{9F92AC1F-F254-934D-ABC6-49766F278A26}" type="pres">
      <dgm:prSet presAssocID="{0BA7D238-053F-F945-83AE-D2D9FA4B8474}" presName="Parent" presStyleLbl="alignNode1" presStyleIdx="0" presStyleCnt="3">
        <dgm:presLayoutVars>
          <dgm:bulletEnabled val="1"/>
        </dgm:presLayoutVars>
      </dgm:prSet>
      <dgm:spPr/>
    </dgm:pt>
    <dgm:pt modelId="{354D60D4-CD31-B14D-A0C1-BA91E50805FB}" type="pres">
      <dgm:prSet presAssocID="{2208EBEB-FBE2-9544-8B55-D59F24A14362}" presName="sibTrans" presStyleCnt="0"/>
      <dgm:spPr/>
    </dgm:pt>
    <dgm:pt modelId="{5EA75F44-F70F-184E-9E28-1D1C648E68D9}" type="pres">
      <dgm:prSet presAssocID="{5E5559EB-AF87-ED4F-829A-A109B1CBB5C1}" presName="composite" presStyleCnt="0"/>
      <dgm:spPr/>
    </dgm:pt>
    <dgm:pt modelId="{FA29990B-B4BB-6A40-8C1F-B19CE966D0F5}" type="pres">
      <dgm:prSet presAssocID="{5E5559EB-AF87-ED4F-829A-A109B1CBB5C1}" presName="Accent" presStyleLbl="alignAcc1" presStyleIdx="1" presStyleCnt="3"/>
      <dgm:spPr/>
    </dgm:pt>
    <dgm:pt modelId="{87A5654B-8982-724B-9308-5132C77847A8}" type="pres">
      <dgm:prSet presAssocID="{5E5559EB-AF87-ED4F-829A-A109B1CBB5C1}" presName="Image" presStyleLbl="node1" presStyleIdx="1" presStyleCnt="3"/>
      <dgm:spPr>
        <a:blipFill rotWithShape="1">
          <a:blip xmlns:r="http://schemas.openxmlformats.org/officeDocument/2006/relationships" r:embed="rId2" cstate="print">
            <a:extLst>
              <a:ext uri="{28A0092B-C50C-407E-A947-70E740481C1C}">
                <a14:useLocalDpi xmlns:a14="http://schemas.microsoft.com/office/drawing/2010/main" val="0"/>
              </a:ext>
            </a:extLst>
          </a:blip>
          <a:srcRect/>
          <a:stretch>
            <a:fillRect t="-35000" b="-35000"/>
          </a:stretch>
        </a:blipFill>
      </dgm:spPr>
    </dgm:pt>
    <dgm:pt modelId="{94852322-601C-3648-9314-F203B49AA752}" type="pres">
      <dgm:prSet presAssocID="{5E5559EB-AF87-ED4F-829A-A109B1CBB5C1}" presName="Child" presStyleLbl="revTx" presStyleIdx="1" presStyleCnt="3">
        <dgm:presLayoutVars>
          <dgm:bulletEnabled val="1"/>
        </dgm:presLayoutVars>
      </dgm:prSet>
      <dgm:spPr/>
    </dgm:pt>
    <dgm:pt modelId="{40CDB512-13AF-2B4D-9B64-AA20D0003FE7}" type="pres">
      <dgm:prSet presAssocID="{5E5559EB-AF87-ED4F-829A-A109B1CBB5C1}" presName="Parent" presStyleLbl="alignNode1" presStyleIdx="1" presStyleCnt="3">
        <dgm:presLayoutVars>
          <dgm:bulletEnabled val="1"/>
        </dgm:presLayoutVars>
      </dgm:prSet>
      <dgm:spPr/>
    </dgm:pt>
    <dgm:pt modelId="{43750A32-675D-D242-A0B0-F079859842F8}" type="pres">
      <dgm:prSet presAssocID="{82C48624-C57B-4E46-AEA2-8C6577DB944E}" presName="sibTrans" presStyleCnt="0"/>
      <dgm:spPr/>
    </dgm:pt>
    <dgm:pt modelId="{07FDAC10-41E1-8946-A0D0-17993AECAF47}" type="pres">
      <dgm:prSet presAssocID="{E2E5C5A2-B11A-384F-BB04-EB95CB57ABFE}" presName="composite" presStyleCnt="0"/>
      <dgm:spPr/>
    </dgm:pt>
    <dgm:pt modelId="{F8AA1E35-B8B4-8D49-AB20-9F57E43E9742}" type="pres">
      <dgm:prSet presAssocID="{E2E5C5A2-B11A-384F-BB04-EB95CB57ABFE}" presName="Accent" presStyleLbl="alignAcc1" presStyleIdx="2" presStyleCnt="3"/>
      <dgm:spPr/>
    </dgm:pt>
    <dgm:pt modelId="{557BBAF8-B117-C740-BE80-AEFB306BA7CC}" type="pres">
      <dgm:prSet presAssocID="{E2E5C5A2-B11A-384F-BB04-EB95CB57ABFE}" presName="Image" presStyleLbl="node1" presStyleIdx="2" presStyleCnt="3" custAng="5400000" custScaleX="83853" custScaleY="121988"/>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7000" r="-7000"/>
          </a:stretch>
        </a:blipFill>
      </dgm:spPr>
    </dgm:pt>
    <dgm:pt modelId="{4E3CABFE-582A-BB46-BE43-59452432767D}" type="pres">
      <dgm:prSet presAssocID="{E2E5C5A2-B11A-384F-BB04-EB95CB57ABFE}" presName="Child" presStyleLbl="revTx" presStyleIdx="2" presStyleCnt="3">
        <dgm:presLayoutVars>
          <dgm:bulletEnabled val="1"/>
        </dgm:presLayoutVars>
      </dgm:prSet>
      <dgm:spPr/>
    </dgm:pt>
    <dgm:pt modelId="{448EE164-E284-EB42-93EB-E3A4BFCD1FCE}" type="pres">
      <dgm:prSet presAssocID="{E2E5C5A2-B11A-384F-BB04-EB95CB57ABFE}" presName="Parent" presStyleLbl="alignNode1" presStyleIdx="2" presStyleCnt="3">
        <dgm:presLayoutVars>
          <dgm:bulletEnabled val="1"/>
        </dgm:presLayoutVars>
      </dgm:prSet>
      <dgm:spPr/>
    </dgm:pt>
  </dgm:ptLst>
  <dgm:cxnLst>
    <dgm:cxn modelId="{C01BE214-4F43-8345-9A04-7A65F7994A0C}" srcId="{E2E5C5A2-B11A-384F-BB04-EB95CB57ABFE}" destId="{113E7D61-1903-BE4C-A71D-C12F96D57CC7}" srcOrd="0" destOrd="0" parTransId="{8FCD530B-E40C-5345-A468-57F584F27DA5}" sibTransId="{F3499F06-92FD-414C-8DD8-C278F7882B25}"/>
    <dgm:cxn modelId="{B097A115-77C3-394F-9E3D-A2E622D66B6D}" srcId="{5E5559EB-AF87-ED4F-829A-A109B1CBB5C1}" destId="{94094B42-6530-1C42-A125-CBDC10B3567D}" srcOrd="0" destOrd="0" parTransId="{26855260-3A65-0C4F-84E1-C40686FED9E5}" sibTransId="{0E26340C-002C-804D-A3C9-BC9CE5553D7B}"/>
    <dgm:cxn modelId="{A4F01331-4356-0F46-9875-33BABCD6E11C}" srcId="{77127C28-5D33-9340-9539-A7897CD539AD}" destId="{5E5559EB-AF87-ED4F-829A-A109B1CBB5C1}" srcOrd="1" destOrd="0" parTransId="{08C6F6D9-33FF-B445-B8A5-9F7CBB448D1E}" sibTransId="{82C48624-C57B-4E46-AEA2-8C6577DB944E}"/>
    <dgm:cxn modelId="{4BFC314E-B54B-9E4A-B83F-7546D1820601}" srcId="{77127C28-5D33-9340-9539-A7897CD539AD}" destId="{E2E5C5A2-B11A-384F-BB04-EB95CB57ABFE}" srcOrd="2" destOrd="0" parTransId="{CB1A0662-887C-C24E-8CDF-C3FB32661123}" sibTransId="{5F163DA6-6AE6-4E4A-BC4F-915D25DB82A1}"/>
    <dgm:cxn modelId="{0B23915F-5872-774B-94C2-197DA0AA0762}" srcId="{77127C28-5D33-9340-9539-A7897CD539AD}" destId="{0BA7D238-053F-F945-83AE-D2D9FA4B8474}" srcOrd="0" destOrd="0" parTransId="{D093AAF7-5C6D-DA4B-B51C-62036679A730}" sibTransId="{2208EBEB-FBE2-9544-8B55-D59F24A14362}"/>
    <dgm:cxn modelId="{9098A68D-E4F6-2D49-8E8B-678F342B2228}" type="presOf" srcId="{113E7D61-1903-BE4C-A71D-C12F96D57CC7}" destId="{4E3CABFE-582A-BB46-BE43-59452432767D}" srcOrd="0" destOrd="0" presId="urn:microsoft.com/office/officeart/2008/layout/TitlePictureLineup"/>
    <dgm:cxn modelId="{1B74D890-FB1F-C540-AAA4-BCABF36C6FCC}" type="presOf" srcId="{E2E5C5A2-B11A-384F-BB04-EB95CB57ABFE}" destId="{448EE164-E284-EB42-93EB-E3A4BFCD1FCE}" srcOrd="0" destOrd="0" presId="urn:microsoft.com/office/officeart/2008/layout/TitlePictureLineup"/>
    <dgm:cxn modelId="{BD6BACA6-1968-EB4A-A5BC-ACFFD6219337}" type="presOf" srcId="{0BA7D238-053F-F945-83AE-D2D9FA4B8474}" destId="{9F92AC1F-F254-934D-ABC6-49766F278A26}" srcOrd="0" destOrd="0" presId="urn:microsoft.com/office/officeart/2008/layout/TitlePictureLineup"/>
    <dgm:cxn modelId="{72C723BE-FC44-604A-A233-98398130DFD0}" type="presOf" srcId="{94094B42-6530-1C42-A125-CBDC10B3567D}" destId="{94852322-601C-3648-9314-F203B49AA752}" srcOrd="0" destOrd="0" presId="urn:microsoft.com/office/officeart/2008/layout/TitlePictureLineup"/>
    <dgm:cxn modelId="{60E1DECB-05A3-BA43-9E9E-75239E7C43D4}" type="presOf" srcId="{9FC6B449-1C47-0C4A-B1DC-82253F857E4C}" destId="{7C46DD2B-2836-9649-A5C1-378D6B1A817E}" srcOrd="0" destOrd="0" presId="urn:microsoft.com/office/officeart/2008/layout/TitlePictureLineup"/>
    <dgm:cxn modelId="{C302F5E1-BDCA-C44F-ADB0-26134F816E93}" type="presOf" srcId="{77127C28-5D33-9340-9539-A7897CD539AD}" destId="{176DF53F-6E87-4844-8685-BC357D5AB1C1}" srcOrd="0" destOrd="0" presId="urn:microsoft.com/office/officeart/2008/layout/TitlePictureLineup"/>
    <dgm:cxn modelId="{BDA042E3-0788-A64B-9649-A7C17DB6D52C}" srcId="{0BA7D238-053F-F945-83AE-D2D9FA4B8474}" destId="{9FC6B449-1C47-0C4A-B1DC-82253F857E4C}" srcOrd="0" destOrd="0" parTransId="{8476FC9B-97B3-BC4B-9F1C-EC96AD76BD31}" sibTransId="{D7564FE0-0506-1148-BD4A-768485B8D194}"/>
    <dgm:cxn modelId="{65E2E2F8-7A2E-C141-9565-13D32D9C4241}" type="presOf" srcId="{5E5559EB-AF87-ED4F-829A-A109B1CBB5C1}" destId="{40CDB512-13AF-2B4D-9B64-AA20D0003FE7}" srcOrd="0" destOrd="0" presId="urn:microsoft.com/office/officeart/2008/layout/TitlePictureLineup"/>
    <dgm:cxn modelId="{29F011E1-FB01-284D-810D-26D53DF75199}" type="presParOf" srcId="{176DF53F-6E87-4844-8685-BC357D5AB1C1}" destId="{E40F2CED-4A9B-E843-BB9D-B8ED2201A6BD}" srcOrd="0" destOrd="0" presId="urn:microsoft.com/office/officeart/2008/layout/TitlePictureLineup"/>
    <dgm:cxn modelId="{69BF1EB1-CEA9-6F4A-B771-79079E0B6373}" type="presParOf" srcId="{E40F2CED-4A9B-E843-BB9D-B8ED2201A6BD}" destId="{214E51F6-D818-F046-A4FD-3143B805E277}" srcOrd="0" destOrd="0" presId="urn:microsoft.com/office/officeart/2008/layout/TitlePictureLineup"/>
    <dgm:cxn modelId="{52997EC7-56F1-4841-B685-7CAFCFB2342C}" type="presParOf" srcId="{E40F2CED-4A9B-E843-BB9D-B8ED2201A6BD}" destId="{55AA025C-DB21-5948-BD49-59C0E3DC5ED4}" srcOrd="1" destOrd="0" presId="urn:microsoft.com/office/officeart/2008/layout/TitlePictureLineup"/>
    <dgm:cxn modelId="{023F3CBE-B5F0-404C-A973-6C4D4D07B38D}" type="presParOf" srcId="{E40F2CED-4A9B-E843-BB9D-B8ED2201A6BD}" destId="{7C46DD2B-2836-9649-A5C1-378D6B1A817E}" srcOrd="2" destOrd="0" presId="urn:microsoft.com/office/officeart/2008/layout/TitlePictureLineup"/>
    <dgm:cxn modelId="{552EBE33-9DCC-BD4E-801A-6314BA004008}" type="presParOf" srcId="{E40F2CED-4A9B-E843-BB9D-B8ED2201A6BD}" destId="{9F92AC1F-F254-934D-ABC6-49766F278A26}" srcOrd="3" destOrd="0" presId="urn:microsoft.com/office/officeart/2008/layout/TitlePictureLineup"/>
    <dgm:cxn modelId="{359EE995-052E-034D-8DE8-A97D1A7350AF}" type="presParOf" srcId="{176DF53F-6E87-4844-8685-BC357D5AB1C1}" destId="{354D60D4-CD31-B14D-A0C1-BA91E50805FB}" srcOrd="1" destOrd="0" presId="urn:microsoft.com/office/officeart/2008/layout/TitlePictureLineup"/>
    <dgm:cxn modelId="{A728E919-3094-0D4B-AB05-2E01A54D5FF6}" type="presParOf" srcId="{176DF53F-6E87-4844-8685-BC357D5AB1C1}" destId="{5EA75F44-F70F-184E-9E28-1D1C648E68D9}" srcOrd="2" destOrd="0" presId="urn:microsoft.com/office/officeart/2008/layout/TitlePictureLineup"/>
    <dgm:cxn modelId="{CB5D953B-20BC-274C-BA18-30A47EC85E97}" type="presParOf" srcId="{5EA75F44-F70F-184E-9E28-1D1C648E68D9}" destId="{FA29990B-B4BB-6A40-8C1F-B19CE966D0F5}" srcOrd="0" destOrd="0" presId="urn:microsoft.com/office/officeart/2008/layout/TitlePictureLineup"/>
    <dgm:cxn modelId="{D1387434-FEC9-5441-A975-5A79DD7C156B}" type="presParOf" srcId="{5EA75F44-F70F-184E-9E28-1D1C648E68D9}" destId="{87A5654B-8982-724B-9308-5132C77847A8}" srcOrd="1" destOrd="0" presId="urn:microsoft.com/office/officeart/2008/layout/TitlePictureLineup"/>
    <dgm:cxn modelId="{D620931B-86E2-D745-A5A0-C8C414B59B11}" type="presParOf" srcId="{5EA75F44-F70F-184E-9E28-1D1C648E68D9}" destId="{94852322-601C-3648-9314-F203B49AA752}" srcOrd="2" destOrd="0" presId="urn:microsoft.com/office/officeart/2008/layout/TitlePictureLineup"/>
    <dgm:cxn modelId="{FB8DA7FA-31C8-144D-9408-6C42B09DCF75}" type="presParOf" srcId="{5EA75F44-F70F-184E-9E28-1D1C648E68D9}" destId="{40CDB512-13AF-2B4D-9B64-AA20D0003FE7}" srcOrd="3" destOrd="0" presId="urn:microsoft.com/office/officeart/2008/layout/TitlePictureLineup"/>
    <dgm:cxn modelId="{1EEE9375-226F-764B-A53C-A88C351834EA}" type="presParOf" srcId="{176DF53F-6E87-4844-8685-BC357D5AB1C1}" destId="{43750A32-675D-D242-A0B0-F079859842F8}" srcOrd="3" destOrd="0" presId="urn:microsoft.com/office/officeart/2008/layout/TitlePictureLineup"/>
    <dgm:cxn modelId="{754606DD-6BB7-3541-80F0-58CB67594C86}" type="presParOf" srcId="{176DF53F-6E87-4844-8685-BC357D5AB1C1}" destId="{07FDAC10-41E1-8946-A0D0-17993AECAF47}" srcOrd="4" destOrd="0" presId="urn:microsoft.com/office/officeart/2008/layout/TitlePictureLineup"/>
    <dgm:cxn modelId="{11702E66-0696-1B40-94AE-F06554229B20}" type="presParOf" srcId="{07FDAC10-41E1-8946-A0D0-17993AECAF47}" destId="{F8AA1E35-B8B4-8D49-AB20-9F57E43E9742}" srcOrd="0" destOrd="0" presId="urn:microsoft.com/office/officeart/2008/layout/TitlePictureLineup"/>
    <dgm:cxn modelId="{D79D95F8-26AF-984F-8514-1D7B16E2E3B8}" type="presParOf" srcId="{07FDAC10-41E1-8946-A0D0-17993AECAF47}" destId="{557BBAF8-B117-C740-BE80-AEFB306BA7CC}" srcOrd="1" destOrd="0" presId="urn:microsoft.com/office/officeart/2008/layout/TitlePictureLineup"/>
    <dgm:cxn modelId="{2662048C-6940-1541-AD50-D01A880F86FA}" type="presParOf" srcId="{07FDAC10-41E1-8946-A0D0-17993AECAF47}" destId="{4E3CABFE-582A-BB46-BE43-59452432767D}" srcOrd="2" destOrd="0" presId="urn:microsoft.com/office/officeart/2008/layout/TitlePictureLineup"/>
    <dgm:cxn modelId="{F55EA830-193F-3748-BC67-76FD201910EB}" type="presParOf" srcId="{07FDAC10-41E1-8946-A0D0-17993AECAF47}" destId="{448EE164-E284-EB42-93EB-E3A4BFCD1FCE}" srcOrd="3" destOrd="0" presId="urn:microsoft.com/office/officeart/2008/layout/TitlePictureLineup"/>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3304144-D068-7F4E-9B3E-3EEE6D890FBE}" type="doc">
      <dgm:prSet loTypeId="urn:microsoft.com/office/officeart/2005/8/layout/vList4" loCatId="" qsTypeId="urn:microsoft.com/office/officeart/2005/8/quickstyle/simple2" qsCatId="simple" csTypeId="urn:microsoft.com/office/officeart/2005/8/colors/accent1_2" csCatId="accent1" phldr="1"/>
      <dgm:spPr/>
      <dgm:t>
        <a:bodyPr/>
        <a:lstStyle/>
        <a:p>
          <a:endParaRPr lang="en-US"/>
        </a:p>
      </dgm:t>
    </dgm:pt>
    <dgm:pt modelId="{F41E1105-2E4B-244E-AE4C-3BE8DB8CA31C}">
      <dgm:prSet phldrT="[Text]"/>
      <dgm:spPr/>
      <dgm:t>
        <a:bodyPr/>
        <a:lstStyle/>
        <a:p>
          <a:endParaRPr lang="en-US" dirty="0"/>
        </a:p>
      </dgm:t>
    </dgm:pt>
    <dgm:pt modelId="{66B6DEDC-C1C3-1047-A11E-FE1BEBA1B16B}" type="parTrans" cxnId="{42D2E6A5-5A2B-DA48-BB8B-F5BCB2D0D85F}">
      <dgm:prSet/>
      <dgm:spPr/>
      <dgm:t>
        <a:bodyPr/>
        <a:lstStyle/>
        <a:p>
          <a:endParaRPr lang="en-US"/>
        </a:p>
      </dgm:t>
    </dgm:pt>
    <dgm:pt modelId="{0154CE98-8C9C-8A46-BC93-CD1466C94C7E}" type="sibTrans" cxnId="{42D2E6A5-5A2B-DA48-BB8B-F5BCB2D0D85F}">
      <dgm:prSet/>
      <dgm:spPr/>
      <dgm:t>
        <a:bodyPr/>
        <a:lstStyle/>
        <a:p>
          <a:endParaRPr lang="en-US"/>
        </a:p>
      </dgm:t>
    </dgm:pt>
    <dgm:pt modelId="{C6216B92-40DD-DB49-B512-576BD49B6701}">
      <dgm:prSet phldrT="[Text]"/>
      <dgm:spPr/>
      <dgm:t>
        <a:bodyPr/>
        <a:lstStyle/>
        <a:p>
          <a:r>
            <a:rPr lang="en-US" dirty="0"/>
            <a:t>Powering circuits</a:t>
          </a:r>
        </a:p>
      </dgm:t>
    </dgm:pt>
    <dgm:pt modelId="{4B34143F-1CCC-F64E-A176-0A0E46CC174A}" type="parTrans" cxnId="{4275BE12-2EAD-F44A-83A5-B5D10E7B3F4A}">
      <dgm:prSet/>
      <dgm:spPr/>
      <dgm:t>
        <a:bodyPr/>
        <a:lstStyle/>
        <a:p>
          <a:endParaRPr lang="en-US"/>
        </a:p>
      </dgm:t>
    </dgm:pt>
    <dgm:pt modelId="{1217CE5E-420F-9B43-A1FC-88DE237ADDBA}" type="sibTrans" cxnId="{4275BE12-2EAD-F44A-83A5-B5D10E7B3F4A}">
      <dgm:prSet/>
      <dgm:spPr/>
      <dgm:t>
        <a:bodyPr/>
        <a:lstStyle/>
        <a:p>
          <a:endParaRPr lang="en-US"/>
        </a:p>
      </dgm:t>
    </dgm:pt>
    <dgm:pt modelId="{C5CD42CD-B3AC-4F4E-BAC1-5806CF95BAC3}">
      <dgm:prSet phldrT="[Text]"/>
      <dgm:spPr/>
      <dgm:t>
        <a:bodyPr/>
        <a:lstStyle/>
        <a:p>
          <a:r>
            <a:rPr lang="en-US" dirty="0" err="1"/>
            <a:t>Cryo</a:t>
          </a:r>
          <a:r>
            <a:rPr lang="en-US" dirty="0"/>
            <a:t> Cooling</a:t>
          </a:r>
        </a:p>
      </dgm:t>
    </dgm:pt>
    <dgm:pt modelId="{974BDC00-3F6E-6E42-A368-7FC466CF048D}" type="parTrans" cxnId="{A6B9EA99-C8BB-684A-894A-7B5EFD724F99}">
      <dgm:prSet/>
      <dgm:spPr/>
      <dgm:t>
        <a:bodyPr/>
        <a:lstStyle/>
        <a:p>
          <a:endParaRPr lang="en-US"/>
        </a:p>
      </dgm:t>
    </dgm:pt>
    <dgm:pt modelId="{A8AC0E2E-190C-7C45-ADEC-FAF5074FBFE1}" type="sibTrans" cxnId="{A6B9EA99-C8BB-684A-894A-7B5EFD724F99}">
      <dgm:prSet/>
      <dgm:spPr/>
      <dgm:t>
        <a:bodyPr/>
        <a:lstStyle/>
        <a:p>
          <a:endParaRPr lang="en-US"/>
        </a:p>
      </dgm:t>
    </dgm:pt>
    <dgm:pt modelId="{6860B25A-EAB3-9644-9F55-EE9A3107DB88}">
      <dgm:prSet phldrT="[Text]"/>
      <dgm:spPr/>
      <dgm:t>
        <a:bodyPr/>
        <a:lstStyle/>
        <a:p>
          <a:r>
            <a:rPr lang="en-US" dirty="0"/>
            <a:t>TE-EPC</a:t>
          </a:r>
        </a:p>
      </dgm:t>
    </dgm:pt>
    <dgm:pt modelId="{16C9C64E-EE46-5742-82E3-7EDB81B32E72}" type="parTrans" cxnId="{5341B2AD-E9EA-0F47-BBE7-A1DA4724314C}">
      <dgm:prSet/>
      <dgm:spPr/>
      <dgm:t>
        <a:bodyPr/>
        <a:lstStyle/>
        <a:p>
          <a:endParaRPr lang="en-US"/>
        </a:p>
      </dgm:t>
    </dgm:pt>
    <dgm:pt modelId="{3F63BF4F-9981-214F-9D4E-08CEF4F78F5F}" type="sibTrans" cxnId="{5341B2AD-E9EA-0F47-BBE7-A1DA4724314C}">
      <dgm:prSet/>
      <dgm:spPr/>
      <dgm:t>
        <a:bodyPr/>
        <a:lstStyle/>
        <a:p>
          <a:endParaRPr lang="en-US"/>
        </a:p>
      </dgm:t>
    </dgm:pt>
    <dgm:pt modelId="{F6842977-B034-1543-8C95-F0953E34D206}">
      <dgm:prSet phldrT="[Text]"/>
      <dgm:spPr/>
      <dgm:t>
        <a:bodyPr/>
        <a:lstStyle/>
        <a:p>
          <a:r>
            <a:rPr lang="en-US" dirty="0"/>
            <a:t>TE-MPE</a:t>
          </a:r>
        </a:p>
      </dgm:t>
    </dgm:pt>
    <dgm:pt modelId="{BF3DEDD1-EEDB-6840-BF8B-5AE98D8ACF7C}" type="parTrans" cxnId="{3E0D9407-747D-F749-B45D-059E81287B71}">
      <dgm:prSet/>
      <dgm:spPr/>
      <dgm:t>
        <a:bodyPr/>
        <a:lstStyle/>
        <a:p>
          <a:endParaRPr lang="en-US"/>
        </a:p>
      </dgm:t>
    </dgm:pt>
    <dgm:pt modelId="{47B44BDF-F77D-E04B-93F8-283624292C6C}" type="sibTrans" cxnId="{3E0D9407-747D-F749-B45D-059E81287B71}">
      <dgm:prSet/>
      <dgm:spPr/>
      <dgm:t>
        <a:bodyPr/>
        <a:lstStyle/>
        <a:p>
          <a:endParaRPr lang="en-US"/>
        </a:p>
      </dgm:t>
    </dgm:pt>
    <dgm:pt modelId="{DB5AE1BC-6033-174B-876A-3BAFDF671CF0}">
      <dgm:prSet phldrT="[Text]"/>
      <dgm:spPr/>
      <dgm:t>
        <a:bodyPr/>
        <a:lstStyle/>
        <a:p>
          <a:r>
            <a:rPr lang="en-US" dirty="0"/>
            <a:t>EN-EL</a:t>
          </a:r>
        </a:p>
      </dgm:t>
    </dgm:pt>
    <dgm:pt modelId="{8FAD956D-E437-1248-9049-DF36769DF3BB}" type="parTrans" cxnId="{3B8A57CC-9D0F-3140-9E9E-61FF1F4A9829}">
      <dgm:prSet/>
      <dgm:spPr/>
      <dgm:t>
        <a:bodyPr/>
        <a:lstStyle/>
        <a:p>
          <a:endParaRPr lang="en-US"/>
        </a:p>
      </dgm:t>
    </dgm:pt>
    <dgm:pt modelId="{0B8955A7-FEB9-AF4B-BF21-816AEA38A312}" type="sibTrans" cxnId="{3B8A57CC-9D0F-3140-9E9E-61FF1F4A9829}">
      <dgm:prSet/>
      <dgm:spPr/>
      <dgm:t>
        <a:bodyPr/>
        <a:lstStyle/>
        <a:p>
          <a:endParaRPr lang="en-US"/>
        </a:p>
      </dgm:t>
    </dgm:pt>
    <dgm:pt modelId="{A6388FDB-0E2A-4649-AD5A-81DF11EE518A}">
      <dgm:prSet phldrT="[Text]"/>
      <dgm:spPr/>
      <dgm:t>
        <a:bodyPr/>
        <a:lstStyle/>
        <a:p>
          <a:r>
            <a:rPr lang="en-US" dirty="0"/>
            <a:t>EN-CV</a:t>
          </a:r>
        </a:p>
      </dgm:t>
    </dgm:pt>
    <dgm:pt modelId="{ACD24D57-A6CD-564E-8402-C2544E36CDA3}" type="parTrans" cxnId="{2E41CCCA-7C43-2C4A-862F-C3555C92DBBA}">
      <dgm:prSet/>
      <dgm:spPr/>
      <dgm:t>
        <a:bodyPr/>
        <a:lstStyle/>
        <a:p>
          <a:endParaRPr lang="en-US"/>
        </a:p>
      </dgm:t>
    </dgm:pt>
    <dgm:pt modelId="{B660CF70-41AF-2C45-9C44-61FDC5760088}" type="sibTrans" cxnId="{2E41CCCA-7C43-2C4A-862F-C3555C92DBBA}">
      <dgm:prSet/>
      <dgm:spPr/>
      <dgm:t>
        <a:bodyPr/>
        <a:lstStyle/>
        <a:p>
          <a:endParaRPr lang="en-US"/>
        </a:p>
      </dgm:t>
    </dgm:pt>
    <dgm:pt modelId="{DF13130C-24F7-8A4D-8A96-F85F959739A0}">
      <dgm:prSet phldrT="[Text]"/>
      <dgm:spPr/>
      <dgm:t>
        <a:bodyPr/>
        <a:lstStyle/>
        <a:p>
          <a:r>
            <a:rPr lang="en-US" dirty="0"/>
            <a:t>TE-MSC</a:t>
          </a:r>
        </a:p>
      </dgm:t>
    </dgm:pt>
    <dgm:pt modelId="{FEB3972E-1F9F-EA43-90F9-889F0115F227}" type="parTrans" cxnId="{04FB5BCB-3C80-6843-AB06-FAE1B69D7049}">
      <dgm:prSet/>
      <dgm:spPr/>
      <dgm:t>
        <a:bodyPr/>
        <a:lstStyle/>
        <a:p>
          <a:endParaRPr lang="en-US"/>
        </a:p>
      </dgm:t>
    </dgm:pt>
    <dgm:pt modelId="{BA56FEAE-0DDF-8D42-B599-83D752771841}" type="sibTrans" cxnId="{04FB5BCB-3C80-6843-AB06-FAE1B69D7049}">
      <dgm:prSet/>
      <dgm:spPr/>
      <dgm:t>
        <a:bodyPr/>
        <a:lstStyle/>
        <a:p>
          <a:endParaRPr lang="en-US"/>
        </a:p>
      </dgm:t>
    </dgm:pt>
    <dgm:pt modelId="{E81C8ADF-575E-1945-87DD-B632DF8EEE2A}">
      <dgm:prSet phldrT="[Text]"/>
      <dgm:spPr/>
      <dgm:t>
        <a:bodyPr/>
        <a:lstStyle/>
        <a:p>
          <a:r>
            <a:rPr lang="en-US" dirty="0"/>
            <a:t>TE-CRG</a:t>
          </a:r>
        </a:p>
      </dgm:t>
    </dgm:pt>
    <dgm:pt modelId="{615A6A0E-79F1-674B-9673-2C5A79CFDC82}" type="parTrans" cxnId="{612397DA-75C4-CE4B-A9C1-39FC83D59278}">
      <dgm:prSet/>
      <dgm:spPr/>
      <dgm:t>
        <a:bodyPr/>
        <a:lstStyle/>
        <a:p>
          <a:endParaRPr lang="en-US"/>
        </a:p>
      </dgm:t>
    </dgm:pt>
    <dgm:pt modelId="{5C7B73D0-4FDC-AA49-9B28-5F76AACB89AB}" type="sibTrans" cxnId="{612397DA-75C4-CE4B-A9C1-39FC83D59278}">
      <dgm:prSet/>
      <dgm:spPr/>
      <dgm:t>
        <a:bodyPr/>
        <a:lstStyle/>
        <a:p>
          <a:endParaRPr lang="en-US"/>
        </a:p>
      </dgm:t>
    </dgm:pt>
    <dgm:pt modelId="{D925086B-6BEE-304B-9351-6AD1D11B3FC3}">
      <dgm:prSet phldrT="[Text]"/>
      <dgm:spPr/>
      <dgm:t>
        <a:bodyPr/>
        <a:lstStyle/>
        <a:p>
          <a:r>
            <a:rPr lang="en-US" dirty="0"/>
            <a:t>EN-MME</a:t>
          </a:r>
        </a:p>
      </dgm:t>
    </dgm:pt>
    <dgm:pt modelId="{DA85A880-D880-E54B-BE36-300B20E6705A}" type="parTrans" cxnId="{EF77B773-3959-1444-949F-F5C27FB6752E}">
      <dgm:prSet/>
      <dgm:spPr/>
      <dgm:t>
        <a:bodyPr/>
        <a:lstStyle/>
        <a:p>
          <a:endParaRPr lang="en-US"/>
        </a:p>
      </dgm:t>
    </dgm:pt>
    <dgm:pt modelId="{8A26487F-8D7F-C047-93E1-2D86069F50AD}" type="sibTrans" cxnId="{EF77B773-3959-1444-949F-F5C27FB6752E}">
      <dgm:prSet/>
      <dgm:spPr/>
      <dgm:t>
        <a:bodyPr/>
        <a:lstStyle/>
        <a:p>
          <a:endParaRPr lang="en-US"/>
        </a:p>
      </dgm:t>
    </dgm:pt>
    <dgm:pt modelId="{C844DAD2-77C5-0A44-91D0-0441EAFBB84D}">
      <dgm:prSet phldrT="[Text]"/>
      <dgm:spPr/>
      <dgm:t>
        <a:bodyPr/>
        <a:lstStyle/>
        <a:p>
          <a:r>
            <a:rPr lang="en-US" dirty="0"/>
            <a:t>Handling</a:t>
          </a:r>
        </a:p>
      </dgm:t>
    </dgm:pt>
    <dgm:pt modelId="{9C07F4D5-216A-114E-84B3-053A240FDEA5}" type="parTrans" cxnId="{F705C3AE-91F9-C849-A7D5-4470A8DE178F}">
      <dgm:prSet/>
      <dgm:spPr/>
      <dgm:t>
        <a:bodyPr/>
        <a:lstStyle/>
        <a:p>
          <a:endParaRPr lang="en-US"/>
        </a:p>
      </dgm:t>
    </dgm:pt>
    <dgm:pt modelId="{114E5FED-C837-A845-AB44-0A017618C43B}" type="sibTrans" cxnId="{F705C3AE-91F9-C849-A7D5-4470A8DE178F}">
      <dgm:prSet/>
      <dgm:spPr/>
      <dgm:t>
        <a:bodyPr/>
        <a:lstStyle/>
        <a:p>
          <a:endParaRPr lang="en-US"/>
        </a:p>
      </dgm:t>
    </dgm:pt>
    <dgm:pt modelId="{F4A09B3A-0770-C14E-A1CF-1470F96CF940}">
      <dgm:prSet phldrT="[Text]"/>
      <dgm:spPr/>
      <dgm:t>
        <a:bodyPr/>
        <a:lstStyle/>
        <a:p>
          <a:r>
            <a:rPr lang="en-US" dirty="0"/>
            <a:t>TE-MSC</a:t>
          </a:r>
        </a:p>
      </dgm:t>
    </dgm:pt>
    <dgm:pt modelId="{87C9CC3B-86F0-C941-A8E9-5268D29C991C}" type="parTrans" cxnId="{F3F31547-05B4-4D47-86F2-A1F43B6C210B}">
      <dgm:prSet/>
      <dgm:spPr/>
      <dgm:t>
        <a:bodyPr/>
        <a:lstStyle/>
        <a:p>
          <a:endParaRPr lang="en-US"/>
        </a:p>
      </dgm:t>
    </dgm:pt>
    <dgm:pt modelId="{F111A57B-BE74-8C46-A088-5CCBCC74F042}" type="sibTrans" cxnId="{F3F31547-05B4-4D47-86F2-A1F43B6C210B}">
      <dgm:prSet/>
      <dgm:spPr/>
      <dgm:t>
        <a:bodyPr/>
        <a:lstStyle/>
        <a:p>
          <a:endParaRPr lang="en-US"/>
        </a:p>
      </dgm:t>
    </dgm:pt>
    <dgm:pt modelId="{BFECAC58-F3FF-9749-9AC8-56EFA1429FCB}">
      <dgm:prSet phldrT="[Text]"/>
      <dgm:spPr/>
      <dgm:t>
        <a:bodyPr/>
        <a:lstStyle/>
        <a:p>
          <a:r>
            <a:rPr lang="en-US" dirty="0"/>
            <a:t>EN-HH</a:t>
          </a:r>
        </a:p>
      </dgm:t>
    </dgm:pt>
    <dgm:pt modelId="{34449FD6-9036-024C-9534-DE1A9F9773E1}" type="parTrans" cxnId="{9D1B3AC3-6F24-6E4C-AC7E-7F697F84B25B}">
      <dgm:prSet/>
      <dgm:spPr/>
      <dgm:t>
        <a:bodyPr/>
        <a:lstStyle/>
        <a:p>
          <a:endParaRPr lang="en-US"/>
        </a:p>
      </dgm:t>
    </dgm:pt>
    <dgm:pt modelId="{82BC62DB-9CB2-6E4C-98C1-9B2E93047884}" type="sibTrans" cxnId="{9D1B3AC3-6F24-6E4C-AC7E-7F697F84B25B}">
      <dgm:prSet/>
      <dgm:spPr/>
      <dgm:t>
        <a:bodyPr/>
        <a:lstStyle/>
        <a:p>
          <a:endParaRPr lang="en-US"/>
        </a:p>
      </dgm:t>
    </dgm:pt>
    <dgm:pt modelId="{3D01C427-CB1F-2C4E-A893-AEF3952BBF36}">
      <dgm:prSet phldrT="[Text]"/>
      <dgm:spPr/>
      <dgm:t>
        <a:bodyPr/>
        <a:lstStyle/>
        <a:p>
          <a:r>
            <a:rPr lang="en-US" dirty="0" err="1"/>
            <a:t>Satefy</a:t>
          </a:r>
          <a:r>
            <a:rPr lang="en-US" dirty="0"/>
            <a:t> and Interlock</a:t>
          </a:r>
        </a:p>
      </dgm:t>
    </dgm:pt>
    <dgm:pt modelId="{D30CCAEB-1707-B644-A6F4-93A0EEDE4A0D}" type="parTrans" cxnId="{18AAAA4F-963C-3E41-AC20-22E751F2A575}">
      <dgm:prSet/>
      <dgm:spPr/>
      <dgm:t>
        <a:bodyPr/>
        <a:lstStyle/>
        <a:p>
          <a:endParaRPr lang="en-US"/>
        </a:p>
      </dgm:t>
    </dgm:pt>
    <dgm:pt modelId="{51F460E2-E4D6-2A4B-9FA2-C74B96F8CD44}" type="sibTrans" cxnId="{18AAAA4F-963C-3E41-AC20-22E751F2A575}">
      <dgm:prSet/>
      <dgm:spPr/>
      <dgm:t>
        <a:bodyPr/>
        <a:lstStyle/>
        <a:p>
          <a:endParaRPr lang="en-US"/>
        </a:p>
      </dgm:t>
    </dgm:pt>
    <dgm:pt modelId="{A9896B0E-BE0A-2240-83BE-EC1DD424B817}">
      <dgm:prSet phldrT="[Text]"/>
      <dgm:spPr/>
      <dgm:t>
        <a:bodyPr/>
        <a:lstStyle/>
        <a:p>
          <a:r>
            <a:rPr lang="en-US" dirty="0"/>
            <a:t>TE-MSC</a:t>
          </a:r>
        </a:p>
      </dgm:t>
    </dgm:pt>
    <dgm:pt modelId="{78F8D1DA-9A81-6949-80A8-4D966CACC6F4}" type="parTrans" cxnId="{5D265EAD-EB9D-F544-9913-E2FEF3C8B1E9}">
      <dgm:prSet/>
      <dgm:spPr/>
      <dgm:t>
        <a:bodyPr/>
        <a:lstStyle/>
        <a:p>
          <a:endParaRPr lang="en-US"/>
        </a:p>
      </dgm:t>
    </dgm:pt>
    <dgm:pt modelId="{CCC380E2-CFD2-9E40-AB4B-F25B9206C567}" type="sibTrans" cxnId="{5D265EAD-EB9D-F544-9913-E2FEF3C8B1E9}">
      <dgm:prSet/>
      <dgm:spPr/>
      <dgm:t>
        <a:bodyPr/>
        <a:lstStyle/>
        <a:p>
          <a:endParaRPr lang="en-US"/>
        </a:p>
      </dgm:t>
    </dgm:pt>
    <dgm:pt modelId="{9FA9C361-95D0-2744-86D6-72572DCFF83D}">
      <dgm:prSet phldrT="[Text]"/>
      <dgm:spPr/>
      <dgm:t>
        <a:bodyPr/>
        <a:lstStyle/>
        <a:p>
          <a:r>
            <a:rPr lang="en-US" dirty="0"/>
            <a:t>BE-ICS</a:t>
          </a:r>
        </a:p>
      </dgm:t>
    </dgm:pt>
    <dgm:pt modelId="{46640AD1-32DD-7E43-9624-8A230D47E0D3}" type="parTrans" cxnId="{C0C6ABC1-7AC9-914F-8EDD-B1E54B2211BB}">
      <dgm:prSet/>
      <dgm:spPr/>
      <dgm:t>
        <a:bodyPr/>
        <a:lstStyle/>
        <a:p>
          <a:endParaRPr lang="en-US"/>
        </a:p>
      </dgm:t>
    </dgm:pt>
    <dgm:pt modelId="{F4F81FDC-3D3F-464D-AB65-F981E176EB2D}" type="sibTrans" cxnId="{C0C6ABC1-7AC9-914F-8EDD-B1E54B2211BB}">
      <dgm:prSet/>
      <dgm:spPr/>
      <dgm:t>
        <a:bodyPr/>
        <a:lstStyle/>
        <a:p>
          <a:endParaRPr lang="en-US"/>
        </a:p>
      </dgm:t>
    </dgm:pt>
    <dgm:pt modelId="{223BC58F-D2EF-3142-B971-3709F6F3294E}">
      <dgm:prSet phldrT="[Text]"/>
      <dgm:spPr/>
      <dgm:t>
        <a:bodyPr/>
        <a:lstStyle/>
        <a:p>
          <a:r>
            <a:rPr lang="en-US" dirty="0" err="1"/>
            <a:t>Daq</a:t>
          </a:r>
          <a:r>
            <a:rPr lang="en-US" dirty="0"/>
            <a:t> and Software</a:t>
          </a:r>
        </a:p>
      </dgm:t>
    </dgm:pt>
    <dgm:pt modelId="{B1A3CEB5-A1C7-364C-9059-47653907BB3B}" type="parTrans" cxnId="{1D5D96A9-CA15-C747-99BF-A7D34C141E31}">
      <dgm:prSet/>
      <dgm:spPr/>
      <dgm:t>
        <a:bodyPr/>
        <a:lstStyle/>
        <a:p>
          <a:endParaRPr lang="en-US"/>
        </a:p>
      </dgm:t>
    </dgm:pt>
    <dgm:pt modelId="{943AE773-AE07-0F4D-9818-4758C04B1399}" type="sibTrans" cxnId="{1D5D96A9-CA15-C747-99BF-A7D34C141E31}">
      <dgm:prSet/>
      <dgm:spPr/>
      <dgm:t>
        <a:bodyPr/>
        <a:lstStyle/>
        <a:p>
          <a:endParaRPr lang="en-US"/>
        </a:p>
      </dgm:t>
    </dgm:pt>
    <dgm:pt modelId="{542875B7-9712-2B4B-8A28-64BA4E5DDB3C}">
      <dgm:prSet/>
      <dgm:spPr/>
      <dgm:t>
        <a:bodyPr/>
        <a:lstStyle/>
        <a:p>
          <a:r>
            <a:rPr lang="en-US" dirty="0"/>
            <a:t>EN-SMM</a:t>
          </a:r>
        </a:p>
      </dgm:t>
    </dgm:pt>
    <dgm:pt modelId="{0CF6684D-1C91-5245-9D98-A806A4315F6D}" type="parTrans" cxnId="{AEFAB8A2-BDA2-694E-BE34-6B55E62A228A}">
      <dgm:prSet/>
      <dgm:spPr/>
      <dgm:t>
        <a:bodyPr/>
        <a:lstStyle/>
        <a:p>
          <a:endParaRPr lang="en-US"/>
        </a:p>
      </dgm:t>
    </dgm:pt>
    <dgm:pt modelId="{A6509C31-D95A-F849-8320-2575CD7C4E9B}" type="sibTrans" cxnId="{AEFAB8A2-BDA2-694E-BE34-6B55E62A228A}">
      <dgm:prSet/>
      <dgm:spPr/>
      <dgm:t>
        <a:bodyPr/>
        <a:lstStyle/>
        <a:p>
          <a:endParaRPr lang="en-US"/>
        </a:p>
      </dgm:t>
    </dgm:pt>
    <dgm:pt modelId="{AC2F53FA-C2B1-BD47-BE87-17B37F688E83}">
      <dgm:prSet/>
      <dgm:spPr/>
      <dgm:t>
        <a:bodyPr/>
        <a:lstStyle/>
        <a:p>
          <a:r>
            <a:rPr lang="en-US" dirty="0"/>
            <a:t>TE-MSC</a:t>
          </a:r>
        </a:p>
      </dgm:t>
    </dgm:pt>
    <dgm:pt modelId="{EE46FD90-E2FC-FD43-B141-FD057532D2D3}" type="parTrans" cxnId="{D99EAA1B-1BFC-F842-9C90-53FE1C546104}">
      <dgm:prSet/>
      <dgm:spPr/>
      <dgm:t>
        <a:bodyPr/>
        <a:lstStyle/>
        <a:p>
          <a:endParaRPr lang="en-US"/>
        </a:p>
      </dgm:t>
    </dgm:pt>
    <dgm:pt modelId="{29623446-1011-5447-ADF3-AD7E8A23082D}" type="sibTrans" cxnId="{D99EAA1B-1BFC-F842-9C90-53FE1C546104}">
      <dgm:prSet/>
      <dgm:spPr/>
      <dgm:t>
        <a:bodyPr/>
        <a:lstStyle/>
        <a:p>
          <a:endParaRPr lang="en-US"/>
        </a:p>
      </dgm:t>
    </dgm:pt>
    <dgm:pt modelId="{E0E63115-9E6B-8748-ACA3-CC014830734D}">
      <dgm:prSet phldrT="[Text]"/>
      <dgm:spPr/>
      <dgm:t>
        <a:bodyPr/>
        <a:lstStyle/>
        <a:p>
          <a:r>
            <a:rPr lang="en-US" dirty="0"/>
            <a:t>Integration/Planning</a:t>
          </a:r>
        </a:p>
      </dgm:t>
    </dgm:pt>
    <dgm:pt modelId="{97D4BC2F-5A99-B341-94DF-0A96AD8EF762}" type="parTrans" cxnId="{FD11E7A7-FB82-0A46-B2DA-D91785945182}">
      <dgm:prSet/>
      <dgm:spPr/>
      <dgm:t>
        <a:bodyPr/>
        <a:lstStyle/>
        <a:p>
          <a:endParaRPr lang="en-US"/>
        </a:p>
      </dgm:t>
    </dgm:pt>
    <dgm:pt modelId="{3CCF4BAA-FE91-5649-B974-7B258CC028A1}" type="sibTrans" cxnId="{FD11E7A7-FB82-0A46-B2DA-D91785945182}">
      <dgm:prSet/>
      <dgm:spPr/>
      <dgm:t>
        <a:bodyPr/>
        <a:lstStyle/>
        <a:p>
          <a:endParaRPr lang="en-US"/>
        </a:p>
      </dgm:t>
    </dgm:pt>
    <dgm:pt modelId="{CCDE3788-896B-2E43-A76F-D526F3D19939}">
      <dgm:prSet phldrT="[Text]"/>
      <dgm:spPr/>
      <dgm:t>
        <a:bodyPr/>
        <a:lstStyle/>
        <a:p>
          <a:r>
            <a:rPr lang="en-US" dirty="0"/>
            <a:t>EN-ACE</a:t>
          </a:r>
        </a:p>
      </dgm:t>
    </dgm:pt>
    <dgm:pt modelId="{42CA68E0-5187-AA42-94E9-19EE4B46C305}" type="parTrans" cxnId="{F736D84D-0D51-E649-BBAE-023703C4F0CD}">
      <dgm:prSet/>
      <dgm:spPr/>
      <dgm:t>
        <a:bodyPr/>
        <a:lstStyle/>
        <a:p>
          <a:endParaRPr lang="en-US"/>
        </a:p>
      </dgm:t>
    </dgm:pt>
    <dgm:pt modelId="{2195FC5F-DE67-0C4D-A411-F9D9B09EE550}" type="sibTrans" cxnId="{F736D84D-0D51-E649-BBAE-023703C4F0CD}">
      <dgm:prSet/>
      <dgm:spPr/>
      <dgm:t>
        <a:bodyPr/>
        <a:lstStyle/>
        <a:p>
          <a:endParaRPr lang="en-US"/>
        </a:p>
      </dgm:t>
    </dgm:pt>
    <dgm:pt modelId="{B43852E3-5076-FF4B-BCD1-AA9D6083C6BE}">
      <dgm:prSet/>
      <dgm:spPr/>
      <dgm:t>
        <a:bodyPr/>
        <a:lstStyle/>
        <a:p>
          <a:r>
            <a:rPr lang="en-US" dirty="0"/>
            <a:t>Measuring systems</a:t>
          </a:r>
        </a:p>
      </dgm:t>
    </dgm:pt>
    <dgm:pt modelId="{4D8171A9-6248-7C46-8517-64626FBB4CA9}" type="parTrans" cxnId="{98C2AEE0-AAFC-8147-A8A3-264505CC2A8E}">
      <dgm:prSet/>
      <dgm:spPr/>
      <dgm:t>
        <a:bodyPr/>
        <a:lstStyle/>
        <a:p>
          <a:endParaRPr lang="en-US"/>
        </a:p>
      </dgm:t>
    </dgm:pt>
    <dgm:pt modelId="{5A8EA7A2-7D74-C548-B0AB-259FED04A566}" type="sibTrans" cxnId="{98C2AEE0-AAFC-8147-A8A3-264505CC2A8E}">
      <dgm:prSet/>
      <dgm:spPr/>
      <dgm:t>
        <a:bodyPr/>
        <a:lstStyle/>
        <a:p>
          <a:endParaRPr lang="en-US"/>
        </a:p>
      </dgm:t>
    </dgm:pt>
    <dgm:pt modelId="{8771D316-0460-C84A-A702-C59D72D271E3}">
      <dgm:prSet/>
      <dgm:spPr/>
      <dgm:t>
        <a:bodyPr/>
        <a:lstStyle/>
        <a:p>
          <a:r>
            <a:rPr lang="en-US" dirty="0"/>
            <a:t>TE-MSC</a:t>
          </a:r>
        </a:p>
      </dgm:t>
    </dgm:pt>
    <dgm:pt modelId="{3DBB67C9-B69B-3E4B-8136-664DAF73B082}" type="parTrans" cxnId="{E6428B67-C44E-E242-9075-EE661D8EFB73}">
      <dgm:prSet/>
      <dgm:spPr/>
      <dgm:t>
        <a:bodyPr/>
        <a:lstStyle/>
        <a:p>
          <a:endParaRPr lang="en-US"/>
        </a:p>
      </dgm:t>
    </dgm:pt>
    <dgm:pt modelId="{FEEC0558-4A3E-F742-BB1F-D4708DB95AE1}" type="sibTrans" cxnId="{E6428B67-C44E-E242-9075-EE661D8EFB73}">
      <dgm:prSet/>
      <dgm:spPr/>
      <dgm:t>
        <a:bodyPr/>
        <a:lstStyle/>
        <a:p>
          <a:endParaRPr lang="en-US"/>
        </a:p>
      </dgm:t>
    </dgm:pt>
    <dgm:pt modelId="{753600DA-6783-6844-A532-D6EDAFEDF899}">
      <dgm:prSet/>
      <dgm:spPr/>
      <dgm:t>
        <a:bodyPr/>
        <a:lstStyle/>
        <a:p>
          <a:r>
            <a:rPr lang="en-US" dirty="0"/>
            <a:t>EN-MME</a:t>
          </a:r>
        </a:p>
      </dgm:t>
    </dgm:pt>
    <dgm:pt modelId="{513A3EBE-3A78-904D-9803-86A4C25B68D0}" type="parTrans" cxnId="{D9AE354D-01E6-9149-9E86-5ADD79695946}">
      <dgm:prSet/>
      <dgm:spPr/>
      <dgm:t>
        <a:bodyPr/>
        <a:lstStyle/>
        <a:p>
          <a:endParaRPr lang="en-US"/>
        </a:p>
      </dgm:t>
    </dgm:pt>
    <dgm:pt modelId="{43C73453-A4D7-EB4E-B1D9-AD27CACB3D29}" type="sibTrans" cxnId="{D9AE354D-01E6-9149-9E86-5ADD79695946}">
      <dgm:prSet/>
      <dgm:spPr/>
      <dgm:t>
        <a:bodyPr/>
        <a:lstStyle/>
        <a:p>
          <a:endParaRPr lang="en-US"/>
        </a:p>
      </dgm:t>
    </dgm:pt>
    <dgm:pt modelId="{D868D7D6-D9B1-3842-95C2-4DC03565765A}" type="pres">
      <dgm:prSet presAssocID="{F3304144-D068-7F4E-9B3E-3EEE6D890FBE}" presName="linear" presStyleCnt="0">
        <dgm:presLayoutVars>
          <dgm:dir/>
          <dgm:resizeHandles val="exact"/>
        </dgm:presLayoutVars>
      </dgm:prSet>
      <dgm:spPr/>
    </dgm:pt>
    <dgm:pt modelId="{A848DD4B-4FFD-7845-8FAC-18AE7288FAF2}" type="pres">
      <dgm:prSet presAssocID="{F41E1105-2E4B-244E-AE4C-3BE8DB8CA31C}" presName="comp" presStyleCnt="0"/>
      <dgm:spPr/>
    </dgm:pt>
    <dgm:pt modelId="{C5357AA9-EDE8-2747-B0D3-08F5F6C01F54}" type="pres">
      <dgm:prSet presAssocID="{F41E1105-2E4B-244E-AE4C-3BE8DB8CA31C}" presName="box" presStyleLbl="node1" presStyleIdx="0" presStyleCnt="1" custLinFactNeighborX="-44422" custLinFactNeighborY="527"/>
      <dgm:spPr/>
    </dgm:pt>
    <dgm:pt modelId="{9EE9DE0F-E23D-2A47-BFF0-CF38708A41DC}" type="pres">
      <dgm:prSet presAssocID="{F41E1105-2E4B-244E-AE4C-3BE8DB8CA31C}" presName="img" presStyleLbl="fgImgPlace1" presStyleIdx="0" presStyleCnt="1" custScaleX="131421" custLinFactNeighborX="-18762" custLinFactNeighborY="-141"/>
      <dgm:spPr>
        <a:blipFill rotWithShape="1">
          <a:blip xmlns:r="http://schemas.openxmlformats.org/officeDocument/2006/relationships" r:embed="rId1" cstate="screen">
            <a:extLst>
              <a:ext uri="{28A0092B-C50C-407E-A947-70E740481C1C}">
                <a14:useLocalDpi xmlns:a14="http://schemas.microsoft.com/office/drawing/2010/main"/>
              </a:ext>
            </a:extLst>
          </a:blip>
          <a:srcRect/>
          <a:stretch>
            <a:fillRect l="-39000" r="-39000"/>
          </a:stretch>
        </a:blipFill>
      </dgm:spPr>
    </dgm:pt>
    <dgm:pt modelId="{6ECA6355-6CD7-9041-8466-329ACC77CE62}" type="pres">
      <dgm:prSet presAssocID="{F41E1105-2E4B-244E-AE4C-3BE8DB8CA31C}" presName="text" presStyleLbl="node1" presStyleIdx="0" presStyleCnt="1">
        <dgm:presLayoutVars>
          <dgm:bulletEnabled val="1"/>
        </dgm:presLayoutVars>
      </dgm:prSet>
      <dgm:spPr/>
    </dgm:pt>
  </dgm:ptLst>
  <dgm:cxnLst>
    <dgm:cxn modelId="{CCA9BE04-CD12-F342-98C3-AB5B12C73D49}" type="presOf" srcId="{E0E63115-9E6B-8748-ACA3-CC014830734D}" destId="{C5357AA9-EDE8-2747-B0D3-08F5F6C01F54}" srcOrd="0" destOrd="1" presId="urn:microsoft.com/office/officeart/2005/8/layout/vList4"/>
    <dgm:cxn modelId="{3E0D9407-747D-F749-B45D-059E81287B71}" srcId="{C6216B92-40DD-DB49-B512-576BD49B6701}" destId="{F6842977-B034-1543-8C95-F0953E34D206}" srcOrd="1" destOrd="0" parTransId="{BF3DEDD1-EEDB-6840-BF8B-5AE98D8ACF7C}" sibTransId="{47B44BDF-F77D-E04B-93F8-283624292C6C}"/>
    <dgm:cxn modelId="{E4011F0D-D7CD-C34F-9319-5D0386CD07B0}" type="presOf" srcId="{C844DAD2-77C5-0A44-91D0-0441EAFBB84D}" destId="{C5357AA9-EDE8-2747-B0D3-08F5F6C01F54}" srcOrd="0" destOrd="15" presId="urn:microsoft.com/office/officeart/2005/8/layout/vList4"/>
    <dgm:cxn modelId="{555B7110-20F7-8644-8B55-99E217F98A87}" type="presOf" srcId="{F41E1105-2E4B-244E-AE4C-3BE8DB8CA31C}" destId="{C5357AA9-EDE8-2747-B0D3-08F5F6C01F54}" srcOrd="0" destOrd="0" presId="urn:microsoft.com/office/officeart/2005/8/layout/vList4"/>
    <dgm:cxn modelId="{B6CD7111-DFAA-3347-9F82-30C12129CCF7}" type="presOf" srcId="{BFECAC58-F3FF-9749-9AC8-56EFA1429FCB}" destId="{C5357AA9-EDE8-2747-B0D3-08F5F6C01F54}" srcOrd="0" destOrd="17" presId="urn:microsoft.com/office/officeart/2005/8/layout/vList4"/>
    <dgm:cxn modelId="{4275BE12-2EAD-F44A-83A5-B5D10E7B3F4A}" srcId="{F41E1105-2E4B-244E-AE4C-3BE8DB8CA31C}" destId="{C6216B92-40DD-DB49-B512-576BD49B6701}" srcOrd="2" destOrd="0" parTransId="{4B34143F-1CCC-F64E-A176-0A0E46CC174A}" sibTransId="{1217CE5E-420F-9B43-A1FC-88DE237ADDBA}"/>
    <dgm:cxn modelId="{4F981514-E3D8-EF4A-BEB7-2ACA571094EF}" type="presOf" srcId="{542875B7-9712-2B4B-8A28-64BA4E5DDB3C}" destId="{6ECA6355-6CD7-9041-8466-329ACC77CE62}" srcOrd="1" destOrd="19" presId="urn:microsoft.com/office/officeart/2005/8/layout/vList4"/>
    <dgm:cxn modelId="{92600C1A-EF44-F047-BD17-861E0438720D}" type="presOf" srcId="{223BC58F-D2EF-3142-B971-3709F6F3294E}" destId="{6ECA6355-6CD7-9041-8466-329ACC77CE62}" srcOrd="1" destOrd="18" presId="urn:microsoft.com/office/officeart/2005/8/layout/vList4"/>
    <dgm:cxn modelId="{D99EAA1B-1BFC-F842-9C90-53FE1C546104}" srcId="{223BC58F-D2EF-3142-B971-3709F6F3294E}" destId="{AC2F53FA-C2B1-BD47-BE87-17B37F688E83}" srcOrd="1" destOrd="0" parTransId="{EE46FD90-E2FC-FD43-B141-FD057532D2D3}" sibTransId="{29623446-1011-5447-ADF3-AD7E8A23082D}"/>
    <dgm:cxn modelId="{8E91301D-F089-1E4A-A065-51D8810C7442}" type="presOf" srcId="{9FA9C361-95D0-2744-86D6-72572DCFF83D}" destId="{6ECA6355-6CD7-9041-8466-329ACC77CE62}" srcOrd="1" destOrd="5" presId="urn:microsoft.com/office/officeart/2005/8/layout/vList4"/>
    <dgm:cxn modelId="{15DBD826-3B4B-A34B-865F-8F7D60E737DC}" type="presOf" srcId="{6860B25A-EAB3-9644-9F55-EE9A3107DB88}" destId="{C5357AA9-EDE8-2747-B0D3-08F5F6C01F54}" srcOrd="0" destOrd="7" presId="urn:microsoft.com/office/officeart/2005/8/layout/vList4"/>
    <dgm:cxn modelId="{6937F126-E75D-344C-A26E-734E1F33B7AD}" type="presOf" srcId="{F3304144-D068-7F4E-9B3E-3EEE6D890FBE}" destId="{D868D7D6-D9B1-3842-95C2-4DC03565765A}" srcOrd="0" destOrd="0" presId="urn:microsoft.com/office/officeart/2005/8/layout/vList4"/>
    <dgm:cxn modelId="{6E59C52D-895A-8A48-9344-A41DF1558B08}" type="presOf" srcId="{B43852E3-5076-FF4B-BCD1-AA9D6083C6BE}" destId="{6ECA6355-6CD7-9041-8466-329ACC77CE62}" srcOrd="1" destOrd="21" presId="urn:microsoft.com/office/officeart/2005/8/layout/vList4"/>
    <dgm:cxn modelId="{11D83534-DF3B-EC43-B798-1DA59DF06FAB}" type="presOf" srcId="{C5CD42CD-B3AC-4F4E-BAC1-5806CF95BAC3}" destId="{C5357AA9-EDE8-2747-B0D3-08F5F6C01F54}" srcOrd="0" destOrd="11" presId="urn:microsoft.com/office/officeart/2005/8/layout/vList4"/>
    <dgm:cxn modelId="{F3F31547-05B4-4D47-86F2-A1F43B6C210B}" srcId="{C844DAD2-77C5-0A44-91D0-0441EAFBB84D}" destId="{F4A09B3A-0770-C14E-A1CF-1470F96CF940}" srcOrd="0" destOrd="0" parTransId="{87C9CC3B-86F0-C941-A8E9-5268D29C991C}" sibTransId="{F111A57B-BE74-8C46-A088-5CCBCC74F042}"/>
    <dgm:cxn modelId="{74B2734B-5C33-2949-A4F4-22EB22569FCF}" type="presOf" srcId="{DB5AE1BC-6033-174B-876A-3BAFDF671CF0}" destId="{C5357AA9-EDE8-2747-B0D3-08F5F6C01F54}" srcOrd="0" destOrd="9" presId="urn:microsoft.com/office/officeart/2005/8/layout/vList4"/>
    <dgm:cxn modelId="{D9AE354D-01E6-9149-9E86-5ADD79695946}" srcId="{B43852E3-5076-FF4B-BCD1-AA9D6083C6BE}" destId="{753600DA-6783-6844-A532-D6EDAFEDF899}" srcOrd="1" destOrd="0" parTransId="{513A3EBE-3A78-904D-9803-86A4C25B68D0}" sibTransId="{43C73453-A4D7-EB4E-B1D9-AD27CACB3D29}"/>
    <dgm:cxn modelId="{F736D84D-0D51-E649-BBAE-023703C4F0CD}" srcId="{E0E63115-9E6B-8748-ACA3-CC014830734D}" destId="{CCDE3788-896B-2E43-A76F-D526F3D19939}" srcOrd="0" destOrd="0" parTransId="{42CA68E0-5187-AA42-94E9-19EE4B46C305}" sibTransId="{2195FC5F-DE67-0C4D-A411-F9D9B09EE550}"/>
    <dgm:cxn modelId="{7C10DA4E-27FF-0C4A-A4BC-24EBC9B170CE}" type="presOf" srcId="{542875B7-9712-2B4B-8A28-64BA4E5DDB3C}" destId="{C5357AA9-EDE8-2747-B0D3-08F5F6C01F54}" srcOrd="0" destOrd="19" presId="urn:microsoft.com/office/officeart/2005/8/layout/vList4"/>
    <dgm:cxn modelId="{18AAAA4F-963C-3E41-AC20-22E751F2A575}" srcId="{F41E1105-2E4B-244E-AE4C-3BE8DB8CA31C}" destId="{3D01C427-CB1F-2C4E-A893-AEF3952BBF36}" srcOrd="1" destOrd="0" parTransId="{D30CCAEB-1707-B644-A6F4-93A0EEDE4A0D}" sibTransId="{51F460E2-E4D6-2A4B-9FA2-C74B96F8CD44}"/>
    <dgm:cxn modelId="{EDF57D50-56FB-6948-A3D2-72F0F5B08FBB}" type="presOf" srcId="{8771D316-0460-C84A-A702-C59D72D271E3}" destId="{6ECA6355-6CD7-9041-8466-329ACC77CE62}" srcOrd="1" destOrd="22" presId="urn:microsoft.com/office/officeart/2005/8/layout/vList4"/>
    <dgm:cxn modelId="{B10FFA50-DFFC-3C4C-B03A-5E1BD6173B3E}" type="presOf" srcId="{A6388FDB-0E2A-4649-AD5A-81DF11EE518A}" destId="{C5357AA9-EDE8-2747-B0D3-08F5F6C01F54}" srcOrd="0" destOrd="10" presId="urn:microsoft.com/office/officeart/2005/8/layout/vList4"/>
    <dgm:cxn modelId="{D0AD1F51-5B5B-B14A-B493-F005335CCF92}" type="presOf" srcId="{C6216B92-40DD-DB49-B512-576BD49B6701}" destId="{C5357AA9-EDE8-2747-B0D3-08F5F6C01F54}" srcOrd="0" destOrd="6" presId="urn:microsoft.com/office/officeart/2005/8/layout/vList4"/>
    <dgm:cxn modelId="{CAC9C853-0279-9748-BAF8-56CA85509840}" type="presOf" srcId="{D925086B-6BEE-304B-9351-6AD1D11B3FC3}" destId="{C5357AA9-EDE8-2747-B0D3-08F5F6C01F54}" srcOrd="0" destOrd="14" presId="urn:microsoft.com/office/officeart/2005/8/layout/vList4"/>
    <dgm:cxn modelId="{99B31656-E864-2C42-A072-E3D9E42828D0}" type="presOf" srcId="{F6842977-B034-1543-8C95-F0953E34D206}" destId="{C5357AA9-EDE8-2747-B0D3-08F5F6C01F54}" srcOrd="0" destOrd="8" presId="urn:microsoft.com/office/officeart/2005/8/layout/vList4"/>
    <dgm:cxn modelId="{933DC15E-037F-3748-A294-0237359EC67B}" type="presOf" srcId="{3D01C427-CB1F-2C4E-A893-AEF3952BBF36}" destId="{6ECA6355-6CD7-9041-8466-329ACC77CE62}" srcOrd="1" destOrd="3" presId="urn:microsoft.com/office/officeart/2005/8/layout/vList4"/>
    <dgm:cxn modelId="{3FA8FF60-E174-8040-8159-9381E22D05A1}" type="presOf" srcId="{D925086B-6BEE-304B-9351-6AD1D11B3FC3}" destId="{6ECA6355-6CD7-9041-8466-329ACC77CE62}" srcOrd="1" destOrd="14" presId="urn:microsoft.com/office/officeart/2005/8/layout/vList4"/>
    <dgm:cxn modelId="{E6428B67-C44E-E242-9075-EE661D8EFB73}" srcId="{B43852E3-5076-FF4B-BCD1-AA9D6083C6BE}" destId="{8771D316-0460-C84A-A702-C59D72D271E3}" srcOrd="0" destOrd="0" parTransId="{3DBB67C9-B69B-3E4B-8136-664DAF73B082}" sibTransId="{FEEC0558-4A3E-F742-BB1F-D4708DB95AE1}"/>
    <dgm:cxn modelId="{86030168-76D0-9F4C-883C-26714515AD08}" type="presOf" srcId="{CCDE3788-896B-2E43-A76F-D526F3D19939}" destId="{C5357AA9-EDE8-2747-B0D3-08F5F6C01F54}" srcOrd="0" destOrd="2" presId="urn:microsoft.com/office/officeart/2005/8/layout/vList4"/>
    <dgm:cxn modelId="{EF77B773-3959-1444-949F-F5C27FB6752E}" srcId="{C5CD42CD-B3AC-4F4E-BAC1-5806CF95BAC3}" destId="{D925086B-6BEE-304B-9351-6AD1D11B3FC3}" srcOrd="2" destOrd="0" parTransId="{DA85A880-D880-E54B-BE36-300B20E6705A}" sibTransId="{8A26487F-8D7F-C047-93E1-2D86069F50AD}"/>
    <dgm:cxn modelId="{261B7881-5B03-A344-9873-97505C7352B9}" type="presOf" srcId="{223BC58F-D2EF-3142-B971-3709F6F3294E}" destId="{C5357AA9-EDE8-2747-B0D3-08F5F6C01F54}" srcOrd="0" destOrd="18" presId="urn:microsoft.com/office/officeart/2005/8/layout/vList4"/>
    <dgm:cxn modelId="{14E1BD87-39AE-D347-B4E5-B70EC99C758C}" type="presOf" srcId="{A6388FDB-0E2A-4649-AD5A-81DF11EE518A}" destId="{6ECA6355-6CD7-9041-8466-329ACC77CE62}" srcOrd="1" destOrd="10" presId="urn:microsoft.com/office/officeart/2005/8/layout/vList4"/>
    <dgm:cxn modelId="{6F13918A-D853-914C-A945-96F20290351D}" type="presOf" srcId="{DF13130C-24F7-8A4D-8A96-F85F959739A0}" destId="{C5357AA9-EDE8-2747-B0D3-08F5F6C01F54}" srcOrd="0" destOrd="12" presId="urn:microsoft.com/office/officeart/2005/8/layout/vList4"/>
    <dgm:cxn modelId="{D6F2528C-CB77-7A40-8D89-5691EF9CC975}" type="presOf" srcId="{9FA9C361-95D0-2744-86D6-72572DCFF83D}" destId="{C5357AA9-EDE8-2747-B0D3-08F5F6C01F54}" srcOrd="0" destOrd="5" presId="urn:microsoft.com/office/officeart/2005/8/layout/vList4"/>
    <dgm:cxn modelId="{5CB1F78D-F55F-3841-93F3-19CFB3261BC3}" type="presOf" srcId="{753600DA-6783-6844-A532-D6EDAFEDF899}" destId="{6ECA6355-6CD7-9041-8466-329ACC77CE62}" srcOrd="1" destOrd="23" presId="urn:microsoft.com/office/officeart/2005/8/layout/vList4"/>
    <dgm:cxn modelId="{CCBD6994-3767-F347-A62A-D711BB872572}" type="presOf" srcId="{E81C8ADF-575E-1945-87DD-B632DF8EEE2A}" destId="{6ECA6355-6CD7-9041-8466-329ACC77CE62}" srcOrd="1" destOrd="13" presId="urn:microsoft.com/office/officeart/2005/8/layout/vList4"/>
    <dgm:cxn modelId="{17F81395-7091-2545-8874-1CEA93BE1853}" type="presOf" srcId="{F4A09B3A-0770-C14E-A1CF-1470F96CF940}" destId="{6ECA6355-6CD7-9041-8466-329ACC77CE62}" srcOrd="1" destOrd="16" presId="urn:microsoft.com/office/officeart/2005/8/layout/vList4"/>
    <dgm:cxn modelId="{9A403895-53D2-9541-A0DE-344EF23BC66F}" type="presOf" srcId="{B43852E3-5076-FF4B-BCD1-AA9D6083C6BE}" destId="{C5357AA9-EDE8-2747-B0D3-08F5F6C01F54}" srcOrd="0" destOrd="21" presId="urn:microsoft.com/office/officeart/2005/8/layout/vList4"/>
    <dgm:cxn modelId="{A6B9EA99-C8BB-684A-894A-7B5EFD724F99}" srcId="{F41E1105-2E4B-244E-AE4C-3BE8DB8CA31C}" destId="{C5CD42CD-B3AC-4F4E-BAC1-5806CF95BAC3}" srcOrd="3" destOrd="0" parTransId="{974BDC00-3F6E-6E42-A368-7FC466CF048D}" sibTransId="{A8AC0E2E-190C-7C45-ADEC-FAF5074FBFE1}"/>
    <dgm:cxn modelId="{6EF96C9B-DF97-6943-ADCB-5BB355777B03}" type="presOf" srcId="{DB5AE1BC-6033-174B-876A-3BAFDF671CF0}" destId="{6ECA6355-6CD7-9041-8466-329ACC77CE62}" srcOrd="1" destOrd="9" presId="urn:microsoft.com/office/officeart/2005/8/layout/vList4"/>
    <dgm:cxn modelId="{FACBB79F-E086-564D-86F6-E07ABDFF622C}" type="presOf" srcId="{E0E63115-9E6B-8748-ACA3-CC014830734D}" destId="{6ECA6355-6CD7-9041-8466-329ACC77CE62}" srcOrd="1" destOrd="1" presId="urn:microsoft.com/office/officeart/2005/8/layout/vList4"/>
    <dgm:cxn modelId="{AEFAB8A2-BDA2-694E-BE34-6B55E62A228A}" srcId="{223BC58F-D2EF-3142-B971-3709F6F3294E}" destId="{542875B7-9712-2B4B-8A28-64BA4E5DDB3C}" srcOrd="0" destOrd="0" parTransId="{0CF6684D-1C91-5245-9D98-A806A4315F6D}" sibTransId="{A6509C31-D95A-F849-8320-2575CD7C4E9B}"/>
    <dgm:cxn modelId="{42D2E6A5-5A2B-DA48-BB8B-F5BCB2D0D85F}" srcId="{F3304144-D068-7F4E-9B3E-3EEE6D890FBE}" destId="{F41E1105-2E4B-244E-AE4C-3BE8DB8CA31C}" srcOrd="0" destOrd="0" parTransId="{66B6DEDC-C1C3-1047-A11E-FE1BEBA1B16B}" sibTransId="{0154CE98-8C9C-8A46-BC93-CD1466C94C7E}"/>
    <dgm:cxn modelId="{FD11E7A7-FB82-0A46-B2DA-D91785945182}" srcId="{F41E1105-2E4B-244E-AE4C-3BE8DB8CA31C}" destId="{E0E63115-9E6B-8748-ACA3-CC014830734D}" srcOrd="0" destOrd="0" parTransId="{97D4BC2F-5A99-B341-94DF-0A96AD8EF762}" sibTransId="{3CCF4BAA-FE91-5649-B974-7B258CC028A1}"/>
    <dgm:cxn modelId="{712FBFA8-00B9-9640-9376-18F01F7255A8}" type="presOf" srcId="{3D01C427-CB1F-2C4E-A893-AEF3952BBF36}" destId="{C5357AA9-EDE8-2747-B0D3-08F5F6C01F54}" srcOrd="0" destOrd="3" presId="urn:microsoft.com/office/officeart/2005/8/layout/vList4"/>
    <dgm:cxn modelId="{42785FA9-2174-F44F-91DE-0C2FA7C5AC90}" type="presOf" srcId="{F6842977-B034-1543-8C95-F0953E34D206}" destId="{6ECA6355-6CD7-9041-8466-329ACC77CE62}" srcOrd="1" destOrd="8" presId="urn:microsoft.com/office/officeart/2005/8/layout/vList4"/>
    <dgm:cxn modelId="{1D5D96A9-CA15-C747-99BF-A7D34C141E31}" srcId="{F41E1105-2E4B-244E-AE4C-3BE8DB8CA31C}" destId="{223BC58F-D2EF-3142-B971-3709F6F3294E}" srcOrd="5" destOrd="0" parTransId="{B1A3CEB5-A1C7-364C-9059-47653907BB3B}" sibTransId="{943AE773-AE07-0F4D-9818-4758C04B1399}"/>
    <dgm:cxn modelId="{0DCFECA9-1360-5442-B9AD-B882D8D9335C}" type="presOf" srcId="{C5CD42CD-B3AC-4F4E-BAC1-5806CF95BAC3}" destId="{6ECA6355-6CD7-9041-8466-329ACC77CE62}" srcOrd="1" destOrd="11" presId="urn:microsoft.com/office/officeart/2005/8/layout/vList4"/>
    <dgm:cxn modelId="{7276D2AA-95C0-5141-A7ED-5DF2540579A6}" type="presOf" srcId="{753600DA-6783-6844-A532-D6EDAFEDF899}" destId="{C5357AA9-EDE8-2747-B0D3-08F5F6C01F54}" srcOrd="0" destOrd="23" presId="urn:microsoft.com/office/officeart/2005/8/layout/vList4"/>
    <dgm:cxn modelId="{D37D7BAC-091A-B84A-B4D1-B90F0C0E5BE9}" type="presOf" srcId="{A9896B0E-BE0A-2240-83BE-EC1DD424B817}" destId="{C5357AA9-EDE8-2747-B0D3-08F5F6C01F54}" srcOrd="0" destOrd="4" presId="urn:microsoft.com/office/officeart/2005/8/layout/vList4"/>
    <dgm:cxn modelId="{5D265EAD-EB9D-F544-9913-E2FEF3C8B1E9}" srcId="{3D01C427-CB1F-2C4E-A893-AEF3952BBF36}" destId="{A9896B0E-BE0A-2240-83BE-EC1DD424B817}" srcOrd="0" destOrd="0" parTransId="{78F8D1DA-9A81-6949-80A8-4D966CACC6F4}" sibTransId="{CCC380E2-CFD2-9E40-AB4B-F25B9206C567}"/>
    <dgm:cxn modelId="{5341B2AD-E9EA-0F47-BBE7-A1DA4724314C}" srcId="{C6216B92-40DD-DB49-B512-576BD49B6701}" destId="{6860B25A-EAB3-9644-9F55-EE9A3107DB88}" srcOrd="0" destOrd="0" parTransId="{16C9C64E-EE46-5742-82E3-7EDB81B32E72}" sibTransId="{3F63BF4F-9981-214F-9D4E-08CEF4F78F5F}"/>
    <dgm:cxn modelId="{F705C3AE-91F9-C849-A7D5-4470A8DE178F}" srcId="{F41E1105-2E4B-244E-AE4C-3BE8DB8CA31C}" destId="{C844DAD2-77C5-0A44-91D0-0441EAFBB84D}" srcOrd="4" destOrd="0" parTransId="{9C07F4D5-216A-114E-84B3-053A240FDEA5}" sibTransId="{114E5FED-C837-A845-AB44-0A017618C43B}"/>
    <dgm:cxn modelId="{01AA0DBB-2CD6-3442-9909-7D7E56E65AE0}" type="presOf" srcId="{F4A09B3A-0770-C14E-A1CF-1470F96CF940}" destId="{C5357AA9-EDE8-2747-B0D3-08F5F6C01F54}" srcOrd="0" destOrd="16" presId="urn:microsoft.com/office/officeart/2005/8/layout/vList4"/>
    <dgm:cxn modelId="{EF1CF9BE-1D02-E041-A9E7-85C30C9FED9C}" type="presOf" srcId="{DF13130C-24F7-8A4D-8A96-F85F959739A0}" destId="{6ECA6355-6CD7-9041-8466-329ACC77CE62}" srcOrd="1" destOrd="12" presId="urn:microsoft.com/office/officeart/2005/8/layout/vList4"/>
    <dgm:cxn modelId="{5D2AF0C0-69BF-9A49-BB81-7BEA0D9A4B11}" type="presOf" srcId="{CCDE3788-896B-2E43-A76F-D526F3D19939}" destId="{6ECA6355-6CD7-9041-8466-329ACC77CE62}" srcOrd="1" destOrd="2" presId="urn:microsoft.com/office/officeart/2005/8/layout/vList4"/>
    <dgm:cxn modelId="{C0C6ABC1-7AC9-914F-8EDD-B1E54B2211BB}" srcId="{3D01C427-CB1F-2C4E-A893-AEF3952BBF36}" destId="{9FA9C361-95D0-2744-86D6-72572DCFF83D}" srcOrd="1" destOrd="0" parTransId="{46640AD1-32DD-7E43-9624-8A230D47E0D3}" sibTransId="{F4F81FDC-3D3F-464D-AB65-F981E176EB2D}"/>
    <dgm:cxn modelId="{9D1B3AC3-6F24-6E4C-AC7E-7F697F84B25B}" srcId="{C844DAD2-77C5-0A44-91D0-0441EAFBB84D}" destId="{BFECAC58-F3FF-9749-9AC8-56EFA1429FCB}" srcOrd="1" destOrd="0" parTransId="{34449FD6-9036-024C-9534-DE1A9F9773E1}" sibTransId="{82BC62DB-9CB2-6E4C-98C1-9B2E93047884}"/>
    <dgm:cxn modelId="{66F799C3-FA51-474B-BA28-4C6CB84FFD24}" type="presOf" srcId="{6860B25A-EAB3-9644-9F55-EE9A3107DB88}" destId="{6ECA6355-6CD7-9041-8466-329ACC77CE62}" srcOrd="1" destOrd="7" presId="urn:microsoft.com/office/officeart/2005/8/layout/vList4"/>
    <dgm:cxn modelId="{2E41CCCA-7C43-2C4A-862F-C3555C92DBBA}" srcId="{C6216B92-40DD-DB49-B512-576BD49B6701}" destId="{A6388FDB-0E2A-4649-AD5A-81DF11EE518A}" srcOrd="3" destOrd="0" parTransId="{ACD24D57-A6CD-564E-8402-C2544E36CDA3}" sibTransId="{B660CF70-41AF-2C45-9C44-61FDC5760088}"/>
    <dgm:cxn modelId="{04FB5BCB-3C80-6843-AB06-FAE1B69D7049}" srcId="{C5CD42CD-B3AC-4F4E-BAC1-5806CF95BAC3}" destId="{DF13130C-24F7-8A4D-8A96-F85F959739A0}" srcOrd="0" destOrd="0" parTransId="{FEB3972E-1F9F-EA43-90F9-889F0115F227}" sibTransId="{BA56FEAE-0DDF-8D42-B599-83D752771841}"/>
    <dgm:cxn modelId="{3B8A57CC-9D0F-3140-9E9E-61FF1F4A9829}" srcId="{C6216B92-40DD-DB49-B512-576BD49B6701}" destId="{DB5AE1BC-6033-174B-876A-3BAFDF671CF0}" srcOrd="2" destOrd="0" parTransId="{8FAD956D-E437-1248-9049-DF36769DF3BB}" sibTransId="{0B8955A7-FEB9-AF4B-BF21-816AEA38A312}"/>
    <dgm:cxn modelId="{8C20E2D2-B535-FC4A-B40C-99C63E1FFC48}" type="presOf" srcId="{AC2F53FA-C2B1-BD47-BE87-17B37F688E83}" destId="{6ECA6355-6CD7-9041-8466-329ACC77CE62}" srcOrd="1" destOrd="20" presId="urn:microsoft.com/office/officeart/2005/8/layout/vList4"/>
    <dgm:cxn modelId="{B3BE4FD9-FA8F-F24D-ACC7-1AC6A2A789C1}" type="presOf" srcId="{C6216B92-40DD-DB49-B512-576BD49B6701}" destId="{6ECA6355-6CD7-9041-8466-329ACC77CE62}" srcOrd="1" destOrd="6" presId="urn:microsoft.com/office/officeart/2005/8/layout/vList4"/>
    <dgm:cxn modelId="{520516DA-561B-DE43-A021-8E7B446278C5}" type="presOf" srcId="{F41E1105-2E4B-244E-AE4C-3BE8DB8CA31C}" destId="{6ECA6355-6CD7-9041-8466-329ACC77CE62}" srcOrd="1" destOrd="0" presId="urn:microsoft.com/office/officeart/2005/8/layout/vList4"/>
    <dgm:cxn modelId="{612397DA-75C4-CE4B-A9C1-39FC83D59278}" srcId="{C5CD42CD-B3AC-4F4E-BAC1-5806CF95BAC3}" destId="{E81C8ADF-575E-1945-87DD-B632DF8EEE2A}" srcOrd="1" destOrd="0" parTransId="{615A6A0E-79F1-674B-9673-2C5A79CFDC82}" sibTransId="{5C7B73D0-4FDC-AA49-9B28-5F76AACB89AB}"/>
    <dgm:cxn modelId="{AC966EE0-A1B7-084F-A345-A439EC868123}" type="presOf" srcId="{C844DAD2-77C5-0A44-91D0-0441EAFBB84D}" destId="{6ECA6355-6CD7-9041-8466-329ACC77CE62}" srcOrd="1" destOrd="15" presId="urn:microsoft.com/office/officeart/2005/8/layout/vList4"/>
    <dgm:cxn modelId="{98C2AEE0-AAFC-8147-A8A3-264505CC2A8E}" srcId="{F41E1105-2E4B-244E-AE4C-3BE8DB8CA31C}" destId="{B43852E3-5076-FF4B-BCD1-AA9D6083C6BE}" srcOrd="6" destOrd="0" parTransId="{4D8171A9-6248-7C46-8517-64626FBB4CA9}" sibTransId="{5A8EA7A2-7D74-C548-B0AB-259FED04A566}"/>
    <dgm:cxn modelId="{623FCFEB-CC5F-6842-AF1D-80C6A0B0989D}" type="presOf" srcId="{E81C8ADF-575E-1945-87DD-B632DF8EEE2A}" destId="{C5357AA9-EDE8-2747-B0D3-08F5F6C01F54}" srcOrd="0" destOrd="13" presId="urn:microsoft.com/office/officeart/2005/8/layout/vList4"/>
    <dgm:cxn modelId="{751188EC-6008-2E45-93FE-5815A01BA566}" type="presOf" srcId="{AC2F53FA-C2B1-BD47-BE87-17B37F688E83}" destId="{C5357AA9-EDE8-2747-B0D3-08F5F6C01F54}" srcOrd="0" destOrd="20" presId="urn:microsoft.com/office/officeart/2005/8/layout/vList4"/>
    <dgm:cxn modelId="{EE97B0F3-88BF-1C4E-B534-317A1970F2B0}" type="presOf" srcId="{8771D316-0460-C84A-A702-C59D72D271E3}" destId="{C5357AA9-EDE8-2747-B0D3-08F5F6C01F54}" srcOrd="0" destOrd="22" presId="urn:microsoft.com/office/officeart/2005/8/layout/vList4"/>
    <dgm:cxn modelId="{A4A122F9-E3CF-3848-843A-C1ECD9540058}" type="presOf" srcId="{A9896B0E-BE0A-2240-83BE-EC1DD424B817}" destId="{6ECA6355-6CD7-9041-8466-329ACC77CE62}" srcOrd="1" destOrd="4" presId="urn:microsoft.com/office/officeart/2005/8/layout/vList4"/>
    <dgm:cxn modelId="{14E726FB-9673-2543-9160-4A74D0586DE3}" type="presOf" srcId="{BFECAC58-F3FF-9749-9AC8-56EFA1429FCB}" destId="{6ECA6355-6CD7-9041-8466-329ACC77CE62}" srcOrd="1" destOrd="17" presId="urn:microsoft.com/office/officeart/2005/8/layout/vList4"/>
    <dgm:cxn modelId="{CE181B8F-90E9-1540-BE30-FBF6EA6FAED5}" type="presParOf" srcId="{D868D7D6-D9B1-3842-95C2-4DC03565765A}" destId="{A848DD4B-4FFD-7845-8FAC-18AE7288FAF2}" srcOrd="0" destOrd="0" presId="urn:microsoft.com/office/officeart/2005/8/layout/vList4"/>
    <dgm:cxn modelId="{0058EBA4-7E8C-4F44-8CB1-8D41E0E079F8}" type="presParOf" srcId="{A848DD4B-4FFD-7845-8FAC-18AE7288FAF2}" destId="{C5357AA9-EDE8-2747-B0D3-08F5F6C01F54}" srcOrd="0" destOrd="0" presId="urn:microsoft.com/office/officeart/2005/8/layout/vList4"/>
    <dgm:cxn modelId="{81CD3141-D3A1-7745-BD53-5718D38632B6}" type="presParOf" srcId="{A848DD4B-4FFD-7845-8FAC-18AE7288FAF2}" destId="{9EE9DE0F-E23D-2A47-BFF0-CF38708A41DC}" srcOrd="1" destOrd="0" presId="urn:microsoft.com/office/officeart/2005/8/layout/vList4"/>
    <dgm:cxn modelId="{B237362D-B964-1F4D-8588-234C68C7CC2A}" type="presParOf" srcId="{A848DD4B-4FFD-7845-8FAC-18AE7288FAF2}" destId="{6ECA6355-6CD7-9041-8466-329ACC77CE62}" srcOrd="2" destOrd="0" presId="urn:microsoft.com/office/officeart/2005/8/layout/vList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4E51F6-D818-F046-A4FD-3143B805E277}">
      <dsp:nvSpPr>
        <dsp:cNvPr id="0" name=""/>
        <dsp:cNvSpPr/>
      </dsp:nvSpPr>
      <dsp:spPr>
        <a:xfrm>
          <a:off x="117791" y="435133"/>
          <a:ext cx="0" cy="3916204"/>
        </a:xfrm>
        <a:prstGeom prst="line">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5AA025C-DB21-5948-BD49-59C0E3DC5ED4}">
      <dsp:nvSpPr>
        <dsp:cNvPr id="0" name=""/>
        <dsp:cNvSpPr/>
      </dsp:nvSpPr>
      <dsp:spPr>
        <a:xfrm>
          <a:off x="226575" y="565673"/>
          <a:ext cx="2059705" cy="1762291"/>
        </a:xfrm>
        <a:prstGeom prst="rect">
          <a:avLst/>
        </a:prstGeom>
        <a:blipFill rotWithShape="1">
          <a:blip xmlns:r="http://schemas.openxmlformats.org/officeDocument/2006/relationships" r:embed="rId1"/>
          <a:srcRect/>
          <a:stretch>
            <a:fillRect l="-17000" r="-17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C46DD2B-2836-9649-A5C1-378D6B1A817E}">
      <dsp:nvSpPr>
        <dsp:cNvPr id="0" name=""/>
        <dsp:cNvSpPr/>
      </dsp:nvSpPr>
      <dsp:spPr>
        <a:xfrm>
          <a:off x="226575" y="2327965"/>
          <a:ext cx="2059705" cy="20233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t" anchorCtr="0">
          <a:noAutofit/>
        </a:bodyPr>
        <a:lstStyle/>
        <a:p>
          <a:pPr marL="0" lvl="0" indent="0" algn="ctr" defTabSz="622300">
            <a:lnSpc>
              <a:spcPct val="90000"/>
            </a:lnSpc>
            <a:spcBef>
              <a:spcPct val="0"/>
            </a:spcBef>
            <a:spcAft>
              <a:spcPct val="35000"/>
            </a:spcAft>
            <a:buNone/>
          </a:pPr>
          <a:r>
            <a:rPr lang="en-GB" sz="1400" b="1" i="1" kern="1200" dirty="0"/>
            <a:t>TE-MSC-TF</a:t>
          </a:r>
          <a:r>
            <a:rPr lang="en-GB" sz="1400" kern="1200" dirty="0"/>
            <a:t> is created with one of the main task of moving Block 4 from </a:t>
          </a:r>
          <a:r>
            <a:rPr lang="en-GB" sz="1400" kern="1200" dirty="0" err="1"/>
            <a:t>Prevessin</a:t>
          </a:r>
          <a:r>
            <a:rPr lang="en-GB" sz="1400" kern="1200" dirty="0"/>
            <a:t> to SM18</a:t>
          </a:r>
          <a:endParaRPr lang="en-US" sz="1400" kern="1200" dirty="0"/>
        </a:p>
      </dsp:txBody>
      <dsp:txXfrm>
        <a:off x="226575" y="2327965"/>
        <a:ext cx="2059705" cy="2023372"/>
      </dsp:txXfrm>
    </dsp:sp>
    <dsp:sp modelId="{9F92AC1F-F254-934D-ABC6-49766F278A26}">
      <dsp:nvSpPr>
        <dsp:cNvPr id="0" name=""/>
        <dsp:cNvSpPr/>
      </dsp:nvSpPr>
      <dsp:spPr>
        <a:xfrm>
          <a:off x="117791" y="0"/>
          <a:ext cx="2175669" cy="435133"/>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GB" sz="1600" b="1" kern="1200"/>
            <a:t>2009</a:t>
          </a:r>
          <a:endParaRPr lang="en-US" sz="1600" kern="1200" dirty="0"/>
        </a:p>
      </dsp:txBody>
      <dsp:txXfrm>
        <a:off x="117791" y="0"/>
        <a:ext cx="2175669" cy="435133"/>
      </dsp:txXfrm>
    </dsp:sp>
    <dsp:sp modelId="{FA29990B-B4BB-6A40-8C1F-B19CE966D0F5}">
      <dsp:nvSpPr>
        <dsp:cNvPr id="0" name=""/>
        <dsp:cNvSpPr/>
      </dsp:nvSpPr>
      <dsp:spPr>
        <a:xfrm>
          <a:off x="2819241" y="435133"/>
          <a:ext cx="0" cy="3916204"/>
        </a:xfrm>
        <a:prstGeom prst="line">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7A5654B-8982-724B-9308-5132C77847A8}">
      <dsp:nvSpPr>
        <dsp:cNvPr id="0" name=""/>
        <dsp:cNvSpPr/>
      </dsp:nvSpPr>
      <dsp:spPr>
        <a:xfrm>
          <a:off x="2928024" y="565673"/>
          <a:ext cx="2059705" cy="1762291"/>
        </a:xfrm>
        <a:prstGeom prst="rect">
          <a:avLst/>
        </a:prstGeom>
        <a:blipFill rotWithShape="1">
          <a:blip xmlns:r="http://schemas.openxmlformats.org/officeDocument/2006/relationships" r:embed="rId2" cstate="screen">
            <a:extLst>
              <a:ext uri="{28A0092B-C50C-407E-A947-70E740481C1C}">
                <a14:useLocalDpi xmlns:a14="http://schemas.microsoft.com/office/drawing/2010/main"/>
              </a:ext>
            </a:extLst>
          </a:blip>
          <a:srcRect/>
          <a:stretch>
            <a:fillRect l="-17000" r="-17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4852322-601C-3648-9314-F203B49AA752}">
      <dsp:nvSpPr>
        <dsp:cNvPr id="0" name=""/>
        <dsp:cNvSpPr/>
      </dsp:nvSpPr>
      <dsp:spPr>
        <a:xfrm>
          <a:off x="2928024" y="2327965"/>
          <a:ext cx="2059705" cy="20233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t" anchorCtr="0">
          <a:noAutofit/>
        </a:bodyPr>
        <a:lstStyle/>
        <a:p>
          <a:pPr marL="0" lvl="0" indent="0" algn="ctr" defTabSz="622300">
            <a:lnSpc>
              <a:spcPct val="90000"/>
            </a:lnSpc>
            <a:spcBef>
              <a:spcPct val="0"/>
            </a:spcBef>
            <a:spcAft>
              <a:spcPct val="35000"/>
            </a:spcAft>
            <a:buNone/>
          </a:pPr>
          <a:r>
            <a:rPr lang="en-GB" sz="1400" kern="1200" dirty="0"/>
            <a:t>Start of civil engineering in the SM18 – Cluster G</a:t>
          </a:r>
          <a:endParaRPr lang="en-US" sz="1400" kern="1200" dirty="0"/>
        </a:p>
      </dsp:txBody>
      <dsp:txXfrm>
        <a:off x="2928024" y="2327965"/>
        <a:ext cx="2059705" cy="2023372"/>
      </dsp:txXfrm>
    </dsp:sp>
    <dsp:sp modelId="{40CDB512-13AF-2B4D-9B64-AA20D0003FE7}">
      <dsp:nvSpPr>
        <dsp:cNvPr id="0" name=""/>
        <dsp:cNvSpPr/>
      </dsp:nvSpPr>
      <dsp:spPr>
        <a:xfrm>
          <a:off x="2819241" y="0"/>
          <a:ext cx="2175669" cy="435133"/>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GB" sz="1600" b="1" kern="1200" dirty="0"/>
            <a:t>2010</a:t>
          </a:r>
          <a:endParaRPr lang="en-US" sz="1600" kern="1200" dirty="0"/>
        </a:p>
      </dsp:txBody>
      <dsp:txXfrm>
        <a:off x="2819241" y="0"/>
        <a:ext cx="2175669" cy="435133"/>
      </dsp:txXfrm>
    </dsp:sp>
    <dsp:sp modelId="{F8AA1E35-B8B4-8D49-AB20-9F57E43E9742}">
      <dsp:nvSpPr>
        <dsp:cNvPr id="0" name=""/>
        <dsp:cNvSpPr/>
      </dsp:nvSpPr>
      <dsp:spPr>
        <a:xfrm>
          <a:off x="5520690" y="435133"/>
          <a:ext cx="0" cy="3916204"/>
        </a:xfrm>
        <a:prstGeom prst="line">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57BBAF8-B117-C740-BE80-AEFB306BA7CC}">
      <dsp:nvSpPr>
        <dsp:cNvPr id="0" name=""/>
        <dsp:cNvSpPr/>
      </dsp:nvSpPr>
      <dsp:spPr>
        <a:xfrm>
          <a:off x="5629473" y="565673"/>
          <a:ext cx="2059705" cy="1762291"/>
        </a:xfrm>
        <a:prstGeom prst="rect">
          <a:avLst/>
        </a:prstGeom>
        <a:blipFill rotWithShape="1">
          <a:blip xmlns:r="http://schemas.openxmlformats.org/officeDocument/2006/relationships" r:embed="rId3" cstate="screen">
            <a:extLst>
              <a:ext uri="{28A0092B-C50C-407E-A947-70E740481C1C}">
                <a14:useLocalDpi xmlns:a14="http://schemas.microsoft.com/office/drawing/2010/main"/>
              </a:ext>
            </a:extLst>
          </a:blip>
          <a:srcRect/>
          <a:stretch>
            <a:fillRect t="-17000" b="-17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E3CABFE-582A-BB46-BE43-59452432767D}">
      <dsp:nvSpPr>
        <dsp:cNvPr id="0" name=""/>
        <dsp:cNvSpPr/>
      </dsp:nvSpPr>
      <dsp:spPr>
        <a:xfrm>
          <a:off x="5629473" y="2327965"/>
          <a:ext cx="2059705" cy="20233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t" anchorCtr="0">
          <a:noAutofit/>
        </a:bodyPr>
        <a:lstStyle/>
        <a:p>
          <a:pPr marL="0" marR="0" lvl="0" indent="0" algn="l" defTabSz="914400" eaLnBrk="1" fontAlgn="auto" latinLnBrk="0" hangingPunct="1">
            <a:lnSpc>
              <a:spcPct val="100000"/>
            </a:lnSpc>
            <a:spcBef>
              <a:spcPct val="0"/>
            </a:spcBef>
            <a:spcAft>
              <a:spcPts val="0"/>
            </a:spcAft>
            <a:buClrTx/>
            <a:buSzTx/>
            <a:buFont typeface="Arial" panose="020B0604020202020204" pitchFamily="34" charset="0"/>
            <a:buNone/>
            <a:tabLst/>
            <a:defRPr/>
          </a:pPr>
          <a:r>
            <a:rPr lang="en-GB" sz="1400" kern="1200" dirty="0"/>
            <a:t>The new vertical test stand called Cluster G with the “LONG CRYOSTAT”  is  operational. </a:t>
          </a:r>
          <a:endParaRPr lang="en-US" sz="1400" kern="1200" dirty="0"/>
        </a:p>
      </dsp:txBody>
      <dsp:txXfrm>
        <a:off x="5629473" y="2327965"/>
        <a:ext cx="2059705" cy="2023372"/>
      </dsp:txXfrm>
    </dsp:sp>
    <dsp:sp modelId="{448EE164-E284-EB42-93EB-E3A4BFCD1FCE}">
      <dsp:nvSpPr>
        <dsp:cNvPr id="0" name=""/>
        <dsp:cNvSpPr/>
      </dsp:nvSpPr>
      <dsp:spPr>
        <a:xfrm>
          <a:off x="5520690" y="0"/>
          <a:ext cx="2175669" cy="435133"/>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GB" sz="1800" b="1" kern="1200" dirty="0"/>
            <a:t>2011</a:t>
          </a:r>
          <a:endParaRPr lang="en-US" sz="1800" kern="1200" dirty="0"/>
        </a:p>
      </dsp:txBody>
      <dsp:txXfrm>
        <a:off x="5520690" y="0"/>
        <a:ext cx="2175669" cy="435133"/>
      </dsp:txXfrm>
    </dsp:sp>
    <dsp:sp modelId="{394B6347-D8DB-5745-8916-6B33A4D1D21D}">
      <dsp:nvSpPr>
        <dsp:cNvPr id="0" name=""/>
        <dsp:cNvSpPr/>
      </dsp:nvSpPr>
      <dsp:spPr>
        <a:xfrm>
          <a:off x="8222139" y="435133"/>
          <a:ext cx="0" cy="3916204"/>
        </a:xfrm>
        <a:prstGeom prst="line">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D3BB81A-C5FC-4942-8B39-9160E59AB6F5}">
      <dsp:nvSpPr>
        <dsp:cNvPr id="0" name=""/>
        <dsp:cNvSpPr/>
      </dsp:nvSpPr>
      <dsp:spPr>
        <a:xfrm>
          <a:off x="8330922" y="565673"/>
          <a:ext cx="2059705" cy="1762291"/>
        </a:xfrm>
        <a:prstGeom prst="rect">
          <a:avLst/>
        </a:prstGeom>
        <a:blipFill rotWithShape="1">
          <a:blip xmlns:r="http://schemas.openxmlformats.org/officeDocument/2006/relationships" r:embed="rId4" cstate="print">
            <a:extLst>
              <a:ext uri="{BEBA8EAE-BF5A-486C-A8C5-ECC9F3942E4B}">
                <a14:imgProps xmlns:a14="http://schemas.microsoft.com/office/drawing/2010/main">
                  <a14:imgLayer r:embed="rId5">
                    <a14:imgEffect>
                      <a14:brightnessContrast bright="22000"/>
                    </a14:imgEffect>
                  </a14:imgLayer>
                </a14:imgProps>
              </a:ext>
              <a:ext uri="{28A0092B-C50C-407E-A947-70E740481C1C}">
                <a14:useLocalDpi xmlns:a14="http://schemas.microsoft.com/office/drawing/2010/main"/>
              </a:ext>
            </a:extLst>
          </a:blip>
          <a:srcRect/>
          <a:stretch>
            <a:fillRect l="-17000" r="-17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4E9E689-406A-F24B-BE39-C71324D58337}">
      <dsp:nvSpPr>
        <dsp:cNvPr id="0" name=""/>
        <dsp:cNvSpPr/>
      </dsp:nvSpPr>
      <dsp:spPr>
        <a:xfrm>
          <a:off x="8330922" y="2327965"/>
          <a:ext cx="2059705" cy="20233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t" anchorCtr="0">
          <a:noAutofit/>
        </a:bodyPr>
        <a:lstStyle/>
        <a:p>
          <a:pPr marL="0" lvl="0" indent="0" algn="l" defTabSz="622300">
            <a:lnSpc>
              <a:spcPct val="90000"/>
            </a:lnSpc>
            <a:spcBef>
              <a:spcPct val="0"/>
            </a:spcBef>
            <a:spcAft>
              <a:spcPct val="35000"/>
            </a:spcAft>
            <a:buNone/>
          </a:pPr>
          <a:r>
            <a:rPr lang="en-GB" sz="1400" kern="1200" dirty="0"/>
            <a:t>2</a:t>
          </a:r>
          <a:r>
            <a:rPr lang="en-GB" sz="1400" kern="1200" baseline="30000" dirty="0"/>
            <a:t>nd</a:t>
          </a:r>
          <a:r>
            <a:rPr lang="en-GB" sz="1400" kern="1200" dirty="0"/>
            <a:t> cryostat and the feed box are operational. </a:t>
          </a:r>
        </a:p>
        <a:p>
          <a:pPr marL="0" lvl="0" indent="0" algn="l" defTabSz="622300">
            <a:lnSpc>
              <a:spcPct val="90000"/>
            </a:lnSpc>
            <a:spcBef>
              <a:spcPct val="0"/>
            </a:spcBef>
            <a:spcAft>
              <a:spcPct val="35000"/>
            </a:spcAft>
            <a:buNone/>
          </a:pPr>
          <a:r>
            <a:rPr lang="en-GB" sz="1400" kern="1200" dirty="0"/>
            <a:t>Start of optimisations: new insert for “Long Cryostat” and a new one for FReSCa2: HFM test stand idea is born. </a:t>
          </a:r>
          <a:endParaRPr lang="en-US" sz="1400" kern="1200" dirty="0"/>
        </a:p>
      </dsp:txBody>
      <dsp:txXfrm>
        <a:off x="8330922" y="2327965"/>
        <a:ext cx="2059705" cy="2023372"/>
      </dsp:txXfrm>
    </dsp:sp>
    <dsp:sp modelId="{59481817-F5E3-B948-8163-6C9D5545F025}">
      <dsp:nvSpPr>
        <dsp:cNvPr id="0" name=""/>
        <dsp:cNvSpPr/>
      </dsp:nvSpPr>
      <dsp:spPr>
        <a:xfrm>
          <a:off x="8222139" y="0"/>
          <a:ext cx="2175669" cy="435133"/>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GB" sz="1800" b="1" kern="1200" dirty="0"/>
            <a:t>2012</a:t>
          </a:r>
          <a:endParaRPr lang="en-US" sz="1400" kern="1200" dirty="0"/>
        </a:p>
      </dsp:txBody>
      <dsp:txXfrm>
        <a:off x="8222139" y="0"/>
        <a:ext cx="2175669" cy="43513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4E51F6-D818-F046-A4FD-3143B805E277}">
      <dsp:nvSpPr>
        <dsp:cNvPr id="0" name=""/>
        <dsp:cNvSpPr/>
      </dsp:nvSpPr>
      <dsp:spPr>
        <a:xfrm>
          <a:off x="74075" y="475927"/>
          <a:ext cx="0" cy="3824418"/>
        </a:xfrm>
        <a:prstGeom prst="line">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5AA025C-DB21-5948-BD49-59C0E3DC5ED4}">
      <dsp:nvSpPr>
        <dsp:cNvPr id="0" name=""/>
        <dsp:cNvSpPr/>
      </dsp:nvSpPr>
      <dsp:spPr>
        <a:xfrm>
          <a:off x="180309" y="603408"/>
          <a:ext cx="2011431" cy="1720988"/>
        </a:xfrm>
        <a:prstGeom prst="rect">
          <a:avLst/>
        </a:prstGeom>
        <a:blipFill rotWithShape="1">
          <a:blip xmlns:r="http://schemas.openxmlformats.org/officeDocument/2006/relationships" r:embed="rId1" cstate="screen">
            <a:extLst>
              <a:ext uri="{28A0092B-C50C-407E-A947-70E740481C1C}">
                <a14:useLocalDpi xmlns:a14="http://schemas.microsoft.com/office/drawing/2010/main"/>
              </a:ext>
            </a:extLst>
          </a:blip>
          <a:srcRect/>
          <a:stretch>
            <a:fillRect l="-7000" r="-7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C46DD2B-2836-9649-A5C1-378D6B1A817E}">
      <dsp:nvSpPr>
        <dsp:cNvPr id="0" name=""/>
        <dsp:cNvSpPr/>
      </dsp:nvSpPr>
      <dsp:spPr>
        <a:xfrm>
          <a:off x="4962" y="2324396"/>
          <a:ext cx="2362124" cy="19759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t" anchorCtr="0">
          <a:noAutofit/>
        </a:bodyPr>
        <a:lstStyle/>
        <a:p>
          <a:pPr marL="0" lvl="0" indent="0" algn="ctr" defTabSz="622300">
            <a:lnSpc>
              <a:spcPct val="90000"/>
            </a:lnSpc>
            <a:spcBef>
              <a:spcPct val="0"/>
            </a:spcBef>
            <a:spcAft>
              <a:spcPct val="35000"/>
            </a:spcAft>
            <a:buNone/>
          </a:pPr>
          <a:r>
            <a:rPr lang="en-GB" sz="1400" kern="1200" dirty="0"/>
            <a:t>In July Cluster D is dismounted, while the 3</a:t>
          </a:r>
          <a:r>
            <a:rPr lang="en-GB" sz="1400" kern="1200" baseline="30000" dirty="0"/>
            <a:t>rd</a:t>
          </a:r>
          <a:r>
            <a:rPr lang="en-GB" sz="1400" kern="1200" dirty="0"/>
            <a:t> cryostat is operational in the cluster G. </a:t>
          </a:r>
          <a:endParaRPr lang="en-US" sz="1400" kern="1200" dirty="0"/>
        </a:p>
      </dsp:txBody>
      <dsp:txXfrm>
        <a:off x="4962" y="2324396"/>
        <a:ext cx="2362124" cy="1975949"/>
      </dsp:txXfrm>
    </dsp:sp>
    <dsp:sp modelId="{9F92AC1F-F254-934D-ABC6-49766F278A26}">
      <dsp:nvSpPr>
        <dsp:cNvPr id="0" name=""/>
        <dsp:cNvSpPr/>
      </dsp:nvSpPr>
      <dsp:spPr>
        <a:xfrm>
          <a:off x="113466" y="0"/>
          <a:ext cx="2124676" cy="424935"/>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GB" sz="1600" b="1" kern="1200" dirty="0"/>
            <a:t> 2014</a:t>
          </a:r>
          <a:endParaRPr lang="en-US" sz="1600" kern="1200" dirty="0"/>
        </a:p>
      </dsp:txBody>
      <dsp:txXfrm>
        <a:off x="113466" y="0"/>
        <a:ext cx="2124676" cy="424935"/>
      </dsp:txXfrm>
    </dsp:sp>
    <dsp:sp modelId="{FA29990B-B4BB-6A40-8C1F-B19CE966D0F5}">
      <dsp:nvSpPr>
        <dsp:cNvPr id="0" name=""/>
        <dsp:cNvSpPr/>
      </dsp:nvSpPr>
      <dsp:spPr>
        <a:xfrm>
          <a:off x="2880544" y="475927"/>
          <a:ext cx="0" cy="3824418"/>
        </a:xfrm>
        <a:prstGeom prst="line">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7A5654B-8982-724B-9308-5132C77847A8}">
      <dsp:nvSpPr>
        <dsp:cNvPr id="0" name=""/>
        <dsp:cNvSpPr/>
      </dsp:nvSpPr>
      <dsp:spPr>
        <a:xfrm>
          <a:off x="2986777" y="603408"/>
          <a:ext cx="2011431" cy="1720988"/>
        </a:xfrm>
        <a:prstGeom prst="rect">
          <a:avLst/>
        </a:prstGeom>
        <a:blipFill rotWithShape="1">
          <a:blip xmlns:r="http://schemas.openxmlformats.org/officeDocument/2006/relationships" r:embed="rId2" cstate="screen">
            <a:extLst>
              <a:ext uri="{28A0092B-C50C-407E-A947-70E740481C1C}">
                <a14:useLocalDpi xmlns:a14="http://schemas.microsoft.com/office/drawing/2010/main"/>
              </a:ext>
            </a:extLst>
          </a:blip>
          <a:srcRect/>
          <a:stretch>
            <a:fillRect t="-28000" b="-2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4852322-601C-3648-9314-F203B49AA752}">
      <dsp:nvSpPr>
        <dsp:cNvPr id="0" name=""/>
        <dsp:cNvSpPr/>
      </dsp:nvSpPr>
      <dsp:spPr>
        <a:xfrm>
          <a:off x="2986777" y="2324396"/>
          <a:ext cx="2011431" cy="19759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t" anchorCtr="0">
          <a:noAutofit/>
        </a:bodyPr>
        <a:lstStyle/>
        <a:p>
          <a:pPr marL="0" lvl="0" indent="0" algn="ctr" defTabSz="622300">
            <a:lnSpc>
              <a:spcPct val="90000"/>
            </a:lnSpc>
            <a:spcBef>
              <a:spcPct val="0"/>
            </a:spcBef>
            <a:spcAft>
              <a:spcPct val="35000"/>
            </a:spcAft>
            <a:buNone/>
          </a:pPr>
          <a:r>
            <a:rPr lang="en-GB" sz="1400" kern="1200" dirty="0"/>
            <a:t>Start of civil engineering Cluster D, while we proved that Cluster A high current circuit can go up to 20 kA</a:t>
          </a:r>
          <a:endParaRPr lang="en-US" sz="1400" kern="1200" dirty="0"/>
        </a:p>
      </dsp:txBody>
      <dsp:txXfrm>
        <a:off x="2986777" y="2324396"/>
        <a:ext cx="2011431" cy="1975949"/>
      </dsp:txXfrm>
    </dsp:sp>
    <dsp:sp modelId="{40CDB512-13AF-2B4D-9B64-AA20D0003FE7}">
      <dsp:nvSpPr>
        <dsp:cNvPr id="0" name=""/>
        <dsp:cNvSpPr/>
      </dsp:nvSpPr>
      <dsp:spPr>
        <a:xfrm>
          <a:off x="2880544" y="50992"/>
          <a:ext cx="2124676" cy="424935"/>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GB" sz="1600" b="1" kern="1200" dirty="0"/>
            <a:t>2015</a:t>
          </a:r>
          <a:endParaRPr lang="en-US" sz="1600" kern="1200" dirty="0"/>
        </a:p>
      </dsp:txBody>
      <dsp:txXfrm>
        <a:off x="2880544" y="50992"/>
        <a:ext cx="2124676" cy="424935"/>
      </dsp:txXfrm>
    </dsp:sp>
    <dsp:sp modelId="{F8AA1E35-B8B4-8D49-AB20-9F57E43E9742}">
      <dsp:nvSpPr>
        <dsp:cNvPr id="0" name=""/>
        <dsp:cNvSpPr/>
      </dsp:nvSpPr>
      <dsp:spPr>
        <a:xfrm>
          <a:off x="5542754" y="475927"/>
          <a:ext cx="0" cy="3824418"/>
        </a:xfrm>
        <a:prstGeom prst="line">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57BBAF8-B117-C740-BE80-AEFB306BA7CC}">
      <dsp:nvSpPr>
        <dsp:cNvPr id="0" name=""/>
        <dsp:cNvSpPr/>
      </dsp:nvSpPr>
      <dsp:spPr>
        <a:xfrm>
          <a:off x="5648988" y="603408"/>
          <a:ext cx="2011431" cy="1720988"/>
        </a:xfrm>
        <a:prstGeom prst="rect">
          <a:avLst/>
        </a:prstGeom>
        <a:blipFill rotWithShape="1">
          <a:blip xmlns:r="http://schemas.openxmlformats.org/officeDocument/2006/relationships" r:embed="rId3" cstate="print">
            <a:extLst>
              <a:ext uri="{28A0092B-C50C-407E-A947-70E740481C1C}">
                <a14:useLocalDpi xmlns:a14="http://schemas.microsoft.com/office/drawing/2010/main" val="0"/>
              </a:ext>
            </a:extLst>
          </a:blip>
          <a:srcRect/>
          <a:stretch>
            <a:fillRect l="-7000" r="-7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E3CABFE-582A-BB46-BE43-59452432767D}">
      <dsp:nvSpPr>
        <dsp:cNvPr id="0" name=""/>
        <dsp:cNvSpPr/>
      </dsp:nvSpPr>
      <dsp:spPr>
        <a:xfrm>
          <a:off x="5518677" y="2324396"/>
          <a:ext cx="2272052" cy="19759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t" anchorCtr="0">
          <a:noAutofit/>
        </a:bodyPr>
        <a:lstStyle/>
        <a:p>
          <a:pPr marL="0" marR="0" lvl="0" indent="0" algn="l" defTabSz="914400" eaLnBrk="1" fontAlgn="auto" latinLnBrk="0" hangingPunct="1">
            <a:lnSpc>
              <a:spcPct val="100000"/>
            </a:lnSpc>
            <a:spcBef>
              <a:spcPct val="0"/>
            </a:spcBef>
            <a:spcAft>
              <a:spcPts val="0"/>
            </a:spcAft>
            <a:buClrTx/>
            <a:buSzTx/>
            <a:buFont typeface="Arial" panose="020B0604020202020204" pitchFamily="34" charset="0"/>
            <a:buNone/>
            <a:tabLst/>
            <a:defRPr/>
          </a:pPr>
          <a:r>
            <a:rPr lang="en-GB" sz="1400" kern="1200" dirty="0"/>
            <a:t>HFM cryostat ready for HL-LHC model magnets ; New demineralised water station, the new overhead crane became operational; new control room installed in August</a:t>
          </a:r>
          <a:endParaRPr lang="en-US" sz="1400" kern="1200" dirty="0"/>
        </a:p>
      </dsp:txBody>
      <dsp:txXfrm>
        <a:off x="5518677" y="2324396"/>
        <a:ext cx="2272052" cy="1975949"/>
      </dsp:txXfrm>
    </dsp:sp>
    <dsp:sp modelId="{448EE164-E284-EB42-93EB-E3A4BFCD1FCE}">
      <dsp:nvSpPr>
        <dsp:cNvPr id="0" name=""/>
        <dsp:cNvSpPr/>
      </dsp:nvSpPr>
      <dsp:spPr>
        <a:xfrm>
          <a:off x="5542754" y="50992"/>
          <a:ext cx="2124676" cy="424935"/>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066800">
            <a:lnSpc>
              <a:spcPct val="90000"/>
            </a:lnSpc>
            <a:spcBef>
              <a:spcPct val="0"/>
            </a:spcBef>
            <a:spcAft>
              <a:spcPct val="35000"/>
            </a:spcAft>
            <a:buNone/>
          </a:pPr>
          <a:r>
            <a:rPr lang="en-GB" sz="1800" b="1" kern="1200" dirty="0"/>
            <a:t>2016</a:t>
          </a:r>
          <a:endParaRPr lang="en-US" sz="1800" kern="1200" dirty="0"/>
        </a:p>
      </dsp:txBody>
      <dsp:txXfrm>
        <a:off x="5542754" y="50992"/>
        <a:ext cx="2124676" cy="424935"/>
      </dsp:txXfrm>
    </dsp:sp>
    <dsp:sp modelId="{394B6347-D8DB-5745-8916-6B33A4D1D21D}">
      <dsp:nvSpPr>
        <dsp:cNvPr id="0" name=""/>
        <dsp:cNvSpPr/>
      </dsp:nvSpPr>
      <dsp:spPr>
        <a:xfrm>
          <a:off x="8304187" y="475927"/>
          <a:ext cx="0" cy="3824418"/>
        </a:xfrm>
        <a:prstGeom prst="line">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D3BB81A-C5FC-4942-8B39-9160E59AB6F5}">
      <dsp:nvSpPr>
        <dsp:cNvPr id="0" name=""/>
        <dsp:cNvSpPr/>
      </dsp:nvSpPr>
      <dsp:spPr>
        <a:xfrm>
          <a:off x="8410421" y="603408"/>
          <a:ext cx="2011431" cy="1720988"/>
        </a:xfrm>
        <a:prstGeom prst="rect">
          <a:avLst/>
        </a:prstGeom>
        <a:blipFill rotWithShape="1">
          <a:blip xmlns:r="http://schemas.openxmlformats.org/officeDocument/2006/relationships" r:embed="rId4" cstate="screen">
            <a:extLst>
              <a:ext uri="{28A0092B-C50C-407E-A947-70E740481C1C}">
                <a14:useLocalDpi xmlns:a14="http://schemas.microsoft.com/office/drawing/2010/main"/>
              </a:ext>
            </a:extLst>
          </a:blip>
          <a:srcRect/>
          <a:stretch>
            <a:fillRect t="-19000" b="-19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4E9E689-406A-F24B-BE39-C71324D58337}">
      <dsp:nvSpPr>
        <dsp:cNvPr id="0" name=""/>
        <dsp:cNvSpPr/>
      </dsp:nvSpPr>
      <dsp:spPr>
        <a:xfrm>
          <a:off x="8321636" y="2324396"/>
          <a:ext cx="2189000" cy="19759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t" anchorCtr="0">
          <a:noAutofit/>
        </a:bodyPr>
        <a:lstStyle/>
        <a:p>
          <a:pPr marL="0" lvl="0" indent="0" algn="l" defTabSz="622300">
            <a:lnSpc>
              <a:spcPct val="90000"/>
            </a:lnSpc>
            <a:spcBef>
              <a:spcPct val="0"/>
            </a:spcBef>
            <a:spcAft>
              <a:spcPct val="35000"/>
            </a:spcAft>
            <a:buNone/>
          </a:pPr>
          <a:r>
            <a:rPr lang="en-GB" sz="1400" kern="1200" dirty="0"/>
            <a:t>Cluster D ( but also G and A) is operational;  ready for HL LHC magnet testing</a:t>
          </a:r>
          <a:endParaRPr lang="en-US" sz="1400" kern="1200" dirty="0"/>
        </a:p>
      </dsp:txBody>
      <dsp:txXfrm>
        <a:off x="8321636" y="2324396"/>
        <a:ext cx="2189000" cy="1975949"/>
      </dsp:txXfrm>
    </dsp:sp>
    <dsp:sp modelId="{59481817-F5E3-B948-8163-6C9D5545F025}">
      <dsp:nvSpPr>
        <dsp:cNvPr id="0" name=""/>
        <dsp:cNvSpPr/>
      </dsp:nvSpPr>
      <dsp:spPr>
        <a:xfrm>
          <a:off x="8304187" y="50992"/>
          <a:ext cx="2124676" cy="424935"/>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GB" sz="1800" b="1" kern="1200" dirty="0"/>
            <a:t>2017</a:t>
          </a:r>
          <a:endParaRPr lang="en-US" sz="1400" kern="1200" dirty="0"/>
        </a:p>
      </dsp:txBody>
      <dsp:txXfrm>
        <a:off x="8304187" y="50992"/>
        <a:ext cx="2124676" cy="42493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4E51F6-D818-F046-A4FD-3143B805E277}">
      <dsp:nvSpPr>
        <dsp:cNvPr id="0" name=""/>
        <dsp:cNvSpPr/>
      </dsp:nvSpPr>
      <dsp:spPr>
        <a:xfrm>
          <a:off x="1468516" y="435133"/>
          <a:ext cx="0" cy="3916204"/>
        </a:xfrm>
        <a:prstGeom prst="line">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5AA025C-DB21-5948-BD49-59C0E3DC5ED4}">
      <dsp:nvSpPr>
        <dsp:cNvPr id="0" name=""/>
        <dsp:cNvSpPr/>
      </dsp:nvSpPr>
      <dsp:spPr>
        <a:xfrm>
          <a:off x="1577299" y="565673"/>
          <a:ext cx="2059705" cy="1762291"/>
        </a:xfrm>
        <a:prstGeom prst="rect">
          <a:avLst/>
        </a:prstGeom>
        <a:blipFill rotWithShape="1">
          <a:blip xmlns:r="http://schemas.openxmlformats.org/officeDocument/2006/relationships" r:embed="rId1" cstate="print">
            <a:extLst>
              <a:ext uri="{28A0092B-C50C-407E-A947-70E740481C1C}">
                <a14:useLocalDpi xmlns:a14="http://schemas.microsoft.com/office/drawing/2010/main" val="0"/>
              </a:ext>
            </a:extLst>
          </a:blip>
          <a:srcRect/>
          <a:stretch>
            <a:fillRect l="-27000" r="-27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C46DD2B-2836-9649-A5C1-378D6B1A817E}">
      <dsp:nvSpPr>
        <dsp:cNvPr id="0" name=""/>
        <dsp:cNvSpPr/>
      </dsp:nvSpPr>
      <dsp:spPr>
        <a:xfrm>
          <a:off x="1577299" y="2327965"/>
          <a:ext cx="2059705" cy="20233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t" anchorCtr="0">
          <a:noAutofit/>
        </a:bodyPr>
        <a:lstStyle/>
        <a:p>
          <a:pPr marL="0" lvl="0" indent="0" algn="ctr" defTabSz="622300">
            <a:lnSpc>
              <a:spcPct val="90000"/>
            </a:lnSpc>
            <a:spcBef>
              <a:spcPct val="0"/>
            </a:spcBef>
            <a:spcAft>
              <a:spcPct val="35000"/>
            </a:spcAft>
            <a:buNone/>
          </a:pPr>
          <a:r>
            <a:rPr lang="en-GB" sz="1400" kern="1200" dirty="0"/>
            <a:t>Secondary circuit of of HFM test stand with EE ( IGBT) installation done</a:t>
          </a:r>
          <a:endParaRPr lang="en-US" sz="1400" kern="1200" dirty="0"/>
        </a:p>
      </dsp:txBody>
      <dsp:txXfrm>
        <a:off x="1577299" y="2327965"/>
        <a:ext cx="2059705" cy="2023372"/>
      </dsp:txXfrm>
    </dsp:sp>
    <dsp:sp modelId="{9F92AC1F-F254-934D-ABC6-49766F278A26}">
      <dsp:nvSpPr>
        <dsp:cNvPr id="0" name=""/>
        <dsp:cNvSpPr/>
      </dsp:nvSpPr>
      <dsp:spPr>
        <a:xfrm>
          <a:off x="1468516" y="0"/>
          <a:ext cx="2175669" cy="435133"/>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GB" sz="1600" b="1" kern="1200" dirty="0"/>
            <a:t>2018</a:t>
          </a:r>
          <a:endParaRPr lang="en-US" sz="1600" kern="1200" dirty="0"/>
        </a:p>
      </dsp:txBody>
      <dsp:txXfrm>
        <a:off x="1468516" y="0"/>
        <a:ext cx="2175669" cy="435133"/>
      </dsp:txXfrm>
    </dsp:sp>
    <dsp:sp modelId="{FA29990B-B4BB-6A40-8C1F-B19CE966D0F5}">
      <dsp:nvSpPr>
        <dsp:cNvPr id="0" name=""/>
        <dsp:cNvSpPr/>
      </dsp:nvSpPr>
      <dsp:spPr>
        <a:xfrm>
          <a:off x="4169965" y="435133"/>
          <a:ext cx="0" cy="3916204"/>
        </a:xfrm>
        <a:prstGeom prst="line">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7A5654B-8982-724B-9308-5132C77847A8}">
      <dsp:nvSpPr>
        <dsp:cNvPr id="0" name=""/>
        <dsp:cNvSpPr/>
      </dsp:nvSpPr>
      <dsp:spPr>
        <a:xfrm>
          <a:off x="4278748" y="565673"/>
          <a:ext cx="2059705" cy="1762291"/>
        </a:xfrm>
        <a:prstGeom prst="rect">
          <a:avLst/>
        </a:prstGeom>
        <a:blipFill rotWithShape="1">
          <a:blip xmlns:r="http://schemas.openxmlformats.org/officeDocument/2006/relationships" r:embed="rId2" cstate="print">
            <a:extLst>
              <a:ext uri="{28A0092B-C50C-407E-A947-70E740481C1C}">
                <a14:useLocalDpi xmlns:a14="http://schemas.microsoft.com/office/drawing/2010/main" val="0"/>
              </a:ext>
            </a:extLst>
          </a:blip>
          <a:srcRect/>
          <a:stretch>
            <a:fillRect t="-35000" b="-3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4852322-601C-3648-9314-F203B49AA752}">
      <dsp:nvSpPr>
        <dsp:cNvPr id="0" name=""/>
        <dsp:cNvSpPr/>
      </dsp:nvSpPr>
      <dsp:spPr>
        <a:xfrm>
          <a:off x="4278748" y="2327965"/>
          <a:ext cx="2059705" cy="20233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t" anchorCtr="0">
          <a:noAutofit/>
        </a:bodyPr>
        <a:lstStyle/>
        <a:p>
          <a:pPr marL="0" lvl="0" indent="0" algn="ctr" defTabSz="622300">
            <a:lnSpc>
              <a:spcPct val="90000"/>
            </a:lnSpc>
            <a:spcBef>
              <a:spcPct val="0"/>
            </a:spcBef>
            <a:spcAft>
              <a:spcPct val="35000"/>
            </a:spcAft>
            <a:buNone/>
          </a:pPr>
          <a:r>
            <a:rPr lang="en-GB" sz="1400" kern="1200" dirty="0"/>
            <a:t>Diode cryostat modification for TRIM lead testing, reviewed interlock of Cluster G with 2 circuits</a:t>
          </a:r>
          <a:endParaRPr lang="en-US" sz="1400" kern="1200" dirty="0"/>
        </a:p>
      </dsp:txBody>
      <dsp:txXfrm>
        <a:off x="4278748" y="2327965"/>
        <a:ext cx="2059705" cy="2023372"/>
      </dsp:txXfrm>
    </dsp:sp>
    <dsp:sp modelId="{40CDB512-13AF-2B4D-9B64-AA20D0003FE7}">
      <dsp:nvSpPr>
        <dsp:cNvPr id="0" name=""/>
        <dsp:cNvSpPr/>
      </dsp:nvSpPr>
      <dsp:spPr>
        <a:xfrm>
          <a:off x="4169965" y="0"/>
          <a:ext cx="2175669" cy="435133"/>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GB" sz="1600" b="1" kern="1200" dirty="0"/>
            <a:t>2019</a:t>
          </a:r>
          <a:endParaRPr lang="en-US" sz="1600" kern="1200" dirty="0"/>
        </a:p>
      </dsp:txBody>
      <dsp:txXfrm>
        <a:off x="4169965" y="0"/>
        <a:ext cx="2175669" cy="435133"/>
      </dsp:txXfrm>
    </dsp:sp>
    <dsp:sp modelId="{F8AA1E35-B8B4-8D49-AB20-9F57E43E9742}">
      <dsp:nvSpPr>
        <dsp:cNvPr id="0" name=""/>
        <dsp:cNvSpPr/>
      </dsp:nvSpPr>
      <dsp:spPr>
        <a:xfrm>
          <a:off x="6871414" y="435133"/>
          <a:ext cx="0" cy="3916204"/>
        </a:xfrm>
        <a:prstGeom prst="line">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57BBAF8-B117-C740-BE80-AEFB306BA7CC}">
      <dsp:nvSpPr>
        <dsp:cNvPr id="0" name=""/>
        <dsp:cNvSpPr/>
      </dsp:nvSpPr>
      <dsp:spPr>
        <a:xfrm rot="5400000">
          <a:off x="7146488" y="371927"/>
          <a:ext cx="1727125" cy="2149784"/>
        </a:xfrm>
        <a:prstGeom prst="rect">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7000" r="-7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E3CABFE-582A-BB46-BE43-59452432767D}">
      <dsp:nvSpPr>
        <dsp:cNvPr id="0" name=""/>
        <dsp:cNvSpPr/>
      </dsp:nvSpPr>
      <dsp:spPr>
        <a:xfrm>
          <a:off x="6980197" y="2327965"/>
          <a:ext cx="2059705" cy="20233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t" anchorCtr="0">
          <a:noAutofit/>
        </a:bodyPr>
        <a:lstStyle/>
        <a:p>
          <a:pPr marL="0" marR="0" lvl="0" indent="0" algn="l" defTabSz="914400" eaLnBrk="1" fontAlgn="auto" latinLnBrk="0" hangingPunct="1">
            <a:lnSpc>
              <a:spcPct val="100000"/>
            </a:lnSpc>
            <a:spcBef>
              <a:spcPct val="0"/>
            </a:spcBef>
            <a:spcAft>
              <a:spcPts val="0"/>
            </a:spcAft>
            <a:buClrTx/>
            <a:buSzTx/>
            <a:buFont typeface="Arial" panose="020B0604020202020204" pitchFamily="34" charset="0"/>
            <a:buNone/>
            <a:tabLst/>
            <a:defRPr/>
          </a:pPr>
          <a:r>
            <a:rPr lang="en-GB" sz="1400" kern="1200" dirty="0"/>
            <a:t>Secondary circuit of Cluster D, participation to Demo2 installation</a:t>
          </a:r>
          <a:endParaRPr lang="en-US" sz="1400" kern="1200" dirty="0"/>
        </a:p>
      </dsp:txBody>
      <dsp:txXfrm>
        <a:off x="6980197" y="2327965"/>
        <a:ext cx="2059705" cy="2023372"/>
      </dsp:txXfrm>
    </dsp:sp>
    <dsp:sp modelId="{448EE164-E284-EB42-93EB-E3A4BFCD1FCE}">
      <dsp:nvSpPr>
        <dsp:cNvPr id="0" name=""/>
        <dsp:cNvSpPr/>
      </dsp:nvSpPr>
      <dsp:spPr>
        <a:xfrm>
          <a:off x="6871414" y="0"/>
          <a:ext cx="2175669" cy="435133"/>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1066800">
            <a:lnSpc>
              <a:spcPct val="90000"/>
            </a:lnSpc>
            <a:spcBef>
              <a:spcPct val="0"/>
            </a:spcBef>
            <a:spcAft>
              <a:spcPct val="35000"/>
            </a:spcAft>
            <a:buNone/>
          </a:pPr>
          <a:r>
            <a:rPr lang="en-GB" sz="1800" b="1" kern="1200" dirty="0"/>
            <a:t>               2020</a:t>
          </a:r>
          <a:endParaRPr lang="en-US" sz="1800" kern="1200" dirty="0"/>
        </a:p>
      </dsp:txBody>
      <dsp:txXfrm>
        <a:off x="6871414" y="0"/>
        <a:ext cx="2175669" cy="43513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357AA9-EDE8-2747-B0D3-08F5F6C01F54}">
      <dsp:nvSpPr>
        <dsp:cNvPr id="0" name=""/>
        <dsp:cNvSpPr/>
      </dsp:nvSpPr>
      <dsp:spPr>
        <a:xfrm>
          <a:off x="0" y="0"/>
          <a:ext cx="5149088" cy="5418667"/>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endParaRPr lang="en-US" sz="1700" kern="1200" dirty="0"/>
        </a:p>
        <a:p>
          <a:pPr marL="114300" lvl="1" indent="-114300" algn="l" defTabSz="577850">
            <a:lnSpc>
              <a:spcPct val="90000"/>
            </a:lnSpc>
            <a:spcBef>
              <a:spcPct val="0"/>
            </a:spcBef>
            <a:spcAft>
              <a:spcPct val="15000"/>
            </a:spcAft>
            <a:buChar char="•"/>
          </a:pPr>
          <a:r>
            <a:rPr lang="en-US" sz="1300" kern="1200" dirty="0"/>
            <a:t>Integration/Planning</a:t>
          </a:r>
        </a:p>
        <a:p>
          <a:pPr marL="228600" lvl="2" indent="-114300" algn="l" defTabSz="577850">
            <a:lnSpc>
              <a:spcPct val="90000"/>
            </a:lnSpc>
            <a:spcBef>
              <a:spcPct val="0"/>
            </a:spcBef>
            <a:spcAft>
              <a:spcPct val="15000"/>
            </a:spcAft>
            <a:buChar char="•"/>
          </a:pPr>
          <a:r>
            <a:rPr lang="en-US" sz="1300" kern="1200" dirty="0"/>
            <a:t>EN-ACE</a:t>
          </a:r>
        </a:p>
        <a:p>
          <a:pPr marL="114300" lvl="1" indent="-114300" algn="l" defTabSz="577850">
            <a:lnSpc>
              <a:spcPct val="90000"/>
            </a:lnSpc>
            <a:spcBef>
              <a:spcPct val="0"/>
            </a:spcBef>
            <a:spcAft>
              <a:spcPct val="15000"/>
            </a:spcAft>
            <a:buChar char="•"/>
          </a:pPr>
          <a:r>
            <a:rPr lang="en-US" sz="1300" kern="1200" dirty="0" err="1"/>
            <a:t>Satefy</a:t>
          </a:r>
          <a:r>
            <a:rPr lang="en-US" sz="1300" kern="1200" dirty="0"/>
            <a:t> and Interlock</a:t>
          </a:r>
        </a:p>
        <a:p>
          <a:pPr marL="228600" lvl="2" indent="-114300" algn="l" defTabSz="577850">
            <a:lnSpc>
              <a:spcPct val="90000"/>
            </a:lnSpc>
            <a:spcBef>
              <a:spcPct val="0"/>
            </a:spcBef>
            <a:spcAft>
              <a:spcPct val="15000"/>
            </a:spcAft>
            <a:buChar char="•"/>
          </a:pPr>
          <a:r>
            <a:rPr lang="en-US" sz="1300" kern="1200" dirty="0"/>
            <a:t>TE-MSC</a:t>
          </a:r>
        </a:p>
        <a:p>
          <a:pPr marL="228600" lvl="2" indent="-114300" algn="l" defTabSz="577850">
            <a:lnSpc>
              <a:spcPct val="90000"/>
            </a:lnSpc>
            <a:spcBef>
              <a:spcPct val="0"/>
            </a:spcBef>
            <a:spcAft>
              <a:spcPct val="15000"/>
            </a:spcAft>
            <a:buChar char="•"/>
          </a:pPr>
          <a:r>
            <a:rPr lang="en-US" sz="1300" kern="1200" dirty="0"/>
            <a:t>BE-ICS</a:t>
          </a:r>
        </a:p>
        <a:p>
          <a:pPr marL="114300" lvl="1" indent="-114300" algn="l" defTabSz="577850">
            <a:lnSpc>
              <a:spcPct val="90000"/>
            </a:lnSpc>
            <a:spcBef>
              <a:spcPct val="0"/>
            </a:spcBef>
            <a:spcAft>
              <a:spcPct val="15000"/>
            </a:spcAft>
            <a:buChar char="•"/>
          </a:pPr>
          <a:r>
            <a:rPr lang="en-US" sz="1300" kern="1200" dirty="0"/>
            <a:t>Powering circuits</a:t>
          </a:r>
        </a:p>
        <a:p>
          <a:pPr marL="228600" lvl="2" indent="-114300" algn="l" defTabSz="577850">
            <a:lnSpc>
              <a:spcPct val="90000"/>
            </a:lnSpc>
            <a:spcBef>
              <a:spcPct val="0"/>
            </a:spcBef>
            <a:spcAft>
              <a:spcPct val="15000"/>
            </a:spcAft>
            <a:buChar char="•"/>
          </a:pPr>
          <a:r>
            <a:rPr lang="en-US" sz="1300" kern="1200" dirty="0"/>
            <a:t>TE-EPC</a:t>
          </a:r>
        </a:p>
        <a:p>
          <a:pPr marL="228600" lvl="2" indent="-114300" algn="l" defTabSz="577850">
            <a:lnSpc>
              <a:spcPct val="90000"/>
            </a:lnSpc>
            <a:spcBef>
              <a:spcPct val="0"/>
            </a:spcBef>
            <a:spcAft>
              <a:spcPct val="15000"/>
            </a:spcAft>
            <a:buChar char="•"/>
          </a:pPr>
          <a:r>
            <a:rPr lang="en-US" sz="1300" kern="1200" dirty="0"/>
            <a:t>TE-MPE</a:t>
          </a:r>
        </a:p>
        <a:p>
          <a:pPr marL="228600" lvl="2" indent="-114300" algn="l" defTabSz="577850">
            <a:lnSpc>
              <a:spcPct val="90000"/>
            </a:lnSpc>
            <a:spcBef>
              <a:spcPct val="0"/>
            </a:spcBef>
            <a:spcAft>
              <a:spcPct val="15000"/>
            </a:spcAft>
            <a:buChar char="•"/>
          </a:pPr>
          <a:r>
            <a:rPr lang="en-US" sz="1300" kern="1200" dirty="0"/>
            <a:t>EN-EL</a:t>
          </a:r>
        </a:p>
        <a:p>
          <a:pPr marL="228600" lvl="2" indent="-114300" algn="l" defTabSz="577850">
            <a:lnSpc>
              <a:spcPct val="90000"/>
            </a:lnSpc>
            <a:spcBef>
              <a:spcPct val="0"/>
            </a:spcBef>
            <a:spcAft>
              <a:spcPct val="15000"/>
            </a:spcAft>
            <a:buChar char="•"/>
          </a:pPr>
          <a:r>
            <a:rPr lang="en-US" sz="1300" kern="1200" dirty="0"/>
            <a:t>EN-CV</a:t>
          </a:r>
        </a:p>
        <a:p>
          <a:pPr marL="114300" lvl="1" indent="-114300" algn="l" defTabSz="577850">
            <a:lnSpc>
              <a:spcPct val="90000"/>
            </a:lnSpc>
            <a:spcBef>
              <a:spcPct val="0"/>
            </a:spcBef>
            <a:spcAft>
              <a:spcPct val="15000"/>
            </a:spcAft>
            <a:buChar char="•"/>
          </a:pPr>
          <a:r>
            <a:rPr lang="en-US" sz="1300" kern="1200" dirty="0" err="1"/>
            <a:t>Cryo</a:t>
          </a:r>
          <a:r>
            <a:rPr lang="en-US" sz="1300" kern="1200" dirty="0"/>
            <a:t> Cooling</a:t>
          </a:r>
        </a:p>
        <a:p>
          <a:pPr marL="228600" lvl="2" indent="-114300" algn="l" defTabSz="577850">
            <a:lnSpc>
              <a:spcPct val="90000"/>
            </a:lnSpc>
            <a:spcBef>
              <a:spcPct val="0"/>
            </a:spcBef>
            <a:spcAft>
              <a:spcPct val="15000"/>
            </a:spcAft>
            <a:buChar char="•"/>
          </a:pPr>
          <a:r>
            <a:rPr lang="en-US" sz="1300" kern="1200" dirty="0"/>
            <a:t>TE-MSC</a:t>
          </a:r>
        </a:p>
        <a:p>
          <a:pPr marL="228600" lvl="2" indent="-114300" algn="l" defTabSz="577850">
            <a:lnSpc>
              <a:spcPct val="90000"/>
            </a:lnSpc>
            <a:spcBef>
              <a:spcPct val="0"/>
            </a:spcBef>
            <a:spcAft>
              <a:spcPct val="15000"/>
            </a:spcAft>
            <a:buChar char="•"/>
          </a:pPr>
          <a:r>
            <a:rPr lang="en-US" sz="1300" kern="1200" dirty="0"/>
            <a:t>TE-CRG</a:t>
          </a:r>
        </a:p>
        <a:p>
          <a:pPr marL="228600" lvl="2" indent="-114300" algn="l" defTabSz="577850">
            <a:lnSpc>
              <a:spcPct val="90000"/>
            </a:lnSpc>
            <a:spcBef>
              <a:spcPct val="0"/>
            </a:spcBef>
            <a:spcAft>
              <a:spcPct val="15000"/>
            </a:spcAft>
            <a:buChar char="•"/>
          </a:pPr>
          <a:r>
            <a:rPr lang="en-US" sz="1300" kern="1200" dirty="0"/>
            <a:t>EN-MME</a:t>
          </a:r>
        </a:p>
        <a:p>
          <a:pPr marL="114300" lvl="1" indent="-114300" algn="l" defTabSz="577850">
            <a:lnSpc>
              <a:spcPct val="90000"/>
            </a:lnSpc>
            <a:spcBef>
              <a:spcPct val="0"/>
            </a:spcBef>
            <a:spcAft>
              <a:spcPct val="15000"/>
            </a:spcAft>
            <a:buChar char="•"/>
          </a:pPr>
          <a:r>
            <a:rPr lang="en-US" sz="1300" kern="1200" dirty="0"/>
            <a:t>Handling</a:t>
          </a:r>
        </a:p>
        <a:p>
          <a:pPr marL="228600" lvl="2" indent="-114300" algn="l" defTabSz="577850">
            <a:lnSpc>
              <a:spcPct val="90000"/>
            </a:lnSpc>
            <a:spcBef>
              <a:spcPct val="0"/>
            </a:spcBef>
            <a:spcAft>
              <a:spcPct val="15000"/>
            </a:spcAft>
            <a:buChar char="•"/>
          </a:pPr>
          <a:r>
            <a:rPr lang="en-US" sz="1300" kern="1200" dirty="0"/>
            <a:t>TE-MSC</a:t>
          </a:r>
        </a:p>
        <a:p>
          <a:pPr marL="228600" lvl="2" indent="-114300" algn="l" defTabSz="577850">
            <a:lnSpc>
              <a:spcPct val="90000"/>
            </a:lnSpc>
            <a:spcBef>
              <a:spcPct val="0"/>
            </a:spcBef>
            <a:spcAft>
              <a:spcPct val="15000"/>
            </a:spcAft>
            <a:buChar char="•"/>
          </a:pPr>
          <a:r>
            <a:rPr lang="en-US" sz="1300" kern="1200" dirty="0"/>
            <a:t>EN-HH</a:t>
          </a:r>
        </a:p>
        <a:p>
          <a:pPr marL="114300" lvl="1" indent="-114300" algn="l" defTabSz="577850">
            <a:lnSpc>
              <a:spcPct val="90000"/>
            </a:lnSpc>
            <a:spcBef>
              <a:spcPct val="0"/>
            </a:spcBef>
            <a:spcAft>
              <a:spcPct val="15000"/>
            </a:spcAft>
            <a:buChar char="•"/>
          </a:pPr>
          <a:r>
            <a:rPr lang="en-US" sz="1300" kern="1200" dirty="0" err="1"/>
            <a:t>Daq</a:t>
          </a:r>
          <a:r>
            <a:rPr lang="en-US" sz="1300" kern="1200" dirty="0"/>
            <a:t> and Software</a:t>
          </a:r>
        </a:p>
        <a:p>
          <a:pPr marL="228600" lvl="2" indent="-114300" algn="l" defTabSz="577850">
            <a:lnSpc>
              <a:spcPct val="90000"/>
            </a:lnSpc>
            <a:spcBef>
              <a:spcPct val="0"/>
            </a:spcBef>
            <a:spcAft>
              <a:spcPct val="15000"/>
            </a:spcAft>
            <a:buChar char="•"/>
          </a:pPr>
          <a:r>
            <a:rPr lang="en-US" sz="1300" kern="1200" dirty="0"/>
            <a:t>EN-SMM</a:t>
          </a:r>
        </a:p>
        <a:p>
          <a:pPr marL="228600" lvl="2" indent="-114300" algn="l" defTabSz="577850">
            <a:lnSpc>
              <a:spcPct val="90000"/>
            </a:lnSpc>
            <a:spcBef>
              <a:spcPct val="0"/>
            </a:spcBef>
            <a:spcAft>
              <a:spcPct val="15000"/>
            </a:spcAft>
            <a:buChar char="•"/>
          </a:pPr>
          <a:r>
            <a:rPr lang="en-US" sz="1300" kern="1200" dirty="0"/>
            <a:t>TE-MSC</a:t>
          </a:r>
        </a:p>
        <a:p>
          <a:pPr marL="114300" lvl="1" indent="-114300" algn="l" defTabSz="577850">
            <a:lnSpc>
              <a:spcPct val="90000"/>
            </a:lnSpc>
            <a:spcBef>
              <a:spcPct val="0"/>
            </a:spcBef>
            <a:spcAft>
              <a:spcPct val="15000"/>
            </a:spcAft>
            <a:buChar char="•"/>
          </a:pPr>
          <a:r>
            <a:rPr lang="en-US" sz="1300" kern="1200" dirty="0"/>
            <a:t>Measuring systems</a:t>
          </a:r>
        </a:p>
        <a:p>
          <a:pPr marL="228600" lvl="2" indent="-114300" algn="l" defTabSz="577850">
            <a:lnSpc>
              <a:spcPct val="90000"/>
            </a:lnSpc>
            <a:spcBef>
              <a:spcPct val="0"/>
            </a:spcBef>
            <a:spcAft>
              <a:spcPct val="15000"/>
            </a:spcAft>
            <a:buChar char="•"/>
          </a:pPr>
          <a:r>
            <a:rPr lang="en-US" sz="1300" kern="1200" dirty="0"/>
            <a:t>TE-MSC</a:t>
          </a:r>
        </a:p>
        <a:p>
          <a:pPr marL="228600" lvl="2" indent="-114300" algn="l" defTabSz="577850">
            <a:lnSpc>
              <a:spcPct val="90000"/>
            </a:lnSpc>
            <a:spcBef>
              <a:spcPct val="0"/>
            </a:spcBef>
            <a:spcAft>
              <a:spcPct val="15000"/>
            </a:spcAft>
            <a:buChar char="•"/>
          </a:pPr>
          <a:r>
            <a:rPr lang="en-US" sz="1300" kern="1200" dirty="0"/>
            <a:t>EN-MME</a:t>
          </a:r>
        </a:p>
      </dsp:txBody>
      <dsp:txXfrm>
        <a:off x="1571684" y="0"/>
        <a:ext cx="3577403" cy="5418667"/>
      </dsp:txXfrm>
    </dsp:sp>
    <dsp:sp modelId="{9EE9DE0F-E23D-2A47-BFF0-CF38708A41DC}">
      <dsp:nvSpPr>
        <dsp:cNvPr id="0" name=""/>
        <dsp:cNvSpPr/>
      </dsp:nvSpPr>
      <dsp:spPr>
        <a:xfrm>
          <a:off x="186862" y="535754"/>
          <a:ext cx="1353396" cy="4334933"/>
        </a:xfrm>
        <a:prstGeom prst="roundRect">
          <a:avLst>
            <a:gd name="adj" fmla="val 10000"/>
          </a:avLst>
        </a:prstGeom>
        <a:blipFill rotWithShape="1">
          <a:blip xmlns:r="http://schemas.openxmlformats.org/officeDocument/2006/relationships" r:embed="rId1" cstate="screen">
            <a:extLst>
              <a:ext uri="{28A0092B-C50C-407E-A947-70E740481C1C}">
                <a14:useLocalDpi xmlns:a14="http://schemas.microsoft.com/office/drawing/2010/main"/>
              </a:ext>
            </a:extLst>
          </a:blip>
          <a:srcRect/>
          <a:stretch>
            <a:fillRect l="-39000" r="-39000"/>
          </a:stretch>
        </a:blip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TitlePictureLineup">
  <dgm:title val=""/>
  <dgm:desc val=""/>
  <dgm:catLst>
    <dgm:cat type="picture" pri="18000"/>
    <dgm:cat type="pictureconvert" pri="180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dir/>
    </dgm:varLst>
    <dgm:choose name="Name1">
      <dgm:if name="Name2" func="var" arg="dir" op="equ" val="norm">
        <dgm:alg type="lin">
          <dgm:param type="linDir" val="fromL"/>
          <dgm:param type="fallback" val="1D"/>
          <dgm:param type="horzAlign" val="ctr"/>
          <dgm:param type="vertAlign" val="mid"/>
          <dgm:param type="nodeVertAlign" val="t"/>
        </dgm:alg>
      </dgm:if>
      <dgm:else name="Name3">
        <dgm:alg type="lin">
          <dgm:param type="linDir" val="fromR"/>
          <dgm:param type="fallback" val="1D"/>
          <dgm:param type="horzAlign" val="ctr"/>
          <dgm:param type="vertAlign" val="mid"/>
          <dgm:param type="nodeVertAlign" val="t"/>
        </dgm:alg>
      </dgm:else>
    </dgm:choose>
    <dgm:shape xmlns:r="http://schemas.openxmlformats.org/officeDocument/2006/relationships" r:blip="">
      <dgm:adjLst/>
    </dgm:shape>
    <dgm:constrLst>
      <dgm:constr type="h" for="des" forName="Child" op="equ"/>
      <dgm:constr type="w" for="des" forName="Child" op="equ"/>
      <dgm:constr type="h" for="des" forName="Accent" op="equ"/>
      <dgm:constr type="w" for="des" forName="Accent" op="equ"/>
      <dgm:constr type="primFontSz" for="des" forName="Parent" op="equ"/>
      <dgm:constr type="primFontSz" for="des" forName="Child" op="equ"/>
      <dgm:constr type="w" for="ch" forName="composite" refType="w"/>
      <dgm:constr type="h" for="ch" forName="composite" refType="h"/>
      <dgm:constr type="sp" refType="w" refFor="ch" refForName="composite" op="equ" fact="0.1"/>
      <dgm:constr type="w" for="ch" forName="sibTrans" refType="w" refFor="ch" refForName="composite" op="equ" fact="0.05"/>
      <dgm:constr type="h" for="ch" forName="sibTrans" refType="w" refFor="ch" refForName="sibTrans" op="equ"/>
    </dgm:constrLst>
    <dgm:forEach name="nodesForEach" axis="ch" ptType="node">
      <dgm:layoutNode name="composite">
        <dgm:alg type="composite">
          <dgm:param type="ar" val="0.5"/>
        </dgm:alg>
        <dgm:shape xmlns:r="http://schemas.openxmlformats.org/officeDocument/2006/relationships" r:blip="">
          <dgm:adjLst/>
        </dgm:shape>
        <dgm:choose name="Name4">
          <dgm:if name="Name5" func="var" arg="dir" op="equ" val="norm">
            <dgm:constrLst>
              <dgm:constr type="l" for="ch" forName="Parent" refType="w" fact="0"/>
              <dgm:constr type="t" for="ch" forName="Parent" refType="h" fact="0"/>
              <dgm:constr type="w" for="ch" forName="Parent" refType="w"/>
              <dgm:constr type="h" for="ch" forName="Parent" refType="h" fact="0.1"/>
              <dgm:constr type="l" for="ch" forName="Accent" refType="w" fact="0"/>
              <dgm:constr type="b" for="ch" forName="Accent" refType="h"/>
              <dgm:constr type="w" for="ch" forName="Accent" refType="w" fact="0"/>
              <dgm:constr type="h" for="ch" forName="Accent" refType="h" fact="0.9"/>
              <dgm:constr type="l" for="ch" forName="Image" refType="w" fact="0.05"/>
              <dgm:constr type="t" for="ch" forName="Image" refType="h" fact="0.13"/>
              <dgm:constr type="w" for="ch" forName="Image" refType="w" fact="0.9467"/>
              <dgm:constr type="h" for="ch" forName="Image" refType="h" fact="0.405"/>
              <dgm:constr type="l" for="ch" forName="Child" refType="w" fact="0.05"/>
              <dgm:constr type="t" for="ch" forName="Child" refType="h" fact="0.535"/>
              <dgm:constr type="w" for="ch" forName="Child" refType="w" fact="0.9467"/>
              <dgm:constr type="h" for="ch" forName="Child" refType="h" fact="0.465"/>
            </dgm:constrLst>
          </dgm:if>
          <dgm:else name="Name6">
            <dgm:constrLst>
              <dgm:constr type="l" for="ch" forName="Parent" refType="w" fact="0"/>
              <dgm:constr type="t" for="ch" forName="Parent" refType="h" fact="0"/>
              <dgm:constr type="w" for="ch" forName="Parent" refType="w"/>
              <dgm:constr type="h" for="ch" forName="Parent" refType="h" fact="0.1"/>
              <dgm:constr type="l" for="ch" forName="Accent" refType="w"/>
              <dgm:constr type="b" for="ch" forName="Accent" refType="h"/>
              <dgm:constr type="h" for="ch" forName="Accent" refType="h" fact="0.9"/>
              <dgm:constr type="l" for="ch" forName="Image" refType="w" fact="0"/>
              <dgm:constr type="t" for="ch" forName="Image" refType="h" fact="0.13"/>
              <dgm:constr type="w" for="ch" forName="Image" refType="w" fact="0.9467"/>
              <dgm:constr type="h" for="ch" forName="Image" refType="h" fact="0.405"/>
              <dgm:constr type="l" for="ch" forName="Child" refType="w" fact="0"/>
              <dgm:constr type="t" for="ch" forName="Child" refType="h" fact="0.535"/>
              <dgm:constr type="w" for="ch" forName="Child" refType="w" fact="0.9467"/>
              <dgm:constr type="h" for="ch" forName="Child" refType="h" fact="0.465"/>
            </dgm:constrLst>
          </dgm:else>
        </dgm:choose>
        <dgm:forEach name="Name7" axis="self" ptType="node">
          <dgm:layoutNode name="Accent" styleLbl="alignAcc1">
            <dgm:alg type="sp"/>
            <dgm:shape xmlns:r="http://schemas.openxmlformats.org/officeDocument/2006/relationships" type="line" r:blip="">
              <dgm:adjLst/>
            </dgm:shape>
            <dgm:presOf/>
          </dgm:layoutNode>
          <dgm:layoutNode name="Image">
            <dgm:alg type="sp"/>
            <dgm:shape xmlns:r="http://schemas.openxmlformats.org/officeDocument/2006/relationships" type="rect" r:blip="" blipPhldr="1">
              <dgm:adjLst/>
            </dgm:shape>
            <dgm:presOf/>
          </dgm:layoutNode>
          <dgm:layoutNode name="Child" styleLbl="revTx">
            <dgm:varLst>
              <dgm:bulletEnabled val="1"/>
            </dgm:varLst>
            <dgm:choose name="Name8">
              <dgm:if name="Name9" axis="ch" ptType="node" func="cnt" op="gt" val="1">
                <dgm:choose name="Name10">
                  <dgm:if name="Name11" func="var" arg="dir" op="equ" val="norm">
                    <dgm:alg type="tx">
                      <dgm:param type="shpTxLTRAlignCh" val="l"/>
                      <dgm:param type="shpTxRTLAlignCh" val="r"/>
                      <dgm:param type="txAnchorVert" val="t"/>
                      <dgm:param type="stBulletLvl" val="1"/>
                    </dgm:alg>
                  </dgm:if>
                  <dgm:else name="Name12">
                    <dgm:alg type="tx">
                      <dgm:param type="shpTxLTRAlignCh" val="l"/>
                      <dgm:param type="shpTxRTLAlignCh" val="r"/>
                      <dgm:param type="txAnchorVert" val="t"/>
                      <dgm:param type="stBulletLvl" val="1"/>
                    </dgm:alg>
                  </dgm:else>
                </dgm:choose>
              </dgm:if>
              <dgm:else name="Name13">
                <dgm:choose name="Name14">
                  <dgm:if name="Name15" func="var" arg="dir" op="equ" val="norm">
                    <dgm:alg type="tx">
                      <dgm:param type="shpTxLTRAlignCh" val="l"/>
                      <dgm:param type="shpTxRTLAlignCh" val="r"/>
                      <dgm:param type="txAnchorVert" val="t"/>
                      <dgm:param type="stBulletLvl" val="2"/>
                    </dgm:alg>
                  </dgm:if>
                  <dgm:else name="Name16">
                    <dgm:alg type="tx">
                      <dgm:param type="shpTxLTRAlignCh" val="l"/>
                      <dgm:param type="shpTxRTLAlignCh" val="r"/>
                      <dgm:param type="txAnchorVert" val="t"/>
                      <dgm:param type="stBulletLvl" val="2"/>
                    </dgm:alg>
                  </dgm:else>
                </dgm:choose>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Parent" styleLbl="alignNode1">
            <dgm:varLst>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TitlePictureLineup">
  <dgm:title val=""/>
  <dgm:desc val=""/>
  <dgm:catLst>
    <dgm:cat type="picture" pri="18000"/>
    <dgm:cat type="pictureconvert" pri="180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dir/>
    </dgm:varLst>
    <dgm:choose name="Name1">
      <dgm:if name="Name2" func="var" arg="dir" op="equ" val="norm">
        <dgm:alg type="lin">
          <dgm:param type="linDir" val="fromL"/>
          <dgm:param type="fallback" val="1D"/>
          <dgm:param type="horzAlign" val="ctr"/>
          <dgm:param type="vertAlign" val="mid"/>
          <dgm:param type="nodeVertAlign" val="t"/>
        </dgm:alg>
      </dgm:if>
      <dgm:else name="Name3">
        <dgm:alg type="lin">
          <dgm:param type="linDir" val="fromR"/>
          <dgm:param type="fallback" val="1D"/>
          <dgm:param type="horzAlign" val="ctr"/>
          <dgm:param type="vertAlign" val="mid"/>
          <dgm:param type="nodeVertAlign" val="t"/>
        </dgm:alg>
      </dgm:else>
    </dgm:choose>
    <dgm:shape xmlns:r="http://schemas.openxmlformats.org/officeDocument/2006/relationships" r:blip="">
      <dgm:adjLst/>
    </dgm:shape>
    <dgm:constrLst>
      <dgm:constr type="h" for="des" forName="Child" op="equ"/>
      <dgm:constr type="w" for="des" forName="Child" op="equ"/>
      <dgm:constr type="h" for="des" forName="Accent" op="equ"/>
      <dgm:constr type="w" for="des" forName="Accent" op="equ"/>
      <dgm:constr type="primFontSz" for="des" forName="Parent" op="equ"/>
      <dgm:constr type="primFontSz" for="des" forName="Child" op="equ"/>
      <dgm:constr type="w" for="ch" forName="composite" refType="w"/>
      <dgm:constr type="h" for="ch" forName="composite" refType="h"/>
      <dgm:constr type="sp" refType="w" refFor="ch" refForName="composite" op="equ" fact="0.1"/>
      <dgm:constr type="w" for="ch" forName="sibTrans" refType="w" refFor="ch" refForName="composite" op="equ" fact="0.05"/>
      <dgm:constr type="h" for="ch" forName="sibTrans" refType="w" refFor="ch" refForName="sibTrans" op="equ"/>
    </dgm:constrLst>
    <dgm:forEach name="nodesForEach" axis="ch" ptType="node">
      <dgm:layoutNode name="composite">
        <dgm:alg type="composite">
          <dgm:param type="ar" val="0.5"/>
        </dgm:alg>
        <dgm:shape xmlns:r="http://schemas.openxmlformats.org/officeDocument/2006/relationships" r:blip="">
          <dgm:adjLst/>
        </dgm:shape>
        <dgm:choose name="Name4">
          <dgm:if name="Name5" func="var" arg="dir" op="equ" val="norm">
            <dgm:constrLst>
              <dgm:constr type="l" for="ch" forName="Parent" refType="w" fact="0"/>
              <dgm:constr type="t" for="ch" forName="Parent" refType="h" fact="0"/>
              <dgm:constr type="w" for="ch" forName="Parent" refType="w"/>
              <dgm:constr type="h" for="ch" forName="Parent" refType="h" fact="0.1"/>
              <dgm:constr type="l" for="ch" forName="Accent" refType="w" fact="0"/>
              <dgm:constr type="b" for="ch" forName="Accent" refType="h"/>
              <dgm:constr type="w" for="ch" forName="Accent" refType="w" fact="0"/>
              <dgm:constr type="h" for="ch" forName="Accent" refType="h" fact="0.9"/>
              <dgm:constr type="l" for="ch" forName="Image" refType="w" fact="0.05"/>
              <dgm:constr type="t" for="ch" forName="Image" refType="h" fact="0.13"/>
              <dgm:constr type="w" for="ch" forName="Image" refType="w" fact="0.9467"/>
              <dgm:constr type="h" for="ch" forName="Image" refType="h" fact="0.405"/>
              <dgm:constr type="l" for="ch" forName="Child" refType="w" fact="0.05"/>
              <dgm:constr type="t" for="ch" forName="Child" refType="h" fact="0.535"/>
              <dgm:constr type="w" for="ch" forName="Child" refType="w" fact="0.9467"/>
              <dgm:constr type="h" for="ch" forName="Child" refType="h" fact="0.465"/>
            </dgm:constrLst>
          </dgm:if>
          <dgm:else name="Name6">
            <dgm:constrLst>
              <dgm:constr type="l" for="ch" forName="Parent" refType="w" fact="0"/>
              <dgm:constr type="t" for="ch" forName="Parent" refType="h" fact="0"/>
              <dgm:constr type="w" for="ch" forName="Parent" refType="w"/>
              <dgm:constr type="h" for="ch" forName="Parent" refType="h" fact="0.1"/>
              <dgm:constr type="l" for="ch" forName="Accent" refType="w"/>
              <dgm:constr type="b" for="ch" forName="Accent" refType="h"/>
              <dgm:constr type="h" for="ch" forName="Accent" refType="h" fact="0.9"/>
              <dgm:constr type="l" for="ch" forName="Image" refType="w" fact="0"/>
              <dgm:constr type="t" for="ch" forName="Image" refType="h" fact="0.13"/>
              <dgm:constr type="w" for="ch" forName="Image" refType="w" fact="0.9467"/>
              <dgm:constr type="h" for="ch" forName="Image" refType="h" fact="0.405"/>
              <dgm:constr type="l" for="ch" forName="Child" refType="w" fact="0"/>
              <dgm:constr type="t" for="ch" forName="Child" refType="h" fact="0.535"/>
              <dgm:constr type="w" for="ch" forName="Child" refType="w" fact="0.9467"/>
              <dgm:constr type="h" for="ch" forName="Child" refType="h" fact="0.465"/>
            </dgm:constrLst>
          </dgm:else>
        </dgm:choose>
        <dgm:forEach name="Name7" axis="self" ptType="node">
          <dgm:layoutNode name="Accent" styleLbl="alignAcc1">
            <dgm:alg type="sp"/>
            <dgm:shape xmlns:r="http://schemas.openxmlformats.org/officeDocument/2006/relationships" type="line" r:blip="">
              <dgm:adjLst/>
            </dgm:shape>
            <dgm:presOf/>
          </dgm:layoutNode>
          <dgm:layoutNode name="Image">
            <dgm:alg type="sp"/>
            <dgm:shape xmlns:r="http://schemas.openxmlformats.org/officeDocument/2006/relationships" type="rect" r:blip="" blipPhldr="1">
              <dgm:adjLst/>
            </dgm:shape>
            <dgm:presOf/>
          </dgm:layoutNode>
          <dgm:layoutNode name="Child" styleLbl="revTx">
            <dgm:varLst>
              <dgm:bulletEnabled val="1"/>
            </dgm:varLst>
            <dgm:choose name="Name8">
              <dgm:if name="Name9" axis="ch" ptType="node" func="cnt" op="gt" val="1">
                <dgm:choose name="Name10">
                  <dgm:if name="Name11" func="var" arg="dir" op="equ" val="norm">
                    <dgm:alg type="tx">
                      <dgm:param type="shpTxLTRAlignCh" val="l"/>
                      <dgm:param type="shpTxRTLAlignCh" val="r"/>
                      <dgm:param type="txAnchorVert" val="t"/>
                      <dgm:param type="stBulletLvl" val="1"/>
                    </dgm:alg>
                  </dgm:if>
                  <dgm:else name="Name12">
                    <dgm:alg type="tx">
                      <dgm:param type="shpTxLTRAlignCh" val="l"/>
                      <dgm:param type="shpTxRTLAlignCh" val="r"/>
                      <dgm:param type="txAnchorVert" val="t"/>
                      <dgm:param type="stBulletLvl" val="1"/>
                    </dgm:alg>
                  </dgm:else>
                </dgm:choose>
              </dgm:if>
              <dgm:else name="Name13">
                <dgm:choose name="Name14">
                  <dgm:if name="Name15" func="var" arg="dir" op="equ" val="norm">
                    <dgm:alg type="tx">
                      <dgm:param type="shpTxLTRAlignCh" val="l"/>
                      <dgm:param type="shpTxRTLAlignCh" val="r"/>
                      <dgm:param type="txAnchorVert" val="t"/>
                      <dgm:param type="stBulletLvl" val="2"/>
                    </dgm:alg>
                  </dgm:if>
                  <dgm:else name="Name16">
                    <dgm:alg type="tx">
                      <dgm:param type="shpTxLTRAlignCh" val="l"/>
                      <dgm:param type="shpTxRTLAlignCh" val="r"/>
                      <dgm:param type="txAnchorVert" val="t"/>
                      <dgm:param type="stBulletLvl" val="2"/>
                    </dgm:alg>
                  </dgm:else>
                </dgm:choose>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Parent" styleLbl="alignNode1">
            <dgm:varLst>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TitlePictureLineup">
  <dgm:title val=""/>
  <dgm:desc val=""/>
  <dgm:catLst>
    <dgm:cat type="picture" pri="18000"/>
    <dgm:cat type="pictureconvert" pri="180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dir/>
    </dgm:varLst>
    <dgm:choose name="Name1">
      <dgm:if name="Name2" func="var" arg="dir" op="equ" val="norm">
        <dgm:alg type="lin">
          <dgm:param type="linDir" val="fromL"/>
          <dgm:param type="fallback" val="1D"/>
          <dgm:param type="horzAlign" val="ctr"/>
          <dgm:param type="vertAlign" val="mid"/>
          <dgm:param type="nodeVertAlign" val="t"/>
        </dgm:alg>
      </dgm:if>
      <dgm:else name="Name3">
        <dgm:alg type="lin">
          <dgm:param type="linDir" val="fromR"/>
          <dgm:param type="fallback" val="1D"/>
          <dgm:param type="horzAlign" val="ctr"/>
          <dgm:param type="vertAlign" val="mid"/>
          <dgm:param type="nodeVertAlign" val="t"/>
        </dgm:alg>
      </dgm:else>
    </dgm:choose>
    <dgm:shape xmlns:r="http://schemas.openxmlformats.org/officeDocument/2006/relationships" r:blip="">
      <dgm:adjLst/>
    </dgm:shape>
    <dgm:constrLst>
      <dgm:constr type="h" for="des" forName="Child" op="equ"/>
      <dgm:constr type="w" for="des" forName="Child" op="equ"/>
      <dgm:constr type="h" for="des" forName="Accent" op="equ"/>
      <dgm:constr type="w" for="des" forName="Accent" op="equ"/>
      <dgm:constr type="primFontSz" for="des" forName="Parent" op="equ"/>
      <dgm:constr type="primFontSz" for="des" forName="Child" op="equ"/>
      <dgm:constr type="w" for="ch" forName="composite" refType="w"/>
      <dgm:constr type="h" for="ch" forName="composite" refType="h"/>
      <dgm:constr type="sp" refType="w" refFor="ch" refForName="composite" op="equ" fact="0.1"/>
      <dgm:constr type="w" for="ch" forName="sibTrans" refType="w" refFor="ch" refForName="composite" op="equ" fact="0.05"/>
      <dgm:constr type="h" for="ch" forName="sibTrans" refType="w" refFor="ch" refForName="sibTrans" op="equ"/>
    </dgm:constrLst>
    <dgm:forEach name="nodesForEach" axis="ch" ptType="node">
      <dgm:layoutNode name="composite">
        <dgm:alg type="composite">
          <dgm:param type="ar" val="0.5"/>
        </dgm:alg>
        <dgm:shape xmlns:r="http://schemas.openxmlformats.org/officeDocument/2006/relationships" r:blip="">
          <dgm:adjLst/>
        </dgm:shape>
        <dgm:choose name="Name4">
          <dgm:if name="Name5" func="var" arg="dir" op="equ" val="norm">
            <dgm:constrLst>
              <dgm:constr type="l" for="ch" forName="Parent" refType="w" fact="0"/>
              <dgm:constr type="t" for="ch" forName="Parent" refType="h" fact="0"/>
              <dgm:constr type="w" for="ch" forName="Parent" refType="w"/>
              <dgm:constr type="h" for="ch" forName="Parent" refType="h" fact="0.1"/>
              <dgm:constr type="l" for="ch" forName="Accent" refType="w" fact="0"/>
              <dgm:constr type="b" for="ch" forName="Accent" refType="h"/>
              <dgm:constr type="w" for="ch" forName="Accent" refType="w" fact="0"/>
              <dgm:constr type="h" for="ch" forName="Accent" refType="h" fact="0.9"/>
              <dgm:constr type="l" for="ch" forName="Image" refType="w" fact="0.05"/>
              <dgm:constr type="t" for="ch" forName="Image" refType="h" fact="0.13"/>
              <dgm:constr type="w" for="ch" forName="Image" refType="w" fact="0.9467"/>
              <dgm:constr type="h" for="ch" forName="Image" refType="h" fact="0.405"/>
              <dgm:constr type="l" for="ch" forName="Child" refType="w" fact="0.05"/>
              <dgm:constr type="t" for="ch" forName="Child" refType="h" fact="0.535"/>
              <dgm:constr type="w" for="ch" forName="Child" refType="w" fact="0.9467"/>
              <dgm:constr type="h" for="ch" forName="Child" refType="h" fact="0.465"/>
            </dgm:constrLst>
          </dgm:if>
          <dgm:else name="Name6">
            <dgm:constrLst>
              <dgm:constr type="l" for="ch" forName="Parent" refType="w" fact="0"/>
              <dgm:constr type="t" for="ch" forName="Parent" refType="h" fact="0"/>
              <dgm:constr type="w" for="ch" forName="Parent" refType="w"/>
              <dgm:constr type="h" for="ch" forName="Parent" refType="h" fact="0.1"/>
              <dgm:constr type="l" for="ch" forName="Accent" refType="w"/>
              <dgm:constr type="b" for="ch" forName="Accent" refType="h"/>
              <dgm:constr type="h" for="ch" forName="Accent" refType="h" fact="0.9"/>
              <dgm:constr type="l" for="ch" forName="Image" refType="w" fact="0"/>
              <dgm:constr type="t" for="ch" forName="Image" refType="h" fact="0.13"/>
              <dgm:constr type="w" for="ch" forName="Image" refType="w" fact="0.9467"/>
              <dgm:constr type="h" for="ch" forName="Image" refType="h" fact="0.405"/>
              <dgm:constr type="l" for="ch" forName="Child" refType="w" fact="0"/>
              <dgm:constr type="t" for="ch" forName="Child" refType="h" fact="0.535"/>
              <dgm:constr type="w" for="ch" forName="Child" refType="w" fact="0.9467"/>
              <dgm:constr type="h" for="ch" forName="Child" refType="h" fact="0.465"/>
            </dgm:constrLst>
          </dgm:else>
        </dgm:choose>
        <dgm:forEach name="Name7" axis="self" ptType="node">
          <dgm:layoutNode name="Accent" styleLbl="alignAcc1">
            <dgm:alg type="sp"/>
            <dgm:shape xmlns:r="http://schemas.openxmlformats.org/officeDocument/2006/relationships" type="line" r:blip="">
              <dgm:adjLst/>
            </dgm:shape>
            <dgm:presOf/>
          </dgm:layoutNode>
          <dgm:layoutNode name="Image">
            <dgm:alg type="sp"/>
            <dgm:shape xmlns:r="http://schemas.openxmlformats.org/officeDocument/2006/relationships" type="rect" r:blip="" blipPhldr="1">
              <dgm:adjLst/>
            </dgm:shape>
            <dgm:presOf/>
          </dgm:layoutNode>
          <dgm:layoutNode name="Child" styleLbl="revTx">
            <dgm:varLst>
              <dgm:bulletEnabled val="1"/>
            </dgm:varLst>
            <dgm:choose name="Name8">
              <dgm:if name="Name9" axis="ch" ptType="node" func="cnt" op="gt" val="1">
                <dgm:choose name="Name10">
                  <dgm:if name="Name11" func="var" arg="dir" op="equ" val="norm">
                    <dgm:alg type="tx">
                      <dgm:param type="shpTxLTRAlignCh" val="l"/>
                      <dgm:param type="shpTxRTLAlignCh" val="r"/>
                      <dgm:param type="txAnchorVert" val="t"/>
                      <dgm:param type="stBulletLvl" val="1"/>
                    </dgm:alg>
                  </dgm:if>
                  <dgm:else name="Name12">
                    <dgm:alg type="tx">
                      <dgm:param type="shpTxLTRAlignCh" val="l"/>
                      <dgm:param type="shpTxRTLAlignCh" val="r"/>
                      <dgm:param type="txAnchorVert" val="t"/>
                      <dgm:param type="stBulletLvl" val="1"/>
                    </dgm:alg>
                  </dgm:else>
                </dgm:choose>
              </dgm:if>
              <dgm:else name="Name13">
                <dgm:choose name="Name14">
                  <dgm:if name="Name15" func="var" arg="dir" op="equ" val="norm">
                    <dgm:alg type="tx">
                      <dgm:param type="shpTxLTRAlignCh" val="l"/>
                      <dgm:param type="shpTxRTLAlignCh" val="r"/>
                      <dgm:param type="txAnchorVert" val="t"/>
                      <dgm:param type="stBulletLvl" val="2"/>
                    </dgm:alg>
                  </dgm:if>
                  <dgm:else name="Name16">
                    <dgm:alg type="tx">
                      <dgm:param type="shpTxLTRAlignCh" val="l"/>
                      <dgm:param type="shpTxRTLAlignCh" val="r"/>
                      <dgm:param type="txAnchorVert" val="t"/>
                      <dgm:param type="stBulletLvl" val="2"/>
                    </dgm:alg>
                  </dgm:else>
                </dgm:choose>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Parent" styleLbl="alignNode1">
            <dgm:varLst>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4690DA-6D7D-461B-B8FC-A1AB242A7431}" type="datetimeFigureOut">
              <a:rPr lang="en-US" smtClean="0"/>
              <a:t>12/1/20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61E9DB-5F9F-45F6-9B35-891FBDFD6622}" type="slidenum">
              <a:rPr lang="en-US" smtClean="0"/>
              <a:t>‹#›</a:t>
            </a:fld>
            <a:endParaRPr lang="en-US"/>
          </a:p>
        </p:txBody>
      </p:sp>
    </p:spTree>
    <p:extLst>
      <p:ext uri="{BB962C8B-B14F-4D97-AF65-F5344CB8AC3E}">
        <p14:creationId xmlns:p14="http://schemas.microsoft.com/office/powerpoint/2010/main" val="37703588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49</a:t>
            </a:fld>
            <a:endParaRPr lang="fr-FR"/>
          </a:p>
        </p:txBody>
      </p:sp>
    </p:spTree>
    <p:extLst>
      <p:ext uri="{BB962C8B-B14F-4D97-AF65-F5344CB8AC3E}">
        <p14:creationId xmlns:p14="http://schemas.microsoft.com/office/powerpoint/2010/main" val="27641451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2596E-4B01-9D4D-BA9E-8B0086AE791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88F78DB-D1B8-2041-AD42-1B5AB0D04E3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CC4BADA-A043-B840-8F57-2D1F42DE2021}"/>
              </a:ext>
            </a:extLst>
          </p:cNvPr>
          <p:cNvSpPr>
            <a:spLocks noGrp="1"/>
          </p:cNvSpPr>
          <p:nvPr>
            <p:ph type="dt" sz="half" idx="10"/>
          </p:nvPr>
        </p:nvSpPr>
        <p:spPr/>
        <p:txBody>
          <a:bodyPr/>
          <a:lstStyle/>
          <a:p>
            <a:fld id="{917073B7-A2AB-4A1D-A60D-19CB066F838D}" type="datetime1">
              <a:rPr lang="en-GB" smtClean="0"/>
              <a:t>01/12/2020</a:t>
            </a:fld>
            <a:endParaRPr lang="en-GB"/>
          </a:p>
        </p:txBody>
      </p:sp>
      <p:sp>
        <p:nvSpPr>
          <p:cNvPr id="5" name="Footer Placeholder 4">
            <a:extLst>
              <a:ext uri="{FF2B5EF4-FFF2-40B4-BE49-F238E27FC236}">
                <a16:creationId xmlns:a16="http://schemas.microsoft.com/office/drawing/2014/main" id="{C813DC7E-189C-8146-91F7-0697B499C014}"/>
              </a:ext>
            </a:extLst>
          </p:cNvPr>
          <p:cNvSpPr>
            <a:spLocks noGrp="1"/>
          </p:cNvSpPr>
          <p:nvPr>
            <p:ph type="ftr" sz="quarter" idx="11"/>
          </p:nvPr>
        </p:nvSpPr>
        <p:spPr/>
        <p:txBody>
          <a:bodyPr/>
          <a:lstStyle/>
          <a:p>
            <a:r>
              <a:rPr lang="en-GB"/>
              <a:t>Marta Bajko TE-MSC-TF 1st of Dec 2020 MSC Seminar</a:t>
            </a:r>
          </a:p>
        </p:txBody>
      </p:sp>
      <p:sp>
        <p:nvSpPr>
          <p:cNvPr id="6" name="Slide Number Placeholder 5">
            <a:extLst>
              <a:ext uri="{FF2B5EF4-FFF2-40B4-BE49-F238E27FC236}">
                <a16:creationId xmlns:a16="http://schemas.microsoft.com/office/drawing/2014/main" id="{95EB0C8E-FFE4-A446-917C-8172A4288AF8}"/>
              </a:ext>
            </a:extLst>
          </p:cNvPr>
          <p:cNvSpPr>
            <a:spLocks noGrp="1"/>
          </p:cNvSpPr>
          <p:nvPr>
            <p:ph type="sldNum" sz="quarter" idx="12"/>
          </p:nvPr>
        </p:nvSpPr>
        <p:spPr/>
        <p:txBody>
          <a:bodyPr/>
          <a:lstStyle/>
          <a:p>
            <a:fld id="{2C1DA590-8F68-488A-8995-24FB36D1171C}" type="slidenum">
              <a:rPr lang="en-GB" smtClean="0"/>
              <a:t>‹#›</a:t>
            </a:fld>
            <a:endParaRPr lang="en-GB"/>
          </a:p>
        </p:txBody>
      </p:sp>
    </p:spTree>
    <p:extLst>
      <p:ext uri="{BB962C8B-B14F-4D97-AF65-F5344CB8AC3E}">
        <p14:creationId xmlns:p14="http://schemas.microsoft.com/office/powerpoint/2010/main" val="20255230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D64A6-E010-054B-A7CB-DBF368275DE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37FDD2E-8F80-F442-BF52-0F930873BF7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05E1B59-544D-5543-8423-9F2BBB081B46}"/>
              </a:ext>
            </a:extLst>
          </p:cNvPr>
          <p:cNvSpPr>
            <a:spLocks noGrp="1"/>
          </p:cNvSpPr>
          <p:nvPr>
            <p:ph type="dt" sz="half" idx="10"/>
          </p:nvPr>
        </p:nvSpPr>
        <p:spPr/>
        <p:txBody>
          <a:bodyPr/>
          <a:lstStyle/>
          <a:p>
            <a:fld id="{117342D1-9ED2-420E-9BFA-21DC3ED8537B}" type="datetime1">
              <a:rPr lang="en-GB" smtClean="0"/>
              <a:t>01/12/2020</a:t>
            </a:fld>
            <a:endParaRPr lang="en-GB"/>
          </a:p>
        </p:txBody>
      </p:sp>
      <p:sp>
        <p:nvSpPr>
          <p:cNvPr id="5" name="Footer Placeholder 4">
            <a:extLst>
              <a:ext uri="{FF2B5EF4-FFF2-40B4-BE49-F238E27FC236}">
                <a16:creationId xmlns:a16="http://schemas.microsoft.com/office/drawing/2014/main" id="{2C2B64DA-E3A2-1747-9CB7-314132F2E80C}"/>
              </a:ext>
            </a:extLst>
          </p:cNvPr>
          <p:cNvSpPr>
            <a:spLocks noGrp="1"/>
          </p:cNvSpPr>
          <p:nvPr>
            <p:ph type="ftr" sz="quarter" idx="11"/>
          </p:nvPr>
        </p:nvSpPr>
        <p:spPr/>
        <p:txBody>
          <a:bodyPr/>
          <a:lstStyle/>
          <a:p>
            <a:r>
              <a:rPr lang="en-GB"/>
              <a:t>Marta Bajko TE-MSC-TF 1st of Dec 2020 MSC Seminar</a:t>
            </a:r>
          </a:p>
        </p:txBody>
      </p:sp>
      <p:sp>
        <p:nvSpPr>
          <p:cNvPr id="6" name="Slide Number Placeholder 5">
            <a:extLst>
              <a:ext uri="{FF2B5EF4-FFF2-40B4-BE49-F238E27FC236}">
                <a16:creationId xmlns:a16="http://schemas.microsoft.com/office/drawing/2014/main" id="{F1124FC6-4A07-CA45-A0D7-ADF762AA9066}"/>
              </a:ext>
            </a:extLst>
          </p:cNvPr>
          <p:cNvSpPr>
            <a:spLocks noGrp="1"/>
          </p:cNvSpPr>
          <p:nvPr>
            <p:ph type="sldNum" sz="quarter" idx="12"/>
          </p:nvPr>
        </p:nvSpPr>
        <p:spPr/>
        <p:txBody>
          <a:bodyPr/>
          <a:lstStyle/>
          <a:p>
            <a:fld id="{2C1DA590-8F68-488A-8995-24FB36D1171C}" type="slidenum">
              <a:rPr lang="en-GB" smtClean="0"/>
              <a:t>‹#›</a:t>
            </a:fld>
            <a:endParaRPr lang="en-GB"/>
          </a:p>
        </p:txBody>
      </p:sp>
    </p:spTree>
    <p:extLst>
      <p:ext uri="{BB962C8B-B14F-4D97-AF65-F5344CB8AC3E}">
        <p14:creationId xmlns:p14="http://schemas.microsoft.com/office/powerpoint/2010/main" val="36862317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815711D-6907-0B4E-98D6-6F222030BFF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8F7462A-DCEE-3347-AB7A-D1B21753491F}"/>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57A827E-6A62-6341-A7AA-01DA35D9A359}"/>
              </a:ext>
            </a:extLst>
          </p:cNvPr>
          <p:cNvSpPr>
            <a:spLocks noGrp="1"/>
          </p:cNvSpPr>
          <p:nvPr>
            <p:ph type="dt" sz="half" idx="10"/>
          </p:nvPr>
        </p:nvSpPr>
        <p:spPr/>
        <p:txBody>
          <a:bodyPr/>
          <a:lstStyle/>
          <a:p>
            <a:fld id="{CE70A8E2-EDC5-4A99-B797-95CBBEAE59BD}" type="datetime1">
              <a:rPr lang="en-GB" smtClean="0"/>
              <a:t>01/12/2020</a:t>
            </a:fld>
            <a:endParaRPr lang="en-GB"/>
          </a:p>
        </p:txBody>
      </p:sp>
      <p:sp>
        <p:nvSpPr>
          <p:cNvPr id="5" name="Footer Placeholder 4">
            <a:extLst>
              <a:ext uri="{FF2B5EF4-FFF2-40B4-BE49-F238E27FC236}">
                <a16:creationId xmlns:a16="http://schemas.microsoft.com/office/drawing/2014/main" id="{FD6328B5-A827-A340-8451-0222B410FBA5}"/>
              </a:ext>
            </a:extLst>
          </p:cNvPr>
          <p:cNvSpPr>
            <a:spLocks noGrp="1"/>
          </p:cNvSpPr>
          <p:nvPr>
            <p:ph type="ftr" sz="quarter" idx="11"/>
          </p:nvPr>
        </p:nvSpPr>
        <p:spPr/>
        <p:txBody>
          <a:bodyPr/>
          <a:lstStyle/>
          <a:p>
            <a:r>
              <a:rPr lang="en-GB"/>
              <a:t>Marta Bajko TE-MSC-TF 1st of Dec 2020 MSC Seminar</a:t>
            </a:r>
          </a:p>
        </p:txBody>
      </p:sp>
      <p:sp>
        <p:nvSpPr>
          <p:cNvPr id="6" name="Slide Number Placeholder 5">
            <a:extLst>
              <a:ext uri="{FF2B5EF4-FFF2-40B4-BE49-F238E27FC236}">
                <a16:creationId xmlns:a16="http://schemas.microsoft.com/office/drawing/2014/main" id="{231E7DC4-74CD-6F4F-BE53-633F83A9D782}"/>
              </a:ext>
            </a:extLst>
          </p:cNvPr>
          <p:cNvSpPr>
            <a:spLocks noGrp="1"/>
          </p:cNvSpPr>
          <p:nvPr>
            <p:ph type="sldNum" sz="quarter" idx="12"/>
          </p:nvPr>
        </p:nvSpPr>
        <p:spPr/>
        <p:txBody>
          <a:bodyPr/>
          <a:lstStyle/>
          <a:p>
            <a:fld id="{2C1DA590-8F68-488A-8995-24FB36D1171C}" type="slidenum">
              <a:rPr lang="en-GB" smtClean="0"/>
              <a:t>‹#›</a:t>
            </a:fld>
            <a:endParaRPr lang="en-GB"/>
          </a:p>
        </p:txBody>
      </p:sp>
    </p:spTree>
    <p:extLst>
      <p:ext uri="{BB962C8B-B14F-4D97-AF65-F5344CB8AC3E}">
        <p14:creationId xmlns:p14="http://schemas.microsoft.com/office/powerpoint/2010/main" val="1088146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29BCED-D25B-C947-A2AF-8A1188994A5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61FFA66-1ADC-014A-A46F-0583FABA689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CC69D41-5A33-1645-9E6D-3CFDD106A704}"/>
              </a:ext>
            </a:extLst>
          </p:cNvPr>
          <p:cNvSpPr>
            <a:spLocks noGrp="1"/>
          </p:cNvSpPr>
          <p:nvPr>
            <p:ph type="dt" sz="half" idx="10"/>
          </p:nvPr>
        </p:nvSpPr>
        <p:spPr/>
        <p:txBody>
          <a:bodyPr/>
          <a:lstStyle/>
          <a:p>
            <a:fld id="{62B6101A-5B84-48C4-947A-2A40F103E4EE}" type="datetime1">
              <a:rPr lang="en-GB" smtClean="0"/>
              <a:t>01/12/2020</a:t>
            </a:fld>
            <a:endParaRPr lang="en-GB"/>
          </a:p>
        </p:txBody>
      </p:sp>
      <p:sp>
        <p:nvSpPr>
          <p:cNvPr id="5" name="Footer Placeholder 4">
            <a:extLst>
              <a:ext uri="{FF2B5EF4-FFF2-40B4-BE49-F238E27FC236}">
                <a16:creationId xmlns:a16="http://schemas.microsoft.com/office/drawing/2014/main" id="{3A284122-FD2F-EA4E-AEE3-01A74F96C0CF}"/>
              </a:ext>
            </a:extLst>
          </p:cNvPr>
          <p:cNvSpPr>
            <a:spLocks noGrp="1"/>
          </p:cNvSpPr>
          <p:nvPr>
            <p:ph type="ftr" sz="quarter" idx="11"/>
          </p:nvPr>
        </p:nvSpPr>
        <p:spPr/>
        <p:txBody>
          <a:bodyPr/>
          <a:lstStyle/>
          <a:p>
            <a:r>
              <a:rPr lang="en-GB"/>
              <a:t>Marta Bajko TE-MSC-TF 1st of Dec 2020 MSC Seminar</a:t>
            </a:r>
          </a:p>
        </p:txBody>
      </p:sp>
      <p:sp>
        <p:nvSpPr>
          <p:cNvPr id="6" name="Slide Number Placeholder 5">
            <a:extLst>
              <a:ext uri="{FF2B5EF4-FFF2-40B4-BE49-F238E27FC236}">
                <a16:creationId xmlns:a16="http://schemas.microsoft.com/office/drawing/2014/main" id="{BF8E15E9-7843-0245-B548-AF0351E430A5}"/>
              </a:ext>
            </a:extLst>
          </p:cNvPr>
          <p:cNvSpPr>
            <a:spLocks noGrp="1"/>
          </p:cNvSpPr>
          <p:nvPr>
            <p:ph type="sldNum" sz="quarter" idx="12"/>
          </p:nvPr>
        </p:nvSpPr>
        <p:spPr/>
        <p:txBody>
          <a:bodyPr/>
          <a:lstStyle/>
          <a:p>
            <a:fld id="{2C1DA590-8F68-488A-8995-24FB36D1171C}" type="slidenum">
              <a:rPr lang="en-GB" smtClean="0"/>
              <a:t>‹#›</a:t>
            </a:fld>
            <a:endParaRPr lang="en-GB"/>
          </a:p>
        </p:txBody>
      </p:sp>
    </p:spTree>
    <p:extLst>
      <p:ext uri="{BB962C8B-B14F-4D97-AF65-F5344CB8AC3E}">
        <p14:creationId xmlns:p14="http://schemas.microsoft.com/office/powerpoint/2010/main" val="25074978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0F8CC-56BD-C54C-A750-7F6EF04F7C6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3BC95DA-5906-A949-A0EB-2381E3157F6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651FDF9D-CE16-0F47-B434-6765A33027F7}"/>
              </a:ext>
            </a:extLst>
          </p:cNvPr>
          <p:cNvSpPr>
            <a:spLocks noGrp="1"/>
          </p:cNvSpPr>
          <p:nvPr>
            <p:ph type="dt" sz="half" idx="10"/>
          </p:nvPr>
        </p:nvSpPr>
        <p:spPr/>
        <p:txBody>
          <a:bodyPr/>
          <a:lstStyle/>
          <a:p>
            <a:fld id="{0EBB1ECD-12A5-465F-B2A2-816208965C12}" type="datetime1">
              <a:rPr lang="en-GB" smtClean="0"/>
              <a:t>01/12/2020</a:t>
            </a:fld>
            <a:endParaRPr lang="en-GB"/>
          </a:p>
        </p:txBody>
      </p:sp>
      <p:sp>
        <p:nvSpPr>
          <p:cNvPr id="5" name="Footer Placeholder 4">
            <a:extLst>
              <a:ext uri="{FF2B5EF4-FFF2-40B4-BE49-F238E27FC236}">
                <a16:creationId xmlns:a16="http://schemas.microsoft.com/office/drawing/2014/main" id="{DB6D580E-8C3D-6E42-BBC5-F4E00D0B472A}"/>
              </a:ext>
            </a:extLst>
          </p:cNvPr>
          <p:cNvSpPr>
            <a:spLocks noGrp="1"/>
          </p:cNvSpPr>
          <p:nvPr>
            <p:ph type="ftr" sz="quarter" idx="11"/>
          </p:nvPr>
        </p:nvSpPr>
        <p:spPr/>
        <p:txBody>
          <a:bodyPr/>
          <a:lstStyle/>
          <a:p>
            <a:r>
              <a:rPr lang="en-GB"/>
              <a:t>Marta Bajko TE-MSC-TF 1st of Dec 2020 MSC Seminar</a:t>
            </a:r>
          </a:p>
        </p:txBody>
      </p:sp>
      <p:sp>
        <p:nvSpPr>
          <p:cNvPr id="6" name="Slide Number Placeholder 5">
            <a:extLst>
              <a:ext uri="{FF2B5EF4-FFF2-40B4-BE49-F238E27FC236}">
                <a16:creationId xmlns:a16="http://schemas.microsoft.com/office/drawing/2014/main" id="{A3A54FA4-D5DB-F644-B198-7FA7CA929344}"/>
              </a:ext>
            </a:extLst>
          </p:cNvPr>
          <p:cNvSpPr>
            <a:spLocks noGrp="1"/>
          </p:cNvSpPr>
          <p:nvPr>
            <p:ph type="sldNum" sz="quarter" idx="12"/>
          </p:nvPr>
        </p:nvSpPr>
        <p:spPr/>
        <p:txBody>
          <a:bodyPr/>
          <a:lstStyle/>
          <a:p>
            <a:fld id="{2C1DA590-8F68-488A-8995-24FB36D1171C}" type="slidenum">
              <a:rPr lang="en-GB" smtClean="0"/>
              <a:t>‹#›</a:t>
            </a:fld>
            <a:endParaRPr lang="en-GB"/>
          </a:p>
        </p:txBody>
      </p:sp>
    </p:spTree>
    <p:extLst>
      <p:ext uri="{BB962C8B-B14F-4D97-AF65-F5344CB8AC3E}">
        <p14:creationId xmlns:p14="http://schemas.microsoft.com/office/powerpoint/2010/main" val="12976728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62282-3D16-8B43-8DAF-75A55B694BA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183E325-B2DE-D24D-8313-1B1547F172D0}"/>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14CC57A-679E-1C43-A5DA-908B3141336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B5FAFFA-F33C-7C42-919E-520446BE42AF}"/>
              </a:ext>
            </a:extLst>
          </p:cNvPr>
          <p:cNvSpPr>
            <a:spLocks noGrp="1"/>
          </p:cNvSpPr>
          <p:nvPr>
            <p:ph type="dt" sz="half" idx="10"/>
          </p:nvPr>
        </p:nvSpPr>
        <p:spPr/>
        <p:txBody>
          <a:bodyPr/>
          <a:lstStyle/>
          <a:p>
            <a:fld id="{7092B3C3-ADD6-4FE3-AE36-2FA3308B117D}" type="datetime1">
              <a:rPr lang="en-GB" smtClean="0"/>
              <a:t>01/12/2020</a:t>
            </a:fld>
            <a:endParaRPr lang="en-GB"/>
          </a:p>
        </p:txBody>
      </p:sp>
      <p:sp>
        <p:nvSpPr>
          <p:cNvPr id="6" name="Footer Placeholder 5">
            <a:extLst>
              <a:ext uri="{FF2B5EF4-FFF2-40B4-BE49-F238E27FC236}">
                <a16:creationId xmlns:a16="http://schemas.microsoft.com/office/drawing/2014/main" id="{23F6E3B6-7328-F948-B803-7444B8BEDD47}"/>
              </a:ext>
            </a:extLst>
          </p:cNvPr>
          <p:cNvSpPr>
            <a:spLocks noGrp="1"/>
          </p:cNvSpPr>
          <p:nvPr>
            <p:ph type="ftr" sz="quarter" idx="11"/>
          </p:nvPr>
        </p:nvSpPr>
        <p:spPr/>
        <p:txBody>
          <a:bodyPr/>
          <a:lstStyle/>
          <a:p>
            <a:r>
              <a:rPr lang="en-GB"/>
              <a:t>Marta Bajko TE-MSC-TF 1st of Dec 2020 MSC Seminar</a:t>
            </a:r>
          </a:p>
        </p:txBody>
      </p:sp>
      <p:sp>
        <p:nvSpPr>
          <p:cNvPr id="7" name="Slide Number Placeholder 6">
            <a:extLst>
              <a:ext uri="{FF2B5EF4-FFF2-40B4-BE49-F238E27FC236}">
                <a16:creationId xmlns:a16="http://schemas.microsoft.com/office/drawing/2014/main" id="{C728656C-654A-DF41-8BE5-45424947F7D8}"/>
              </a:ext>
            </a:extLst>
          </p:cNvPr>
          <p:cNvSpPr>
            <a:spLocks noGrp="1"/>
          </p:cNvSpPr>
          <p:nvPr>
            <p:ph type="sldNum" sz="quarter" idx="12"/>
          </p:nvPr>
        </p:nvSpPr>
        <p:spPr/>
        <p:txBody>
          <a:bodyPr/>
          <a:lstStyle/>
          <a:p>
            <a:fld id="{2C1DA590-8F68-488A-8995-24FB36D1171C}" type="slidenum">
              <a:rPr lang="en-GB" smtClean="0"/>
              <a:t>‹#›</a:t>
            </a:fld>
            <a:endParaRPr lang="en-GB"/>
          </a:p>
        </p:txBody>
      </p:sp>
    </p:spTree>
    <p:extLst>
      <p:ext uri="{BB962C8B-B14F-4D97-AF65-F5344CB8AC3E}">
        <p14:creationId xmlns:p14="http://schemas.microsoft.com/office/powerpoint/2010/main" val="36556214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9D6FB-2780-8646-B47D-942752F709A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2BB5A9A-022B-E446-917E-A8F0D7F4A1D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2D9B2A9-327F-E045-8857-9C543764C7C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1F289F8-732A-B34E-B75A-3812DA4D7B9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76FA887-142E-A74F-9C76-3DD29312256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B9C5B18-FF01-B440-932A-AFA10F997E87}"/>
              </a:ext>
            </a:extLst>
          </p:cNvPr>
          <p:cNvSpPr>
            <a:spLocks noGrp="1"/>
          </p:cNvSpPr>
          <p:nvPr>
            <p:ph type="dt" sz="half" idx="10"/>
          </p:nvPr>
        </p:nvSpPr>
        <p:spPr/>
        <p:txBody>
          <a:bodyPr/>
          <a:lstStyle/>
          <a:p>
            <a:fld id="{9C49B701-9F55-4BE1-A08E-73E57765A79C}" type="datetime1">
              <a:rPr lang="en-GB" smtClean="0"/>
              <a:t>01/12/2020</a:t>
            </a:fld>
            <a:endParaRPr lang="en-GB"/>
          </a:p>
        </p:txBody>
      </p:sp>
      <p:sp>
        <p:nvSpPr>
          <p:cNvPr id="8" name="Footer Placeholder 7">
            <a:extLst>
              <a:ext uri="{FF2B5EF4-FFF2-40B4-BE49-F238E27FC236}">
                <a16:creationId xmlns:a16="http://schemas.microsoft.com/office/drawing/2014/main" id="{9A783536-7FDF-0F4F-B698-5789E882C6FA}"/>
              </a:ext>
            </a:extLst>
          </p:cNvPr>
          <p:cNvSpPr>
            <a:spLocks noGrp="1"/>
          </p:cNvSpPr>
          <p:nvPr>
            <p:ph type="ftr" sz="quarter" idx="11"/>
          </p:nvPr>
        </p:nvSpPr>
        <p:spPr/>
        <p:txBody>
          <a:bodyPr/>
          <a:lstStyle/>
          <a:p>
            <a:r>
              <a:rPr lang="en-GB"/>
              <a:t>Marta Bajko TE-MSC-TF 1st of Dec 2020 MSC Seminar</a:t>
            </a:r>
          </a:p>
        </p:txBody>
      </p:sp>
      <p:sp>
        <p:nvSpPr>
          <p:cNvPr id="9" name="Slide Number Placeholder 8">
            <a:extLst>
              <a:ext uri="{FF2B5EF4-FFF2-40B4-BE49-F238E27FC236}">
                <a16:creationId xmlns:a16="http://schemas.microsoft.com/office/drawing/2014/main" id="{1FB76FC7-556F-5B4E-93AF-DEBE1362849B}"/>
              </a:ext>
            </a:extLst>
          </p:cNvPr>
          <p:cNvSpPr>
            <a:spLocks noGrp="1"/>
          </p:cNvSpPr>
          <p:nvPr>
            <p:ph type="sldNum" sz="quarter" idx="12"/>
          </p:nvPr>
        </p:nvSpPr>
        <p:spPr/>
        <p:txBody>
          <a:bodyPr/>
          <a:lstStyle/>
          <a:p>
            <a:fld id="{2C1DA590-8F68-488A-8995-24FB36D1171C}" type="slidenum">
              <a:rPr lang="en-GB" smtClean="0"/>
              <a:t>‹#›</a:t>
            </a:fld>
            <a:endParaRPr lang="en-GB"/>
          </a:p>
        </p:txBody>
      </p:sp>
    </p:spTree>
    <p:extLst>
      <p:ext uri="{BB962C8B-B14F-4D97-AF65-F5344CB8AC3E}">
        <p14:creationId xmlns:p14="http://schemas.microsoft.com/office/powerpoint/2010/main" val="3011966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70413-D97C-974E-924B-1B6C072FF5B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DD2C309-E58C-9640-890A-D301FCE0A419}"/>
              </a:ext>
            </a:extLst>
          </p:cNvPr>
          <p:cNvSpPr>
            <a:spLocks noGrp="1"/>
          </p:cNvSpPr>
          <p:nvPr>
            <p:ph type="dt" sz="half" idx="10"/>
          </p:nvPr>
        </p:nvSpPr>
        <p:spPr/>
        <p:txBody>
          <a:bodyPr/>
          <a:lstStyle/>
          <a:p>
            <a:fld id="{4DC55AC0-7F72-4BAF-95A1-EAE446AD6AD0}" type="datetime1">
              <a:rPr lang="en-GB" smtClean="0"/>
              <a:t>01/12/2020</a:t>
            </a:fld>
            <a:endParaRPr lang="en-GB"/>
          </a:p>
        </p:txBody>
      </p:sp>
      <p:sp>
        <p:nvSpPr>
          <p:cNvPr id="4" name="Footer Placeholder 3">
            <a:extLst>
              <a:ext uri="{FF2B5EF4-FFF2-40B4-BE49-F238E27FC236}">
                <a16:creationId xmlns:a16="http://schemas.microsoft.com/office/drawing/2014/main" id="{61F96CC1-0E42-724C-9832-0D4E6D57D1FD}"/>
              </a:ext>
            </a:extLst>
          </p:cNvPr>
          <p:cNvSpPr>
            <a:spLocks noGrp="1"/>
          </p:cNvSpPr>
          <p:nvPr>
            <p:ph type="ftr" sz="quarter" idx="11"/>
          </p:nvPr>
        </p:nvSpPr>
        <p:spPr/>
        <p:txBody>
          <a:bodyPr/>
          <a:lstStyle/>
          <a:p>
            <a:r>
              <a:rPr lang="en-GB"/>
              <a:t>Marta Bajko TE-MSC-TF 1st of Dec 2020 MSC Seminar</a:t>
            </a:r>
          </a:p>
        </p:txBody>
      </p:sp>
      <p:sp>
        <p:nvSpPr>
          <p:cNvPr id="5" name="Slide Number Placeholder 4">
            <a:extLst>
              <a:ext uri="{FF2B5EF4-FFF2-40B4-BE49-F238E27FC236}">
                <a16:creationId xmlns:a16="http://schemas.microsoft.com/office/drawing/2014/main" id="{9E631001-094F-A241-8DAB-FF34EDC6ADEE}"/>
              </a:ext>
            </a:extLst>
          </p:cNvPr>
          <p:cNvSpPr>
            <a:spLocks noGrp="1"/>
          </p:cNvSpPr>
          <p:nvPr>
            <p:ph type="sldNum" sz="quarter" idx="12"/>
          </p:nvPr>
        </p:nvSpPr>
        <p:spPr/>
        <p:txBody>
          <a:bodyPr/>
          <a:lstStyle/>
          <a:p>
            <a:fld id="{2C1DA590-8F68-488A-8995-24FB36D1171C}" type="slidenum">
              <a:rPr lang="en-GB" smtClean="0"/>
              <a:t>‹#›</a:t>
            </a:fld>
            <a:endParaRPr lang="en-GB"/>
          </a:p>
        </p:txBody>
      </p:sp>
    </p:spTree>
    <p:extLst>
      <p:ext uri="{BB962C8B-B14F-4D97-AF65-F5344CB8AC3E}">
        <p14:creationId xmlns:p14="http://schemas.microsoft.com/office/powerpoint/2010/main" val="4130909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A91913F-8A61-EF49-95FE-E1325C1664BF}"/>
              </a:ext>
            </a:extLst>
          </p:cNvPr>
          <p:cNvSpPr>
            <a:spLocks noGrp="1"/>
          </p:cNvSpPr>
          <p:nvPr>
            <p:ph type="dt" sz="half" idx="10"/>
          </p:nvPr>
        </p:nvSpPr>
        <p:spPr/>
        <p:txBody>
          <a:bodyPr/>
          <a:lstStyle/>
          <a:p>
            <a:fld id="{B55FDB6C-7A81-449D-BC49-492FAA3AEF9E}" type="datetime1">
              <a:rPr lang="en-GB" smtClean="0"/>
              <a:t>01/12/2020</a:t>
            </a:fld>
            <a:endParaRPr lang="en-GB"/>
          </a:p>
        </p:txBody>
      </p:sp>
      <p:sp>
        <p:nvSpPr>
          <p:cNvPr id="3" name="Footer Placeholder 2">
            <a:extLst>
              <a:ext uri="{FF2B5EF4-FFF2-40B4-BE49-F238E27FC236}">
                <a16:creationId xmlns:a16="http://schemas.microsoft.com/office/drawing/2014/main" id="{C63E4F1B-6126-BC40-99D3-3B5597B348CA}"/>
              </a:ext>
            </a:extLst>
          </p:cNvPr>
          <p:cNvSpPr>
            <a:spLocks noGrp="1"/>
          </p:cNvSpPr>
          <p:nvPr>
            <p:ph type="ftr" sz="quarter" idx="11"/>
          </p:nvPr>
        </p:nvSpPr>
        <p:spPr/>
        <p:txBody>
          <a:bodyPr/>
          <a:lstStyle/>
          <a:p>
            <a:r>
              <a:rPr lang="en-GB"/>
              <a:t>Marta Bajko TE-MSC-TF 1st of Dec 2020 MSC Seminar</a:t>
            </a:r>
          </a:p>
        </p:txBody>
      </p:sp>
      <p:sp>
        <p:nvSpPr>
          <p:cNvPr id="4" name="Slide Number Placeholder 3">
            <a:extLst>
              <a:ext uri="{FF2B5EF4-FFF2-40B4-BE49-F238E27FC236}">
                <a16:creationId xmlns:a16="http://schemas.microsoft.com/office/drawing/2014/main" id="{1F0FBE17-82E5-B94D-A2D9-44B16F190D3B}"/>
              </a:ext>
            </a:extLst>
          </p:cNvPr>
          <p:cNvSpPr>
            <a:spLocks noGrp="1"/>
          </p:cNvSpPr>
          <p:nvPr>
            <p:ph type="sldNum" sz="quarter" idx="12"/>
          </p:nvPr>
        </p:nvSpPr>
        <p:spPr/>
        <p:txBody>
          <a:bodyPr/>
          <a:lstStyle/>
          <a:p>
            <a:fld id="{2C1DA590-8F68-488A-8995-24FB36D1171C}" type="slidenum">
              <a:rPr lang="en-GB" smtClean="0"/>
              <a:t>‹#›</a:t>
            </a:fld>
            <a:endParaRPr lang="en-GB"/>
          </a:p>
        </p:txBody>
      </p:sp>
    </p:spTree>
    <p:extLst>
      <p:ext uri="{BB962C8B-B14F-4D97-AF65-F5344CB8AC3E}">
        <p14:creationId xmlns:p14="http://schemas.microsoft.com/office/powerpoint/2010/main" val="38820289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858C6C-CEF3-E045-AB89-68090DDD5B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74C6305-5D54-2340-8EA5-AAE8F109D70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5968BCA-1DF0-2845-9528-765BBB4711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A7722DB-A711-FE48-8739-4102F18FF194}"/>
              </a:ext>
            </a:extLst>
          </p:cNvPr>
          <p:cNvSpPr>
            <a:spLocks noGrp="1"/>
          </p:cNvSpPr>
          <p:nvPr>
            <p:ph type="dt" sz="half" idx="10"/>
          </p:nvPr>
        </p:nvSpPr>
        <p:spPr/>
        <p:txBody>
          <a:bodyPr/>
          <a:lstStyle/>
          <a:p>
            <a:fld id="{33B80F83-81F9-4EBF-A488-EE4C554A1CA7}" type="datetime1">
              <a:rPr lang="en-GB" smtClean="0"/>
              <a:t>01/12/2020</a:t>
            </a:fld>
            <a:endParaRPr lang="en-GB"/>
          </a:p>
        </p:txBody>
      </p:sp>
      <p:sp>
        <p:nvSpPr>
          <p:cNvPr id="6" name="Footer Placeholder 5">
            <a:extLst>
              <a:ext uri="{FF2B5EF4-FFF2-40B4-BE49-F238E27FC236}">
                <a16:creationId xmlns:a16="http://schemas.microsoft.com/office/drawing/2014/main" id="{42C52FB9-D48D-9742-9202-4B2971285137}"/>
              </a:ext>
            </a:extLst>
          </p:cNvPr>
          <p:cNvSpPr>
            <a:spLocks noGrp="1"/>
          </p:cNvSpPr>
          <p:nvPr>
            <p:ph type="ftr" sz="quarter" idx="11"/>
          </p:nvPr>
        </p:nvSpPr>
        <p:spPr/>
        <p:txBody>
          <a:bodyPr/>
          <a:lstStyle/>
          <a:p>
            <a:r>
              <a:rPr lang="en-GB"/>
              <a:t>Marta Bajko TE-MSC-TF 1st of Dec 2020 MSC Seminar</a:t>
            </a:r>
          </a:p>
        </p:txBody>
      </p:sp>
      <p:sp>
        <p:nvSpPr>
          <p:cNvPr id="7" name="Slide Number Placeholder 6">
            <a:extLst>
              <a:ext uri="{FF2B5EF4-FFF2-40B4-BE49-F238E27FC236}">
                <a16:creationId xmlns:a16="http://schemas.microsoft.com/office/drawing/2014/main" id="{F704D8E7-4E3E-BF4C-A734-E484A98A0182}"/>
              </a:ext>
            </a:extLst>
          </p:cNvPr>
          <p:cNvSpPr>
            <a:spLocks noGrp="1"/>
          </p:cNvSpPr>
          <p:nvPr>
            <p:ph type="sldNum" sz="quarter" idx="12"/>
          </p:nvPr>
        </p:nvSpPr>
        <p:spPr/>
        <p:txBody>
          <a:bodyPr/>
          <a:lstStyle/>
          <a:p>
            <a:fld id="{2C1DA590-8F68-488A-8995-24FB36D1171C}" type="slidenum">
              <a:rPr lang="en-GB" smtClean="0"/>
              <a:t>‹#›</a:t>
            </a:fld>
            <a:endParaRPr lang="en-GB"/>
          </a:p>
        </p:txBody>
      </p:sp>
    </p:spTree>
    <p:extLst>
      <p:ext uri="{BB962C8B-B14F-4D97-AF65-F5344CB8AC3E}">
        <p14:creationId xmlns:p14="http://schemas.microsoft.com/office/powerpoint/2010/main" val="36981280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DCD8AF-55EE-8048-AD82-C65B276D02B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7D78104-871E-BE44-A85D-583119EE5A5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8FBF475-5009-7E46-879E-90658ABEF9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18E212B-9CA7-374F-9615-933BD5D11180}"/>
              </a:ext>
            </a:extLst>
          </p:cNvPr>
          <p:cNvSpPr>
            <a:spLocks noGrp="1"/>
          </p:cNvSpPr>
          <p:nvPr>
            <p:ph type="dt" sz="half" idx="10"/>
          </p:nvPr>
        </p:nvSpPr>
        <p:spPr/>
        <p:txBody>
          <a:bodyPr/>
          <a:lstStyle/>
          <a:p>
            <a:fld id="{23C21146-13DD-48A3-8B26-5CDDBC6704AA}" type="datetime1">
              <a:rPr lang="en-GB" smtClean="0"/>
              <a:t>01/12/2020</a:t>
            </a:fld>
            <a:endParaRPr lang="en-GB"/>
          </a:p>
        </p:txBody>
      </p:sp>
      <p:sp>
        <p:nvSpPr>
          <p:cNvPr id="6" name="Footer Placeholder 5">
            <a:extLst>
              <a:ext uri="{FF2B5EF4-FFF2-40B4-BE49-F238E27FC236}">
                <a16:creationId xmlns:a16="http://schemas.microsoft.com/office/drawing/2014/main" id="{DCE1C74A-89ED-EF40-B2FF-B595798601D3}"/>
              </a:ext>
            </a:extLst>
          </p:cNvPr>
          <p:cNvSpPr>
            <a:spLocks noGrp="1"/>
          </p:cNvSpPr>
          <p:nvPr>
            <p:ph type="ftr" sz="quarter" idx="11"/>
          </p:nvPr>
        </p:nvSpPr>
        <p:spPr/>
        <p:txBody>
          <a:bodyPr/>
          <a:lstStyle/>
          <a:p>
            <a:r>
              <a:rPr lang="en-GB"/>
              <a:t>Marta Bajko TE-MSC-TF 1st of Dec 2020 MSC Seminar</a:t>
            </a:r>
          </a:p>
        </p:txBody>
      </p:sp>
      <p:sp>
        <p:nvSpPr>
          <p:cNvPr id="7" name="Slide Number Placeholder 6">
            <a:extLst>
              <a:ext uri="{FF2B5EF4-FFF2-40B4-BE49-F238E27FC236}">
                <a16:creationId xmlns:a16="http://schemas.microsoft.com/office/drawing/2014/main" id="{3BA6046A-CB4B-6049-846B-051163D19500}"/>
              </a:ext>
            </a:extLst>
          </p:cNvPr>
          <p:cNvSpPr>
            <a:spLocks noGrp="1"/>
          </p:cNvSpPr>
          <p:nvPr>
            <p:ph type="sldNum" sz="quarter" idx="12"/>
          </p:nvPr>
        </p:nvSpPr>
        <p:spPr/>
        <p:txBody>
          <a:bodyPr/>
          <a:lstStyle/>
          <a:p>
            <a:fld id="{2C1DA590-8F68-488A-8995-24FB36D1171C}" type="slidenum">
              <a:rPr lang="en-GB" smtClean="0"/>
              <a:t>‹#›</a:t>
            </a:fld>
            <a:endParaRPr lang="en-GB"/>
          </a:p>
        </p:txBody>
      </p:sp>
    </p:spTree>
    <p:extLst>
      <p:ext uri="{BB962C8B-B14F-4D97-AF65-F5344CB8AC3E}">
        <p14:creationId xmlns:p14="http://schemas.microsoft.com/office/powerpoint/2010/main" val="3697891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8FCA8F9-9D17-164E-9ECF-A9B8EF3772B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4012A8F-88E2-404F-9774-9D9FF2F2911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3B60892-A505-0C49-A4FC-C3BCECFF6B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B1EAE3-4812-43C0-88AA-52B89266264A}" type="datetime1">
              <a:rPr lang="en-GB" smtClean="0"/>
              <a:t>01/12/2020</a:t>
            </a:fld>
            <a:endParaRPr lang="en-GB"/>
          </a:p>
        </p:txBody>
      </p:sp>
      <p:sp>
        <p:nvSpPr>
          <p:cNvPr id="5" name="Footer Placeholder 4">
            <a:extLst>
              <a:ext uri="{FF2B5EF4-FFF2-40B4-BE49-F238E27FC236}">
                <a16:creationId xmlns:a16="http://schemas.microsoft.com/office/drawing/2014/main" id="{D38B19F0-F156-A44C-AC58-29E5BF19C26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Marta Bajko TE-MSC-TF 1st of Dec 2020 MSC Seminar</a:t>
            </a:r>
          </a:p>
        </p:txBody>
      </p:sp>
      <p:sp>
        <p:nvSpPr>
          <p:cNvPr id="6" name="Slide Number Placeholder 5">
            <a:extLst>
              <a:ext uri="{FF2B5EF4-FFF2-40B4-BE49-F238E27FC236}">
                <a16:creationId xmlns:a16="http://schemas.microsoft.com/office/drawing/2014/main" id="{E274E661-DBB1-7946-BE11-3E75C26DD1A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1DA590-8F68-488A-8995-24FB36D1171C}" type="slidenum">
              <a:rPr lang="en-GB" smtClean="0"/>
              <a:t>‹#›</a:t>
            </a:fld>
            <a:endParaRPr lang="en-GB"/>
          </a:p>
        </p:txBody>
      </p:sp>
    </p:spTree>
    <p:extLst>
      <p:ext uri="{BB962C8B-B14F-4D97-AF65-F5344CB8AC3E}">
        <p14:creationId xmlns:p14="http://schemas.microsoft.com/office/powerpoint/2010/main" val="3171580999"/>
      </p:ext>
    </p:extLst>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847" r:id="rId4"/>
    <p:sldLayoutId id="2147483848" r:id="rId5"/>
    <p:sldLayoutId id="2147483849" r:id="rId6"/>
    <p:sldLayoutId id="2147483850" r:id="rId7"/>
    <p:sldLayoutId id="2147483851" r:id="rId8"/>
    <p:sldLayoutId id="2147483852" r:id="rId9"/>
    <p:sldLayoutId id="2147483853" r:id="rId10"/>
    <p:sldLayoutId id="2147483854"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2.jpeg"/><Relationship Id="rId1" Type="http://schemas.openxmlformats.org/officeDocument/2006/relationships/slideLayout" Target="../slideLayouts/slideLayout2.xml"/><Relationship Id="rId6" Type="http://schemas.openxmlformats.org/officeDocument/2006/relationships/image" Target="../media/image34.jpeg"/><Relationship Id="rId5" Type="http://schemas.openxmlformats.org/officeDocument/2006/relationships/image" Target="../media/image33.jpeg"/><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36.jpeg"/><Relationship Id="rId7" Type="http://schemas.openxmlformats.org/officeDocument/2006/relationships/image" Target="../media/image40.jpeg"/><Relationship Id="rId2" Type="http://schemas.openxmlformats.org/officeDocument/2006/relationships/image" Target="../media/image35.jpeg"/><Relationship Id="rId1" Type="http://schemas.openxmlformats.org/officeDocument/2006/relationships/slideLayout" Target="../slideLayouts/slideLayout2.xml"/><Relationship Id="rId6" Type="http://schemas.openxmlformats.org/officeDocument/2006/relationships/image" Target="../media/image39.jpg"/><Relationship Id="rId5" Type="http://schemas.openxmlformats.org/officeDocument/2006/relationships/image" Target="../media/image38.jpeg"/><Relationship Id="rId4" Type="http://schemas.openxmlformats.org/officeDocument/2006/relationships/image" Target="../media/image37.jpeg"/></Relationships>
</file>

<file path=ppt/slides/_rels/slide1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jpeg"/></Relationships>
</file>

<file path=ppt/slides/_rels/slide14.xml.rels><?xml version="1.0" encoding="UTF-8" standalone="yes"?>
<Relationships xmlns="http://schemas.openxmlformats.org/package/2006/relationships"><Relationship Id="rId8" Type="http://schemas.openxmlformats.org/officeDocument/2006/relationships/image" Target="../media/image51.jpeg"/><Relationship Id="rId3" Type="http://schemas.openxmlformats.org/officeDocument/2006/relationships/image" Target="../media/image47.jpeg"/><Relationship Id="rId7" Type="http://schemas.openxmlformats.org/officeDocument/2006/relationships/image" Target="../media/image50.jpeg"/><Relationship Id="rId2" Type="http://schemas.openxmlformats.org/officeDocument/2006/relationships/image" Target="../media/image46.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49.jpeg"/><Relationship Id="rId4" Type="http://schemas.openxmlformats.org/officeDocument/2006/relationships/image" Target="../media/image48.jpeg"/></Relationships>
</file>

<file path=ppt/slides/_rels/slide15.xml.rels><?xml version="1.0" encoding="UTF-8" standalone="yes"?>
<Relationships xmlns="http://schemas.openxmlformats.org/package/2006/relationships"><Relationship Id="rId8" Type="http://schemas.openxmlformats.org/officeDocument/2006/relationships/image" Target="../media/image57.jpeg"/><Relationship Id="rId3" Type="http://schemas.openxmlformats.org/officeDocument/2006/relationships/image" Target="../media/image53.jpeg"/><Relationship Id="rId7" Type="http://schemas.openxmlformats.org/officeDocument/2006/relationships/image" Target="../media/image56.jpeg"/><Relationship Id="rId2" Type="http://schemas.openxmlformats.org/officeDocument/2006/relationships/image" Target="../media/image52.jpeg"/><Relationship Id="rId1" Type="http://schemas.openxmlformats.org/officeDocument/2006/relationships/slideLayout" Target="../slideLayouts/slideLayout2.xml"/><Relationship Id="rId6" Type="http://schemas.openxmlformats.org/officeDocument/2006/relationships/image" Target="../media/image55.jpeg"/><Relationship Id="rId5" Type="http://schemas.openxmlformats.org/officeDocument/2006/relationships/image" Target="../media/image9.jpeg"/><Relationship Id="rId10" Type="http://schemas.openxmlformats.org/officeDocument/2006/relationships/image" Target="../media/image59.jpeg"/><Relationship Id="rId4" Type="http://schemas.openxmlformats.org/officeDocument/2006/relationships/image" Target="../media/image54.jpeg"/><Relationship Id="rId9" Type="http://schemas.openxmlformats.org/officeDocument/2006/relationships/image" Target="../media/image58.jpeg"/></Relationships>
</file>

<file path=ppt/slides/_rels/slide16.xml.rels><?xml version="1.0" encoding="UTF-8" standalone="yes"?>
<Relationships xmlns="http://schemas.openxmlformats.org/package/2006/relationships"><Relationship Id="rId3" Type="http://schemas.openxmlformats.org/officeDocument/2006/relationships/image" Target="../media/image61.png"/><Relationship Id="rId7" Type="http://schemas.openxmlformats.org/officeDocument/2006/relationships/image" Target="../media/image64.jpeg"/><Relationship Id="rId2" Type="http://schemas.openxmlformats.org/officeDocument/2006/relationships/image" Target="../media/image60.png"/><Relationship Id="rId1" Type="http://schemas.openxmlformats.org/officeDocument/2006/relationships/slideLayout" Target="../slideLayouts/slideLayout2.xml"/><Relationship Id="rId6" Type="http://schemas.openxmlformats.org/officeDocument/2006/relationships/image" Target="../media/image63.jpeg"/><Relationship Id="rId5" Type="http://schemas.openxmlformats.org/officeDocument/2006/relationships/image" Target="../media/image62.jpeg"/><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3" Type="http://schemas.openxmlformats.org/officeDocument/2006/relationships/image" Target="../media/image66.jpg"/><Relationship Id="rId2" Type="http://schemas.openxmlformats.org/officeDocument/2006/relationships/image" Target="../media/image65.png"/><Relationship Id="rId1" Type="http://schemas.openxmlformats.org/officeDocument/2006/relationships/slideLayout" Target="../slideLayouts/slideLayout2.xml"/><Relationship Id="rId5" Type="http://schemas.openxmlformats.org/officeDocument/2006/relationships/image" Target="../media/image68.jpeg"/><Relationship Id="rId4" Type="http://schemas.openxmlformats.org/officeDocument/2006/relationships/image" Target="../media/image67.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6.xml"/><Relationship Id="rId4" Type="http://schemas.openxmlformats.org/officeDocument/2006/relationships/image" Target="../media/image6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emf"/><Relationship Id="rId1" Type="http://schemas.openxmlformats.org/officeDocument/2006/relationships/slideLayout" Target="../slideLayouts/slideLayout6.xml"/><Relationship Id="rId4" Type="http://schemas.openxmlformats.org/officeDocument/2006/relationships/hyperlink" Target="https://edms.cern.ch/document/1604702"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jpg"/><Relationship Id="rId1" Type="http://schemas.openxmlformats.org/officeDocument/2006/relationships/slideLayout" Target="../slideLayouts/slideLayout6.xml"/><Relationship Id="rId5" Type="http://schemas.openxmlformats.org/officeDocument/2006/relationships/image" Target="../media/image75.jpg"/><Relationship Id="rId4" Type="http://schemas.microsoft.com/office/2007/relationships/hdphoto" Target="../media/hdphoto3.wdp"/></Relationships>
</file>

<file path=ppt/slides/_rels/slide22.xml.rels><?xml version="1.0" encoding="UTF-8" standalone="yes"?>
<Relationships xmlns="http://schemas.openxmlformats.org/package/2006/relationships"><Relationship Id="rId3" Type="http://schemas.openxmlformats.org/officeDocument/2006/relationships/hyperlink" Target="https://edms.cern.ch/document/1571317" TargetMode="External"/><Relationship Id="rId2" Type="http://schemas.openxmlformats.org/officeDocument/2006/relationships/image" Target="../media/image76.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microsoft.com/office/2007/relationships/hdphoto" Target="../media/hdphoto4.wdp"/><Relationship Id="rId7" Type="http://schemas.openxmlformats.org/officeDocument/2006/relationships/image" Target="../media/image80.png"/><Relationship Id="rId2" Type="http://schemas.openxmlformats.org/officeDocument/2006/relationships/image" Target="../media/image77.png"/><Relationship Id="rId1" Type="http://schemas.openxmlformats.org/officeDocument/2006/relationships/slideLayout" Target="../slideLayouts/slideLayout6.xml"/><Relationship Id="rId6" Type="http://schemas.openxmlformats.org/officeDocument/2006/relationships/hyperlink" Target="https://indico.cern.ch/category/7651/" TargetMode="External"/><Relationship Id="rId5" Type="http://schemas.openxmlformats.org/officeDocument/2006/relationships/image" Target="../media/image79.png"/><Relationship Id="rId4" Type="http://schemas.openxmlformats.org/officeDocument/2006/relationships/image" Target="../media/image78.png"/></Relationships>
</file>

<file path=ppt/slides/_rels/slide24.xml.rels><?xml version="1.0" encoding="UTF-8" standalone="yes"?>
<Relationships xmlns="http://schemas.openxmlformats.org/package/2006/relationships"><Relationship Id="rId8" Type="http://schemas.openxmlformats.org/officeDocument/2006/relationships/image" Target="../media/image87.jpeg"/><Relationship Id="rId3" Type="http://schemas.openxmlformats.org/officeDocument/2006/relationships/image" Target="../media/image82.jpeg"/><Relationship Id="rId7" Type="http://schemas.openxmlformats.org/officeDocument/2006/relationships/image" Target="../media/image86.jpeg"/><Relationship Id="rId12" Type="http://schemas.openxmlformats.org/officeDocument/2006/relationships/image" Target="../media/image91.jpeg"/><Relationship Id="rId2" Type="http://schemas.openxmlformats.org/officeDocument/2006/relationships/image" Target="../media/image81.png"/><Relationship Id="rId1" Type="http://schemas.openxmlformats.org/officeDocument/2006/relationships/slideLayout" Target="../slideLayouts/slideLayout6.xml"/><Relationship Id="rId6" Type="http://schemas.openxmlformats.org/officeDocument/2006/relationships/image" Target="../media/image85.jpeg"/><Relationship Id="rId11" Type="http://schemas.openxmlformats.org/officeDocument/2006/relationships/image" Target="../media/image90.jpeg"/><Relationship Id="rId5" Type="http://schemas.openxmlformats.org/officeDocument/2006/relationships/image" Target="../media/image84.jpeg"/><Relationship Id="rId10" Type="http://schemas.openxmlformats.org/officeDocument/2006/relationships/image" Target="../media/image89.jpeg"/><Relationship Id="rId4" Type="http://schemas.openxmlformats.org/officeDocument/2006/relationships/image" Target="../media/image83.jpeg"/><Relationship Id="rId9" Type="http://schemas.openxmlformats.org/officeDocument/2006/relationships/image" Target="../media/image88.jpeg"/></Relationships>
</file>

<file path=ppt/slides/_rels/slide25.xml.rels><?xml version="1.0" encoding="UTF-8" standalone="yes"?>
<Relationships xmlns="http://schemas.openxmlformats.org/package/2006/relationships"><Relationship Id="rId8" Type="http://schemas.openxmlformats.org/officeDocument/2006/relationships/image" Target="../media/image97.png"/><Relationship Id="rId3" Type="http://schemas.openxmlformats.org/officeDocument/2006/relationships/image" Target="../media/image92.png"/><Relationship Id="rId7" Type="http://schemas.openxmlformats.org/officeDocument/2006/relationships/image" Target="../media/image96.png"/><Relationship Id="rId2" Type="http://schemas.openxmlformats.org/officeDocument/2006/relationships/image" Target="../media/image12.png"/><Relationship Id="rId1" Type="http://schemas.openxmlformats.org/officeDocument/2006/relationships/slideLayout" Target="../slideLayouts/slideLayout6.xml"/><Relationship Id="rId6" Type="http://schemas.openxmlformats.org/officeDocument/2006/relationships/image" Target="../media/image95.png"/><Relationship Id="rId5" Type="http://schemas.openxmlformats.org/officeDocument/2006/relationships/image" Target="../media/image94.png"/><Relationship Id="rId10" Type="http://schemas.openxmlformats.org/officeDocument/2006/relationships/image" Target="../media/image99.jpeg"/><Relationship Id="rId4" Type="http://schemas.openxmlformats.org/officeDocument/2006/relationships/image" Target="../media/image93.png"/><Relationship Id="rId9" Type="http://schemas.openxmlformats.org/officeDocument/2006/relationships/image" Target="../media/image98.png"/></Relationships>
</file>

<file path=ppt/slides/_rels/slide26.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image" Target="../media/image100.png"/><Relationship Id="rId1" Type="http://schemas.openxmlformats.org/officeDocument/2006/relationships/slideLayout" Target="../slideLayouts/slideLayout6.x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81.png"/></Relationships>
</file>

<file path=ppt/slides/_rels/slide28.xml.rels><?xml version="1.0" encoding="UTF-8" standalone="yes"?>
<Relationships xmlns="http://schemas.openxmlformats.org/package/2006/relationships"><Relationship Id="rId3" Type="http://schemas.openxmlformats.org/officeDocument/2006/relationships/image" Target="../media/image105.jpeg"/><Relationship Id="rId7" Type="http://schemas.openxmlformats.org/officeDocument/2006/relationships/image" Target="../media/image81.png"/><Relationship Id="rId2" Type="http://schemas.openxmlformats.org/officeDocument/2006/relationships/image" Target="../media/image104.png"/><Relationship Id="rId1" Type="http://schemas.openxmlformats.org/officeDocument/2006/relationships/slideLayout" Target="../slideLayouts/slideLayout6.xml"/><Relationship Id="rId6" Type="http://schemas.openxmlformats.org/officeDocument/2006/relationships/image" Target="../media/image108.jpeg"/><Relationship Id="rId5" Type="http://schemas.openxmlformats.org/officeDocument/2006/relationships/image" Target="../media/image107.jpeg"/><Relationship Id="rId4" Type="http://schemas.openxmlformats.org/officeDocument/2006/relationships/image" Target="../media/image106.jpeg"/></Relationships>
</file>

<file path=ppt/slides/_rels/slide29.xml.rels><?xml version="1.0" encoding="UTF-8" standalone="yes"?>
<Relationships xmlns="http://schemas.openxmlformats.org/package/2006/relationships"><Relationship Id="rId3" Type="http://schemas.openxmlformats.org/officeDocument/2006/relationships/image" Target="../media/image110.tiff"/><Relationship Id="rId2" Type="http://schemas.openxmlformats.org/officeDocument/2006/relationships/image" Target="../media/image109.tiff"/><Relationship Id="rId1" Type="http://schemas.openxmlformats.org/officeDocument/2006/relationships/slideLayout" Target="../slideLayouts/slideLayout6.xml"/><Relationship Id="rId4" Type="http://schemas.openxmlformats.org/officeDocument/2006/relationships/image" Target="../media/image111.tiff"/></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8" Type="http://schemas.openxmlformats.org/officeDocument/2006/relationships/image" Target="../media/image118.jpeg"/><Relationship Id="rId3" Type="http://schemas.openxmlformats.org/officeDocument/2006/relationships/image" Target="../media/image113.jpeg"/><Relationship Id="rId7" Type="http://schemas.openxmlformats.org/officeDocument/2006/relationships/image" Target="../media/image117.png"/><Relationship Id="rId2" Type="http://schemas.openxmlformats.org/officeDocument/2006/relationships/image" Target="../media/image112.png"/><Relationship Id="rId1" Type="http://schemas.openxmlformats.org/officeDocument/2006/relationships/slideLayout" Target="../slideLayouts/slideLayout4.xml"/><Relationship Id="rId6" Type="http://schemas.openxmlformats.org/officeDocument/2006/relationships/image" Target="../media/image116.png"/><Relationship Id="rId11" Type="http://schemas.openxmlformats.org/officeDocument/2006/relationships/image" Target="../media/image121.jpeg"/><Relationship Id="rId5" Type="http://schemas.openxmlformats.org/officeDocument/2006/relationships/image" Target="../media/image115.png"/><Relationship Id="rId10" Type="http://schemas.openxmlformats.org/officeDocument/2006/relationships/image" Target="../media/image120.png"/><Relationship Id="rId4" Type="http://schemas.openxmlformats.org/officeDocument/2006/relationships/image" Target="../media/image114.png"/><Relationship Id="rId9" Type="http://schemas.openxmlformats.org/officeDocument/2006/relationships/image" Target="../media/image119.png"/></Relationships>
</file>

<file path=ppt/slides/_rels/slide32.xml.rels><?xml version="1.0" encoding="UTF-8" standalone="yes"?>
<Relationships xmlns="http://schemas.openxmlformats.org/package/2006/relationships"><Relationship Id="rId8" Type="http://schemas.openxmlformats.org/officeDocument/2006/relationships/image" Target="../media/image128.png"/><Relationship Id="rId3" Type="http://schemas.openxmlformats.org/officeDocument/2006/relationships/image" Target="../media/image123.png"/><Relationship Id="rId7" Type="http://schemas.openxmlformats.org/officeDocument/2006/relationships/image" Target="../media/image127.png"/><Relationship Id="rId2" Type="http://schemas.openxmlformats.org/officeDocument/2006/relationships/image" Target="../media/image122.jpeg"/><Relationship Id="rId1" Type="http://schemas.openxmlformats.org/officeDocument/2006/relationships/slideLayout" Target="../slideLayouts/slideLayout2.xml"/><Relationship Id="rId6" Type="http://schemas.openxmlformats.org/officeDocument/2006/relationships/image" Target="../media/image126.png"/><Relationship Id="rId5" Type="http://schemas.openxmlformats.org/officeDocument/2006/relationships/image" Target="../media/image125.jpeg"/><Relationship Id="rId10" Type="http://schemas.openxmlformats.org/officeDocument/2006/relationships/image" Target="../media/image130.png"/><Relationship Id="rId4" Type="http://schemas.openxmlformats.org/officeDocument/2006/relationships/image" Target="../media/image124.png"/><Relationship Id="rId9" Type="http://schemas.openxmlformats.org/officeDocument/2006/relationships/image" Target="../media/image129.png"/></Relationships>
</file>

<file path=ppt/slides/_rels/slide33.xml.rels><?xml version="1.0" encoding="UTF-8" standalone="yes"?>
<Relationships xmlns="http://schemas.openxmlformats.org/package/2006/relationships"><Relationship Id="rId8" Type="http://schemas.openxmlformats.org/officeDocument/2006/relationships/image" Target="../media/image137.jpg"/><Relationship Id="rId13" Type="http://schemas.openxmlformats.org/officeDocument/2006/relationships/image" Target="../media/image142.gif"/><Relationship Id="rId3" Type="http://schemas.openxmlformats.org/officeDocument/2006/relationships/image" Target="../media/image132.emf"/><Relationship Id="rId7" Type="http://schemas.openxmlformats.org/officeDocument/2006/relationships/image" Target="../media/image136.png"/><Relationship Id="rId12" Type="http://schemas.openxmlformats.org/officeDocument/2006/relationships/image" Target="../media/image141.jpeg"/><Relationship Id="rId2" Type="http://schemas.openxmlformats.org/officeDocument/2006/relationships/image" Target="../media/image131.png"/><Relationship Id="rId1" Type="http://schemas.openxmlformats.org/officeDocument/2006/relationships/slideLayout" Target="../slideLayouts/slideLayout2.xml"/><Relationship Id="rId6" Type="http://schemas.openxmlformats.org/officeDocument/2006/relationships/image" Target="../media/image135.png"/><Relationship Id="rId11" Type="http://schemas.openxmlformats.org/officeDocument/2006/relationships/image" Target="../media/image140.png"/><Relationship Id="rId5" Type="http://schemas.openxmlformats.org/officeDocument/2006/relationships/image" Target="../media/image134.jpeg"/><Relationship Id="rId15" Type="http://schemas.openxmlformats.org/officeDocument/2006/relationships/chart" Target="../charts/chart1.xml"/><Relationship Id="rId10" Type="http://schemas.openxmlformats.org/officeDocument/2006/relationships/image" Target="../media/image139.png"/><Relationship Id="rId4" Type="http://schemas.openxmlformats.org/officeDocument/2006/relationships/image" Target="../media/image133.jpeg"/><Relationship Id="rId9" Type="http://schemas.openxmlformats.org/officeDocument/2006/relationships/image" Target="../media/image138.jpeg"/><Relationship Id="rId14" Type="http://schemas.openxmlformats.org/officeDocument/2006/relationships/image" Target="../media/image143.png"/></Relationships>
</file>

<file path=ppt/slides/_rels/slide34.xml.rels><?xml version="1.0" encoding="UTF-8" standalone="yes"?>
<Relationships xmlns="http://schemas.openxmlformats.org/package/2006/relationships"><Relationship Id="rId8" Type="http://schemas.openxmlformats.org/officeDocument/2006/relationships/image" Target="../media/image150.jpeg"/><Relationship Id="rId3" Type="http://schemas.openxmlformats.org/officeDocument/2006/relationships/image" Target="../media/image145.jpg"/><Relationship Id="rId7" Type="http://schemas.openxmlformats.org/officeDocument/2006/relationships/image" Target="../media/image149.jpeg"/><Relationship Id="rId12" Type="http://schemas.openxmlformats.org/officeDocument/2006/relationships/image" Target="../media/image154.png"/><Relationship Id="rId2" Type="http://schemas.openxmlformats.org/officeDocument/2006/relationships/image" Target="../media/image144.jpeg"/><Relationship Id="rId1" Type="http://schemas.openxmlformats.org/officeDocument/2006/relationships/slideLayout" Target="../slideLayouts/slideLayout7.xml"/><Relationship Id="rId6" Type="http://schemas.openxmlformats.org/officeDocument/2006/relationships/image" Target="../media/image148.jpeg"/><Relationship Id="rId11" Type="http://schemas.openxmlformats.org/officeDocument/2006/relationships/image" Target="../media/image153.tiff"/><Relationship Id="rId5" Type="http://schemas.openxmlformats.org/officeDocument/2006/relationships/image" Target="../media/image147.jpeg"/><Relationship Id="rId10" Type="http://schemas.openxmlformats.org/officeDocument/2006/relationships/image" Target="../media/image152.png"/><Relationship Id="rId4" Type="http://schemas.openxmlformats.org/officeDocument/2006/relationships/image" Target="../media/image146.jpeg"/><Relationship Id="rId9" Type="http://schemas.openxmlformats.org/officeDocument/2006/relationships/image" Target="../media/image151.jpeg"/></Relationships>
</file>

<file path=ppt/slides/_rels/slide35.xml.rels><?xml version="1.0" encoding="UTF-8" standalone="yes"?>
<Relationships xmlns="http://schemas.openxmlformats.org/package/2006/relationships"><Relationship Id="rId2" Type="http://schemas.openxmlformats.org/officeDocument/2006/relationships/image" Target="../media/image15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image" Target="../media/image15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58.jpg"/><Relationship Id="rId7" Type="http://schemas.openxmlformats.org/officeDocument/2006/relationships/diagramColors" Target="../diagrams/colors4.xml"/><Relationship Id="rId2" Type="http://schemas.openxmlformats.org/officeDocument/2006/relationships/image" Target="../media/image157.png"/><Relationship Id="rId1" Type="http://schemas.openxmlformats.org/officeDocument/2006/relationships/slideLayout" Target="../slideLayouts/slideLayout6.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38.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image" Target="../media/image159.png"/><Relationship Id="rId1" Type="http://schemas.openxmlformats.org/officeDocument/2006/relationships/slideLayout" Target="../slideLayouts/slideLayout6.xml"/><Relationship Id="rId5" Type="http://schemas.openxmlformats.org/officeDocument/2006/relationships/image" Target="../media/image162.emf"/><Relationship Id="rId4" Type="http://schemas.openxmlformats.org/officeDocument/2006/relationships/image" Target="../media/image161.emf"/></Relationships>
</file>

<file path=ppt/slides/_rels/slide39.xml.rels><?xml version="1.0" encoding="UTF-8" standalone="yes"?>
<Relationships xmlns="http://schemas.openxmlformats.org/package/2006/relationships"><Relationship Id="rId3" Type="http://schemas.openxmlformats.org/officeDocument/2006/relationships/image" Target="../media/image163.png"/><Relationship Id="rId2" Type="http://schemas.openxmlformats.org/officeDocument/2006/relationships/chart" Target="../charts/chart2.xml"/><Relationship Id="rId1" Type="http://schemas.openxmlformats.org/officeDocument/2006/relationships/slideLayout" Target="../slideLayouts/slideLayout6.xml"/><Relationship Id="rId6" Type="http://schemas.openxmlformats.org/officeDocument/2006/relationships/image" Target="../media/image165.emf"/><Relationship Id="rId5" Type="http://schemas.openxmlformats.org/officeDocument/2006/relationships/image" Target="../media/image164.png"/><Relationship Id="rId4" Type="http://schemas.openxmlformats.org/officeDocument/2006/relationships/chart" Target="../charts/char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image" Target="../media/image166.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169.png"/><Relationship Id="rId2" Type="http://schemas.openxmlformats.org/officeDocument/2006/relationships/image" Target="../media/image168.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171.png"/><Relationship Id="rId2" Type="http://schemas.openxmlformats.org/officeDocument/2006/relationships/image" Target="../media/image170.png"/><Relationship Id="rId1" Type="http://schemas.openxmlformats.org/officeDocument/2006/relationships/slideLayout" Target="../slideLayouts/slideLayout6.xml"/><Relationship Id="rId4" Type="http://schemas.openxmlformats.org/officeDocument/2006/relationships/image" Target="../media/image172.png"/></Relationships>
</file>

<file path=ppt/slides/_rels/slide43.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image" Target="../media/image156.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image" Target="../media/image179.png"/><Relationship Id="rId13" Type="http://schemas.openxmlformats.org/officeDocument/2006/relationships/image" Target="../media/image184.png"/><Relationship Id="rId3" Type="http://schemas.openxmlformats.org/officeDocument/2006/relationships/image" Target="../media/image174.png"/><Relationship Id="rId7" Type="http://schemas.openxmlformats.org/officeDocument/2006/relationships/image" Target="../media/image178.png"/><Relationship Id="rId12" Type="http://schemas.openxmlformats.org/officeDocument/2006/relationships/image" Target="../media/image183.png"/><Relationship Id="rId2" Type="http://schemas.openxmlformats.org/officeDocument/2006/relationships/image" Target="../media/image173.png"/><Relationship Id="rId1" Type="http://schemas.openxmlformats.org/officeDocument/2006/relationships/slideLayout" Target="../slideLayouts/slideLayout6.xml"/><Relationship Id="rId6" Type="http://schemas.openxmlformats.org/officeDocument/2006/relationships/image" Target="../media/image177.PNG"/><Relationship Id="rId11" Type="http://schemas.openxmlformats.org/officeDocument/2006/relationships/image" Target="../media/image182.png"/><Relationship Id="rId5" Type="http://schemas.openxmlformats.org/officeDocument/2006/relationships/image" Target="../media/image176.png"/><Relationship Id="rId10" Type="http://schemas.openxmlformats.org/officeDocument/2006/relationships/image" Target="../media/image181.png"/><Relationship Id="rId4" Type="http://schemas.openxmlformats.org/officeDocument/2006/relationships/image" Target="../media/image175.PNG"/><Relationship Id="rId9" Type="http://schemas.openxmlformats.org/officeDocument/2006/relationships/image" Target="../media/image180.png"/><Relationship Id="rId14" Type="http://schemas.openxmlformats.org/officeDocument/2006/relationships/image" Target="../media/image185.png"/></Relationships>
</file>

<file path=ppt/slides/_rels/slide45.xml.rels><?xml version="1.0" encoding="UTF-8" standalone="yes"?>
<Relationships xmlns="http://schemas.openxmlformats.org/package/2006/relationships"><Relationship Id="rId8" Type="http://schemas.openxmlformats.org/officeDocument/2006/relationships/image" Target="../media/image190.jpeg"/><Relationship Id="rId13" Type="http://schemas.openxmlformats.org/officeDocument/2006/relationships/image" Target="../media/image195.jpeg"/><Relationship Id="rId3" Type="http://schemas.openxmlformats.org/officeDocument/2006/relationships/chart" Target="../charts/chart5.xml"/><Relationship Id="rId7" Type="http://schemas.openxmlformats.org/officeDocument/2006/relationships/image" Target="../media/image189.jpeg"/><Relationship Id="rId12" Type="http://schemas.openxmlformats.org/officeDocument/2006/relationships/image" Target="../media/image194.jpeg"/><Relationship Id="rId2" Type="http://schemas.openxmlformats.org/officeDocument/2006/relationships/chart" Target="../charts/chart4.xml"/><Relationship Id="rId1" Type="http://schemas.openxmlformats.org/officeDocument/2006/relationships/slideLayout" Target="../slideLayouts/slideLayout2.xml"/><Relationship Id="rId6" Type="http://schemas.openxmlformats.org/officeDocument/2006/relationships/image" Target="../media/image188.jpeg"/><Relationship Id="rId11" Type="http://schemas.openxmlformats.org/officeDocument/2006/relationships/image" Target="../media/image193.jpeg"/><Relationship Id="rId5" Type="http://schemas.openxmlformats.org/officeDocument/2006/relationships/image" Target="../media/image187.jpeg"/><Relationship Id="rId10" Type="http://schemas.openxmlformats.org/officeDocument/2006/relationships/image" Target="../media/image192.jpeg"/><Relationship Id="rId4" Type="http://schemas.openxmlformats.org/officeDocument/2006/relationships/image" Target="../media/image186.jpeg"/><Relationship Id="rId9" Type="http://schemas.openxmlformats.org/officeDocument/2006/relationships/image" Target="../media/image191.jpeg"/><Relationship Id="rId14" Type="http://schemas.openxmlformats.org/officeDocument/2006/relationships/image" Target="../media/image196.jpeg"/></Relationships>
</file>

<file path=ppt/slides/_rels/slide46.xml.rels><?xml version="1.0" encoding="UTF-8" standalone="yes"?>
<Relationships xmlns="http://schemas.openxmlformats.org/package/2006/relationships"><Relationship Id="rId8" Type="http://schemas.openxmlformats.org/officeDocument/2006/relationships/image" Target="../media/image201.jpg"/><Relationship Id="rId13" Type="http://schemas.openxmlformats.org/officeDocument/2006/relationships/image" Target="../media/image206.jpg"/><Relationship Id="rId18" Type="http://schemas.openxmlformats.org/officeDocument/2006/relationships/image" Target="../media/image211.jpeg"/><Relationship Id="rId3" Type="http://schemas.openxmlformats.org/officeDocument/2006/relationships/chart" Target="../charts/chart7.xml"/><Relationship Id="rId7" Type="http://schemas.openxmlformats.org/officeDocument/2006/relationships/image" Target="../media/image200.jpg"/><Relationship Id="rId12" Type="http://schemas.openxmlformats.org/officeDocument/2006/relationships/image" Target="../media/image205.jpg"/><Relationship Id="rId17" Type="http://schemas.openxmlformats.org/officeDocument/2006/relationships/image" Target="../media/image210.jpeg"/><Relationship Id="rId2" Type="http://schemas.openxmlformats.org/officeDocument/2006/relationships/chart" Target="../charts/chart6.xml"/><Relationship Id="rId16" Type="http://schemas.openxmlformats.org/officeDocument/2006/relationships/image" Target="../media/image209.jpeg"/><Relationship Id="rId1" Type="http://schemas.openxmlformats.org/officeDocument/2006/relationships/slideLayout" Target="../slideLayouts/slideLayout2.xml"/><Relationship Id="rId6" Type="http://schemas.openxmlformats.org/officeDocument/2006/relationships/image" Target="../media/image199.jpg"/><Relationship Id="rId11" Type="http://schemas.openxmlformats.org/officeDocument/2006/relationships/image" Target="../media/image204.jpg"/><Relationship Id="rId5" Type="http://schemas.openxmlformats.org/officeDocument/2006/relationships/image" Target="../media/image198.emf"/><Relationship Id="rId15" Type="http://schemas.openxmlformats.org/officeDocument/2006/relationships/image" Target="../media/image208.jpg"/><Relationship Id="rId10" Type="http://schemas.openxmlformats.org/officeDocument/2006/relationships/image" Target="../media/image203.jpg"/><Relationship Id="rId4" Type="http://schemas.openxmlformats.org/officeDocument/2006/relationships/image" Target="../media/image197.png"/><Relationship Id="rId9" Type="http://schemas.openxmlformats.org/officeDocument/2006/relationships/image" Target="../media/image202.jpg"/><Relationship Id="rId14" Type="http://schemas.openxmlformats.org/officeDocument/2006/relationships/image" Target="../media/image207.jp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8" Type="http://schemas.openxmlformats.org/officeDocument/2006/relationships/hyperlink" Target="https://edms.cern.ch/document/1693312/1" TargetMode="External"/><Relationship Id="rId3" Type="http://schemas.openxmlformats.org/officeDocument/2006/relationships/image" Target="../media/image212.png"/><Relationship Id="rId7" Type="http://schemas.openxmlformats.org/officeDocument/2006/relationships/image" Target="../media/image216.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215.png"/><Relationship Id="rId5" Type="http://schemas.openxmlformats.org/officeDocument/2006/relationships/image" Target="../media/image214.png"/><Relationship Id="rId4" Type="http://schemas.openxmlformats.org/officeDocument/2006/relationships/image" Target="../media/image213.pn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7.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3" Type="http://schemas.openxmlformats.org/officeDocument/2006/relationships/image" Target="../media/image218.png"/><Relationship Id="rId2" Type="http://schemas.openxmlformats.org/officeDocument/2006/relationships/image" Target="../media/image217.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s://inspirehep.net/literature/1610088" TargetMode="External"/><Relationship Id="rId3" Type="http://schemas.openxmlformats.org/officeDocument/2006/relationships/diagramLayout" Target="../diagrams/layout2.xml"/><Relationship Id="rId7" Type="http://schemas.openxmlformats.org/officeDocument/2006/relationships/image" Target="../media/image12.png"/><Relationship Id="rId12" Type="http://schemas.openxmlformats.org/officeDocument/2006/relationships/image" Target="../media/image13.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openxmlformats.org/officeDocument/2006/relationships/hyperlink" Target="https://inspirehep.net/conferences/1479602" TargetMode="External"/><Relationship Id="rId5" Type="http://schemas.openxmlformats.org/officeDocument/2006/relationships/diagramColors" Target="../diagrams/colors2.xml"/><Relationship Id="rId10" Type="http://schemas.openxmlformats.org/officeDocument/2006/relationships/hyperlink" Target="https://inspirehep.net/institutions/902725" TargetMode="External"/><Relationship Id="rId4" Type="http://schemas.openxmlformats.org/officeDocument/2006/relationships/diagramQuickStyle" Target="../diagrams/quickStyle2.xml"/><Relationship Id="rId9" Type="http://schemas.openxmlformats.org/officeDocument/2006/relationships/hyperlink" Target="https://inspirehep.net/authors/1610987"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diagramLayout" Target="../diagrams/layout3.xml"/><Relationship Id="rId7" Type="http://schemas.openxmlformats.org/officeDocument/2006/relationships/image" Target="../media/image17.jpeg"/><Relationship Id="rId12" Type="http://schemas.openxmlformats.org/officeDocument/2006/relationships/image" Target="../media/image22.tiff"/><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openxmlformats.org/officeDocument/2006/relationships/image" Target="../media/image21.emf"/><Relationship Id="rId5" Type="http://schemas.openxmlformats.org/officeDocument/2006/relationships/diagramColors" Target="../diagrams/colors3.xml"/><Relationship Id="rId10" Type="http://schemas.openxmlformats.org/officeDocument/2006/relationships/image" Target="../media/image20.tiff"/><Relationship Id="rId4" Type="http://schemas.openxmlformats.org/officeDocument/2006/relationships/diagramQuickStyle" Target="../diagrams/quickStyle3.xml"/><Relationship Id="rId9"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4.jpeg"/><Relationship Id="rId7" Type="http://schemas.openxmlformats.org/officeDocument/2006/relationships/image" Target="../media/image27.jpeg"/><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 Id="rId9" Type="http://schemas.openxmlformats.org/officeDocument/2006/relationships/image" Target="../media/image29.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22A397E7-BF60-45B2-84C7-B074B76C37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A picture containing green, engine&#10;&#10;Description automatically generated">
            <a:extLst>
              <a:ext uri="{FF2B5EF4-FFF2-40B4-BE49-F238E27FC236}">
                <a16:creationId xmlns:a16="http://schemas.microsoft.com/office/drawing/2014/main" id="{B81AB54B-44E1-4F2A-BE6C-12944044D0D5}"/>
              </a:ext>
            </a:extLst>
          </p:cNvPr>
          <p:cNvPicPr>
            <a:picLocks noChangeAspect="1"/>
          </p:cNvPicPr>
          <p:nvPr/>
        </p:nvPicPr>
        <p:blipFill rotWithShape="1">
          <a:blip r:embed="rId2" cstate="print">
            <a:alphaModFix/>
            <a:extLst>
              <a:ext uri="{28A0092B-C50C-407E-A947-70E740481C1C}">
                <a14:useLocalDpi xmlns:a14="http://schemas.microsoft.com/office/drawing/2010/main" val="0"/>
              </a:ext>
            </a:extLst>
          </a:blip>
          <a:srcRect t="20415" r="-1" b="21698"/>
          <a:stretch/>
        </p:blipFill>
        <p:spPr>
          <a:xfrm>
            <a:off x="6234112" y="8"/>
            <a:ext cx="7908098" cy="6857992"/>
          </a:xfrm>
          <a:prstGeom prst="rect">
            <a:avLst/>
          </a:prstGeom>
        </p:spPr>
      </p:pic>
      <p:sp>
        <p:nvSpPr>
          <p:cNvPr id="24" name="Rectangle 23">
            <a:extLst>
              <a:ext uri="{FF2B5EF4-FFF2-40B4-BE49-F238E27FC236}">
                <a16:creationId xmlns:a16="http://schemas.microsoft.com/office/drawing/2014/main" id="{890DEF05-784E-4B61-89E4-04C4ECF4E5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36000">
                <a:schemeClr val="tx1">
                  <a:lumMod val="95000"/>
                  <a:lumOff val="5000"/>
                </a:schemeClr>
              </a:gs>
              <a:gs pos="81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28663" y="1115219"/>
            <a:ext cx="5505449" cy="2387600"/>
          </a:xfrm>
        </p:spPr>
        <p:txBody>
          <a:bodyPr>
            <a:normAutofit/>
          </a:bodyPr>
          <a:lstStyle/>
          <a:p>
            <a:pPr algn="l"/>
            <a:r>
              <a:rPr lang="en-GB" sz="3900" b="1">
                <a:solidFill>
                  <a:schemeClr val="bg1"/>
                </a:solidFill>
                <a:latin typeface="+mn-lt"/>
              </a:rPr>
              <a:t>SM18 TEST FACILITY</a:t>
            </a:r>
            <a:br>
              <a:rPr lang="en-GB" sz="3900" b="1">
                <a:solidFill>
                  <a:schemeClr val="bg1"/>
                </a:solidFill>
                <a:latin typeface="+mn-lt"/>
              </a:rPr>
            </a:br>
            <a:r>
              <a:rPr lang="en-GB" sz="3900" b="1">
                <a:solidFill>
                  <a:schemeClr val="bg1"/>
                </a:solidFill>
                <a:latin typeface="+mn-lt"/>
              </a:rPr>
              <a:t>shaping for HL-LHC </a:t>
            </a:r>
            <a:br>
              <a:rPr lang="en-GB" sz="3900" b="1">
                <a:solidFill>
                  <a:schemeClr val="bg1"/>
                </a:solidFill>
                <a:latin typeface="+mn-lt"/>
              </a:rPr>
            </a:br>
            <a:r>
              <a:rPr lang="en-GB" sz="3900" b="1">
                <a:solidFill>
                  <a:schemeClr val="bg1"/>
                </a:solidFill>
                <a:latin typeface="+mn-lt"/>
              </a:rPr>
              <a:t>and beyond in the last 10 years</a:t>
            </a:r>
          </a:p>
        </p:txBody>
      </p:sp>
      <p:sp>
        <p:nvSpPr>
          <p:cNvPr id="3" name="Subtitle 2"/>
          <p:cNvSpPr>
            <a:spLocks noGrp="1"/>
          </p:cNvSpPr>
          <p:nvPr>
            <p:ph type="subTitle" idx="1"/>
          </p:nvPr>
        </p:nvSpPr>
        <p:spPr>
          <a:xfrm>
            <a:off x="728663" y="3902075"/>
            <a:ext cx="5505449" cy="1655762"/>
          </a:xfrm>
        </p:spPr>
        <p:txBody>
          <a:bodyPr>
            <a:normAutofit/>
          </a:bodyPr>
          <a:lstStyle/>
          <a:p>
            <a:pPr algn="l"/>
            <a:r>
              <a:rPr lang="en-GB" sz="2000" b="1" u="sng">
                <a:solidFill>
                  <a:schemeClr val="bg1"/>
                </a:solidFill>
              </a:rPr>
              <a:t>M. Bajko TE-M SC-TF</a:t>
            </a:r>
          </a:p>
          <a:p>
            <a:pPr algn="l"/>
            <a:r>
              <a:rPr lang="en-GB" sz="2000">
                <a:solidFill>
                  <a:schemeClr val="bg1"/>
                </a:solidFill>
              </a:rPr>
              <a:t>1</a:t>
            </a:r>
            <a:r>
              <a:rPr lang="en-GB" sz="2000" baseline="30000">
                <a:solidFill>
                  <a:schemeClr val="bg1"/>
                </a:solidFill>
              </a:rPr>
              <a:t>st</a:t>
            </a:r>
            <a:r>
              <a:rPr lang="en-GB" sz="2000">
                <a:solidFill>
                  <a:schemeClr val="bg1"/>
                </a:solidFill>
              </a:rPr>
              <a:t> of December 2020 for TE-MSC Seminar </a:t>
            </a:r>
          </a:p>
        </p:txBody>
      </p:sp>
      <p:cxnSp>
        <p:nvCxnSpPr>
          <p:cNvPr id="26" name="Straight Connector 25">
            <a:extLst>
              <a:ext uri="{FF2B5EF4-FFF2-40B4-BE49-F238E27FC236}">
                <a16:creationId xmlns:a16="http://schemas.microsoft.com/office/drawing/2014/main" id="{C41BAEC7-F7B0-4224-8B18-8F74B7D87F0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8585" y="3681408"/>
            <a:ext cx="11934820"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2245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908" y="110265"/>
            <a:ext cx="11306013" cy="657831"/>
          </a:xfrm>
        </p:spPr>
        <p:txBody>
          <a:bodyPr>
            <a:normAutofit/>
          </a:bodyPr>
          <a:lstStyle/>
          <a:p>
            <a:r>
              <a:rPr lang="en-GB" sz="4000" b="1" dirty="0">
                <a:latin typeface="+mn-lt"/>
              </a:rPr>
              <a:t>2011</a:t>
            </a:r>
            <a:endParaRPr lang="en-GB" sz="2000" b="1" dirty="0">
              <a:latin typeface="+mn-lt"/>
            </a:endParaRPr>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02986" y="1718526"/>
            <a:ext cx="3165727" cy="4220969"/>
          </a:xfrm>
          <a:prstGeom prst="rect">
            <a:avLst/>
          </a:prstGeom>
        </p:spPr>
      </p:pic>
      <p:sp>
        <p:nvSpPr>
          <p:cNvPr id="8" name="TextBox 7"/>
          <p:cNvSpPr txBox="1"/>
          <p:nvPr/>
        </p:nvSpPr>
        <p:spPr>
          <a:xfrm>
            <a:off x="8456996" y="1823320"/>
            <a:ext cx="2857705" cy="369332"/>
          </a:xfrm>
          <a:prstGeom prst="rect">
            <a:avLst/>
          </a:prstGeom>
          <a:noFill/>
        </p:spPr>
        <p:txBody>
          <a:bodyPr wrap="none" rtlCol="0">
            <a:spAutoFit/>
          </a:bodyPr>
          <a:lstStyle/>
          <a:p>
            <a:r>
              <a:rPr lang="en-GB" b="1" dirty="0">
                <a:solidFill>
                  <a:schemeClr val="bg1"/>
                </a:solidFill>
              </a:rPr>
              <a:t>Block 4 operational in SM18</a:t>
            </a:r>
          </a:p>
        </p:txBody>
      </p:sp>
      <p:pic>
        <p:nvPicPr>
          <p:cNvPr id="4" name="Picture 3"/>
          <p:cNvPicPr>
            <a:picLocks noChangeAspect="1"/>
          </p:cNvPicPr>
          <p:nvPr/>
        </p:nvPicPr>
        <p:blipFill rotWithShape="1">
          <a:blip r:embed="rId3" cstate="screen">
            <a:extLst>
              <a:ext uri="{28A0092B-C50C-407E-A947-70E740481C1C}">
                <a14:useLocalDpi xmlns:a14="http://schemas.microsoft.com/office/drawing/2010/main"/>
              </a:ext>
            </a:extLst>
          </a:blip>
          <a:srcRect l="18977" r="20612"/>
          <a:stretch/>
        </p:blipFill>
        <p:spPr>
          <a:xfrm>
            <a:off x="6149422" y="1726458"/>
            <a:ext cx="2090057" cy="4248808"/>
          </a:xfrm>
          <a:prstGeom prst="rect">
            <a:avLst/>
          </a:prstGeom>
        </p:spPr>
      </p:pic>
      <p:sp>
        <p:nvSpPr>
          <p:cNvPr id="5" name="TextBox 4"/>
          <p:cNvSpPr txBox="1"/>
          <p:nvPr/>
        </p:nvSpPr>
        <p:spPr>
          <a:xfrm>
            <a:off x="6135691" y="1815912"/>
            <a:ext cx="2034916" cy="369332"/>
          </a:xfrm>
          <a:prstGeom prst="rect">
            <a:avLst/>
          </a:prstGeom>
          <a:noFill/>
        </p:spPr>
        <p:txBody>
          <a:bodyPr wrap="none" rtlCol="0">
            <a:spAutoFit/>
          </a:bodyPr>
          <a:lstStyle/>
          <a:p>
            <a:r>
              <a:rPr lang="en-GB" b="1" dirty="0">
                <a:solidFill>
                  <a:schemeClr val="bg1"/>
                </a:solidFill>
              </a:rPr>
              <a:t>Block 4 on the road</a:t>
            </a:r>
          </a:p>
        </p:txBody>
      </p:sp>
      <p:pic>
        <p:nvPicPr>
          <p:cNvPr id="11" name="Picture 10">
            <a:extLst>
              <a:ext uri="{FF2B5EF4-FFF2-40B4-BE49-F238E27FC236}">
                <a16:creationId xmlns:a16="http://schemas.microsoft.com/office/drawing/2014/main" id="{FDCF8CEC-58AB-A34B-9810-B3072A04DF36}"/>
              </a:ext>
            </a:extLst>
          </p:cNvPr>
          <p:cNvPicPr>
            <a:picLocks noChangeAspect="1"/>
          </p:cNvPicPr>
          <p:nvPr/>
        </p:nvPicPr>
        <p:blipFill rotWithShape="1">
          <a:blip r:embed="rId4">
            <a:extLst>
              <a:ext uri="{28A0092B-C50C-407E-A947-70E740481C1C}">
                <a14:useLocalDpi xmlns:a14="http://schemas.microsoft.com/office/drawing/2010/main" val="0"/>
              </a:ext>
            </a:extLst>
          </a:blip>
          <a:srcRect l="26667" r="6124" b="11981"/>
          <a:stretch/>
        </p:blipFill>
        <p:spPr>
          <a:xfrm>
            <a:off x="318280" y="1718526"/>
            <a:ext cx="5767635" cy="4248808"/>
          </a:xfrm>
          <a:prstGeom prst="rect">
            <a:avLst/>
          </a:prstGeom>
        </p:spPr>
      </p:pic>
      <p:sp>
        <p:nvSpPr>
          <p:cNvPr id="12" name="TextBox 11">
            <a:extLst>
              <a:ext uri="{FF2B5EF4-FFF2-40B4-BE49-F238E27FC236}">
                <a16:creationId xmlns:a16="http://schemas.microsoft.com/office/drawing/2014/main" id="{86B75643-C2F4-FE4C-BEBB-91509C65F0D3}"/>
              </a:ext>
            </a:extLst>
          </p:cNvPr>
          <p:cNvSpPr txBox="1"/>
          <p:nvPr/>
        </p:nvSpPr>
        <p:spPr>
          <a:xfrm>
            <a:off x="368056" y="1823320"/>
            <a:ext cx="2804679" cy="369332"/>
          </a:xfrm>
          <a:prstGeom prst="rect">
            <a:avLst/>
          </a:prstGeom>
          <a:noFill/>
        </p:spPr>
        <p:txBody>
          <a:bodyPr wrap="none" rtlCol="0">
            <a:spAutoFit/>
          </a:bodyPr>
          <a:lstStyle/>
          <a:p>
            <a:r>
              <a:rPr lang="en-GB" b="1" dirty="0">
                <a:solidFill>
                  <a:schemeClr val="bg1"/>
                </a:solidFill>
              </a:rPr>
              <a:t>Block 4 integration in SM18</a:t>
            </a:r>
          </a:p>
        </p:txBody>
      </p:sp>
      <p:sp>
        <p:nvSpPr>
          <p:cNvPr id="3" name="Rectangle 2">
            <a:extLst>
              <a:ext uri="{FF2B5EF4-FFF2-40B4-BE49-F238E27FC236}">
                <a16:creationId xmlns:a16="http://schemas.microsoft.com/office/drawing/2014/main" id="{D95E8C70-D80B-1C47-AFD5-17CFB08D54DB}"/>
              </a:ext>
            </a:extLst>
          </p:cNvPr>
          <p:cNvSpPr/>
          <p:nvPr/>
        </p:nvSpPr>
        <p:spPr>
          <a:xfrm>
            <a:off x="432908" y="768096"/>
            <a:ext cx="4557530" cy="369332"/>
          </a:xfrm>
          <a:prstGeom prst="rect">
            <a:avLst/>
          </a:prstGeom>
        </p:spPr>
        <p:txBody>
          <a:bodyPr wrap="none">
            <a:spAutoFit/>
          </a:bodyPr>
          <a:lstStyle/>
          <a:p>
            <a:r>
              <a:rPr lang="en-GB" b="1" dirty="0"/>
              <a:t>The Cluster G with 1 cryostat fully operational</a:t>
            </a:r>
            <a:endParaRPr lang="en-GB" dirty="0"/>
          </a:p>
        </p:txBody>
      </p:sp>
      <p:sp>
        <p:nvSpPr>
          <p:cNvPr id="7" name="Footer Placeholder 6">
            <a:extLst>
              <a:ext uri="{FF2B5EF4-FFF2-40B4-BE49-F238E27FC236}">
                <a16:creationId xmlns:a16="http://schemas.microsoft.com/office/drawing/2014/main" id="{8A06582C-9D2D-4C00-923A-6461A07F33C6}"/>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25685506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6904" y="193723"/>
            <a:ext cx="9192767" cy="669988"/>
          </a:xfrm>
        </p:spPr>
        <p:txBody>
          <a:bodyPr>
            <a:normAutofit fontScale="90000"/>
          </a:bodyPr>
          <a:lstStyle/>
          <a:p>
            <a:r>
              <a:rPr lang="en-GB" b="1" dirty="0">
                <a:latin typeface="+mn-lt"/>
              </a:rPr>
              <a:t>2012</a:t>
            </a:r>
            <a:endParaRPr lang="en-GB" sz="2200" dirty="0">
              <a:latin typeface="+mn-lt"/>
            </a:endParaRPr>
          </a:p>
        </p:txBody>
      </p:sp>
      <p:grpSp>
        <p:nvGrpSpPr>
          <p:cNvPr id="36" name="Group 35"/>
          <p:cNvGrpSpPr/>
          <p:nvPr/>
        </p:nvGrpSpPr>
        <p:grpSpPr>
          <a:xfrm>
            <a:off x="158540" y="2045396"/>
            <a:ext cx="3367333" cy="4444175"/>
            <a:chOff x="838199" y="1959089"/>
            <a:chExt cx="3367333" cy="4444175"/>
          </a:xfrm>
        </p:grpSpPr>
        <p:pic>
          <p:nvPicPr>
            <p:cNvPr id="3" name="Picture 2"/>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38199" y="1959089"/>
              <a:ext cx="3333131" cy="4444175"/>
            </a:xfrm>
            <a:prstGeom prst="rect">
              <a:avLst/>
            </a:prstGeom>
          </p:spPr>
        </p:pic>
        <p:sp>
          <p:nvSpPr>
            <p:cNvPr id="4" name="TextBox 3"/>
            <p:cNvSpPr txBox="1"/>
            <p:nvPr/>
          </p:nvSpPr>
          <p:spPr>
            <a:xfrm>
              <a:off x="1246645" y="5892502"/>
              <a:ext cx="2958887" cy="369332"/>
            </a:xfrm>
            <a:prstGeom prst="rect">
              <a:avLst/>
            </a:prstGeom>
            <a:noFill/>
          </p:spPr>
          <p:txBody>
            <a:bodyPr wrap="none" rtlCol="0">
              <a:spAutoFit/>
            </a:bodyPr>
            <a:lstStyle/>
            <a:p>
              <a:r>
                <a:rPr lang="en-GB" b="1" dirty="0">
                  <a:solidFill>
                    <a:schemeClr val="bg1"/>
                  </a:solidFill>
                </a:rPr>
                <a:t>Diode cryostat ready for test </a:t>
              </a:r>
            </a:p>
          </p:txBody>
        </p:sp>
      </p:grpSp>
      <p:grpSp>
        <p:nvGrpSpPr>
          <p:cNvPr id="37" name="Group 36"/>
          <p:cNvGrpSpPr/>
          <p:nvPr/>
        </p:nvGrpSpPr>
        <p:grpSpPr>
          <a:xfrm>
            <a:off x="3598948" y="2045395"/>
            <a:ext cx="5926169" cy="4444175"/>
            <a:chOff x="4613978" y="1959088"/>
            <a:chExt cx="5926169" cy="4444175"/>
          </a:xfrm>
        </p:grpSpPr>
        <p:pic>
          <p:nvPicPr>
            <p:cNvPr id="5" name="Picture 3" descr="G:\Workspaces\m\matest\RAW_DATA\FCM_SCLink\FCM\Photos\IMG_1587.JP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22000"/>
                      </a14:imgEffect>
                    </a14:imgLayer>
                  </a14:imgProps>
                </a:ext>
                <a:ext uri="{28A0092B-C50C-407E-A947-70E740481C1C}">
                  <a14:useLocalDpi xmlns:a14="http://schemas.microsoft.com/office/drawing/2010/main"/>
                </a:ext>
              </a:extLst>
            </a:blip>
            <a:srcRect/>
            <a:stretch>
              <a:fillRect/>
            </a:stretch>
          </p:blipFill>
          <p:spPr bwMode="auto">
            <a:xfrm>
              <a:off x="4613978" y="1959088"/>
              <a:ext cx="5926169" cy="4444175"/>
            </a:xfrm>
            <a:prstGeom prst="rect">
              <a:avLst/>
            </a:prstGeom>
            <a:noFill/>
            <a:extLst>
              <a:ext uri="{909E8E84-426E-40dd-AFC4-6F175D3DCCD1}">
                <a14:hiddenFill xmlns="" xmlns:a14="http://schemas.microsoft.com/office/drawing/2010/main">
                  <a:solidFill>
                    <a:srgbClr val="FFFFFF"/>
                  </a:solidFill>
                </a14:hiddenFill>
              </a:ext>
            </a:extLst>
          </p:spPr>
        </p:pic>
        <p:sp>
          <p:nvSpPr>
            <p:cNvPr id="6" name="TextBox 5"/>
            <p:cNvSpPr txBox="1"/>
            <p:nvPr/>
          </p:nvSpPr>
          <p:spPr>
            <a:xfrm>
              <a:off x="4623412" y="2002242"/>
              <a:ext cx="3246145" cy="369332"/>
            </a:xfrm>
            <a:prstGeom prst="rect">
              <a:avLst/>
            </a:prstGeom>
            <a:noFill/>
          </p:spPr>
          <p:txBody>
            <a:bodyPr wrap="none" rtlCol="0">
              <a:spAutoFit/>
            </a:bodyPr>
            <a:lstStyle/>
            <a:p>
              <a:r>
                <a:rPr lang="en-GB" b="1" dirty="0">
                  <a:solidFill>
                    <a:schemeClr val="bg1"/>
                  </a:solidFill>
                </a:rPr>
                <a:t>Feed Box ready for FCM testing</a:t>
              </a:r>
            </a:p>
          </p:txBody>
        </p:sp>
      </p:grpSp>
      <p:pic>
        <p:nvPicPr>
          <p:cNvPr id="39" name="Picture 38"/>
          <p:cNvPicPr>
            <a:picLocks noChangeAspect="1"/>
          </p:cNvPicPr>
          <p:nvPr/>
        </p:nvPicPr>
        <p:blipFill>
          <a:blip r:embed="rId5"/>
          <a:stretch>
            <a:fillRect/>
          </a:stretch>
        </p:blipFill>
        <p:spPr>
          <a:xfrm>
            <a:off x="8102777" y="1394439"/>
            <a:ext cx="3830724" cy="2873043"/>
          </a:xfrm>
          <a:prstGeom prst="rect">
            <a:avLst/>
          </a:prstGeom>
          <a:ln w="12700">
            <a:solidFill>
              <a:schemeClr val="tx1"/>
            </a:solidFill>
          </a:ln>
        </p:spPr>
      </p:pic>
      <p:pic>
        <p:nvPicPr>
          <p:cNvPr id="40" name="Picture 39"/>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8102777" y="4309378"/>
            <a:ext cx="3830724" cy="2371789"/>
          </a:xfrm>
          <a:prstGeom prst="rect">
            <a:avLst/>
          </a:prstGeom>
          <a:ln w="12700">
            <a:solidFill>
              <a:schemeClr val="tx1"/>
            </a:solidFill>
          </a:ln>
        </p:spPr>
      </p:pic>
      <p:sp>
        <p:nvSpPr>
          <p:cNvPr id="7" name="Rectangle 6">
            <a:extLst>
              <a:ext uri="{FF2B5EF4-FFF2-40B4-BE49-F238E27FC236}">
                <a16:creationId xmlns:a16="http://schemas.microsoft.com/office/drawing/2014/main" id="{57D5A456-7A6A-A842-92B1-4896B60F74F9}"/>
              </a:ext>
            </a:extLst>
          </p:cNvPr>
          <p:cNvSpPr/>
          <p:nvPr/>
        </p:nvSpPr>
        <p:spPr>
          <a:xfrm>
            <a:off x="256904" y="730598"/>
            <a:ext cx="8619744" cy="923330"/>
          </a:xfrm>
          <a:prstGeom prst="rect">
            <a:avLst/>
          </a:prstGeom>
        </p:spPr>
        <p:txBody>
          <a:bodyPr wrap="square">
            <a:spAutoFit/>
          </a:bodyPr>
          <a:lstStyle/>
          <a:p>
            <a:r>
              <a:rPr lang="en-GB" b="1" dirty="0"/>
              <a:t>2</a:t>
            </a:r>
            <a:r>
              <a:rPr lang="en-GB" b="1" baseline="30000" dirty="0"/>
              <a:t>nd</a:t>
            </a:r>
            <a:r>
              <a:rPr lang="en-GB" b="1" dirty="0"/>
              <a:t> cryostat and the feed box are operational </a:t>
            </a:r>
            <a:br>
              <a:rPr lang="en-GB" b="1" dirty="0"/>
            </a:br>
            <a:r>
              <a:rPr lang="en-GB" b="1" dirty="0"/>
              <a:t>Start of optimisations: new insert for Long Cryostat and a new one for FReSCa2: HFM . </a:t>
            </a:r>
            <a:br>
              <a:rPr lang="en-GB" b="1" dirty="0"/>
            </a:br>
            <a:r>
              <a:rPr lang="en-GB" b="1" dirty="0"/>
              <a:t>A memorandum is written to ask for extension of the test stand of HL-LHC magnet </a:t>
            </a:r>
            <a:endParaRPr lang="en-GB" dirty="0"/>
          </a:p>
        </p:txBody>
      </p:sp>
      <p:sp>
        <p:nvSpPr>
          <p:cNvPr id="8" name="Footer Placeholder 7">
            <a:extLst>
              <a:ext uri="{FF2B5EF4-FFF2-40B4-BE49-F238E27FC236}">
                <a16:creationId xmlns:a16="http://schemas.microsoft.com/office/drawing/2014/main" id="{7CE6A507-CB4F-4103-8AA9-969E5689492D}"/>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696339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5585" y="165061"/>
            <a:ext cx="8805407" cy="698230"/>
          </a:xfrm>
        </p:spPr>
        <p:txBody>
          <a:bodyPr>
            <a:normAutofit/>
          </a:bodyPr>
          <a:lstStyle/>
          <a:p>
            <a:r>
              <a:rPr lang="en-GB" sz="4000" b="1" dirty="0">
                <a:latin typeface="+mn-lt"/>
              </a:rPr>
              <a:t>2013</a:t>
            </a:r>
            <a:endParaRPr lang="en-GB" sz="2000" b="1" dirty="0">
              <a:latin typeface="+mn-lt"/>
            </a:endParaRPr>
          </a:p>
        </p:txBody>
      </p:sp>
      <p:pic>
        <p:nvPicPr>
          <p:cNvPr id="3" name="Picture 2"/>
          <p:cNvPicPr>
            <a:picLocks noChangeAspect="1"/>
          </p:cNvPicPr>
          <p:nvPr/>
        </p:nvPicPr>
        <p:blipFill>
          <a:blip r:embed="rId2"/>
          <a:stretch>
            <a:fillRect/>
          </a:stretch>
        </p:blipFill>
        <p:spPr>
          <a:xfrm>
            <a:off x="154554" y="1201974"/>
            <a:ext cx="3832973" cy="2874730"/>
          </a:xfrm>
          <a:prstGeom prst="rect">
            <a:avLst/>
          </a:prstGeom>
          <a:ln w="12700">
            <a:solidFill>
              <a:schemeClr val="tx1"/>
            </a:solidFill>
          </a:ln>
        </p:spPr>
      </p:pic>
      <p:sp>
        <p:nvSpPr>
          <p:cNvPr id="5" name="Rectangle 4">
            <a:extLst>
              <a:ext uri="{FF2B5EF4-FFF2-40B4-BE49-F238E27FC236}">
                <a16:creationId xmlns:a16="http://schemas.microsoft.com/office/drawing/2014/main" id="{5ED19EA6-3643-3044-B591-C40B67D13380}"/>
              </a:ext>
            </a:extLst>
          </p:cNvPr>
          <p:cNvSpPr/>
          <p:nvPr/>
        </p:nvSpPr>
        <p:spPr>
          <a:xfrm>
            <a:off x="391938" y="747576"/>
            <a:ext cx="3344442" cy="369332"/>
          </a:xfrm>
          <a:prstGeom prst="rect">
            <a:avLst/>
          </a:prstGeom>
        </p:spPr>
        <p:txBody>
          <a:bodyPr wrap="none">
            <a:spAutoFit/>
          </a:bodyPr>
          <a:lstStyle/>
          <a:p>
            <a:r>
              <a:rPr lang="en-GB" b="1" dirty="0"/>
              <a:t>Construction of the LN</a:t>
            </a:r>
            <a:r>
              <a:rPr lang="en-GB" b="1" baseline="-25000" dirty="0"/>
              <a:t>2</a:t>
            </a:r>
            <a:r>
              <a:rPr lang="en-GB" b="1" dirty="0"/>
              <a:t> cryostat. </a:t>
            </a:r>
            <a:endParaRPr lang="en-GB" dirty="0"/>
          </a:p>
        </p:txBody>
      </p:sp>
      <p:pic>
        <p:nvPicPr>
          <p:cNvPr id="2050" name="Picture 1">
            <a:extLst>
              <a:ext uri="{FF2B5EF4-FFF2-40B4-BE49-F238E27FC236}">
                <a16:creationId xmlns:a16="http://schemas.microsoft.com/office/drawing/2014/main" id="{A90E3179-0EE0-4EFC-A3F2-DB80CF7F070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23750" y="1815138"/>
            <a:ext cx="3513696" cy="4684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Box 20">
            <a:extLst>
              <a:ext uri="{FF2B5EF4-FFF2-40B4-BE49-F238E27FC236}">
                <a16:creationId xmlns:a16="http://schemas.microsoft.com/office/drawing/2014/main" id="{66A9383A-A21B-4259-B9E0-8C864871B7DF}"/>
              </a:ext>
            </a:extLst>
          </p:cNvPr>
          <p:cNvSpPr txBox="1"/>
          <p:nvPr/>
        </p:nvSpPr>
        <p:spPr>
          <a:xfrm>
            <a:off x="8343188" y="343769"/>
            <a:ext cx="3848812" cy="1292662"/>
          </a:xfrm>
          <a:prstGeom prst="rect">
            <a:avLst/>
          </a:prstGeom>
          <a:noFill/>
        </p:spPr>
        <p:txBody>
          <a:bodyPr wrap="square" rtlCol="0">
            <a:spAutoFit/>
          </a:bodyPr>
          <a:lstStyle/>
          <a:p>
            <a:r>
              <a:rPr lang="en-US" sz="2400" b="1" dirty="0"/>
              <a:t>OPEN DAYS</a:t>
            </a:r>
            <a:r>
              <a:rPr lang="en-US" dirty="0"/>
              <a:t>… we have external help: I can count on my daughter.. she is now 4, and with </a:t>
            </a:r>
            <a:r>
              <a:rPr lang="en-US" b="1" dirty="0" err="1">
                <a:solidFill>
                  <a:srgbClr val="FF0000"/>
                </a:solidFill>
              </a:rPr>
              <a:t>Tonio</a:t>
            </a:r>
            <a:r>
              <a:rPr lang="en-US" dirty="0"/>
              <a:t> even under the rain is transporting magnets</a:t>
            </a:r>
          </a:p>
        </p:txBody>
      </p:sp>
      <p:pic>
        <p:nvPicPr>
          <p:cNvPr id="24" name="Picture 23">
            <a:extLst>
              <a:ext uri="{FF2B5EF4-FFF2-40B4-BE49-F238E27FC236}">
                <a16:creationId xmlns:a16="http://schemas.microsoft.com/office/drawing/2014/main" id="{276B27C6-C2AE-4C28-9FF9-993B62ACAD9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38543" y="4172276"/>
            <a:ext cx="3039453" cy="2279590"/>
          </a:xfrm>
          <a:prstGeom prst="rect">
            <a:avLst/>
          </a:prstGeom>
        </p:spPr>
      </p:pic>
      <p:pic>
        <p:nvPicPr>
          <p:cNvPr id="26" name="Picture 25" descr="A picture containing wall, indoor, building, floor&#10;&#10;Description automatically generated">
            <a:extLst>
              <a:ext uri="{FF2B5EF4-FFF2-40B4-BE49-F238E27FC236}">
                <a16:creationId xmlns:a16="http://schemas.microsoft.com/office/drawing/2014/main" id="{BDDC7CEA-377B-4F08-8494-EF8030EFED8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2990" y="4161770"/>
            <a:ext cx="3039454" cy="2279591"/>
          </a:xfrm>
          <a:prstGeom prst="rect">
            <a:avLst/>
          </a:prstGeom>
        </p:spPr>
      </p:pic>
      <p:sp>
        <p:nvSpPr>
          <p:cNvPr id="28" name="TextBox 27">
            <a:extLst>
              <a:ext uri="{FF2B5EF4-FFF2-40B4-BE49-F238E27FC236}">
                <a16:creationId xmlns:a16="http://schemas.microsoft.com/office/drawing/2014/main" id="{5A47B8B6-11B6-4F5F-BE2F-9E9D3532FC7B}"/>
              </a:ext>
            </a:extLst>
          </p:cNvPr>
          <p:cNvSpPr txBox="1"/>
          <p:nvPr/>
        </p:nvSpPr>
        <p:spPr>
          <a:xfrm>
            <a:off x="391938" y="5925758"/>
            <a:ext cx="2356094" cy="369332"/>
          </a:xfrm>
          <a:prstGeom prst="rect">
            <a:avLst/>
          </a:prstGeom>
          <a:solidFill>
            <a:schemeClr val="bg1"/>
          </a:solidFill>
        </p:spPr>
        <p:txBody>
          <a:bodyPr wrap="none" rtlCol="0">
            <a:spAutoFit/>
          </a:bodyPr>
          <a:lstStyle/>
          <a:p>
            <a:r>
              <a:rPr lang="en-US" dirty="0">
                <a:solidFill>
                  <a:schemeClr val="accent1">
                    <a:lumMod val="50000"/>
                  </a:schemeClr>
                </a:solidFill>
              </a:rPr>
              <a:t>We got our new offices</a:t>
            </a:r>
          </a:p>
        </p:txBody>
      </p:sp>
      <p:pic>
        <p:nvPicPr>
          <p:cNvPr id="30" name="Picture 29" descr="A picture containing sky, wall&#10;&#10;Description automatically generated">
            <a:extLst>
              <a:ext uri="{FF2B5EF4-FFF2-40B4-BE49-F238E27FC236}">
                <a16:creationId xmlns:a16="http://schemas.microsoft.com/office/drawing/2014/main" id="{A9068E10-0A33-4AF7-AC8C-07676652DCF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99591" y="514176"/>
            <a:ext cx="4312095" cy="2874730"/>
          </a:xfrm>
          <a:prstGeom prst="rect">
            <a:avLst/>
          </a:prstGeom>
        </p:spPr>
      </p:pic>
      <p:pic>
        <p:nvPicPr>
          <p:cNvPr id="7" name="Picture 6"/>
          <p:cNvPicPr>
            <a:picLocks noChangeAspect="1"/>
          </p:cNvPicPr>
          <p:nvPr/>
        </p:nvPicPr>
        <p:blipFill rotWithShape="1">
          <a:blip r:embed="rId7" cstate="screen">
            <a:extLst>
              <a:ext uri="{28A0092B-C50C-407E-A947-70E740481C1C}">
                <a14:useLocalDpi xmlns:a14="http://schemas.microsoft.com/office/drawing/2010/main"/>
              </a:ext>
            </a:extLst>
          </a:blip>
          <a:srcRect t="-356"/>
          <a:stretch/>
        </p:blipFill>
        <p:spPr>
          <a:xfrm>
            <a:off x="6548488" y="3469095"/>
            <a:ext cx="1631817" cy="2972265"/>
          </a:xfrm>
          <a:prstGeom prst="rect">
            <a:avLst/>
          </a:prstGeom>
        </p:spPr>
      </p:pic>
      <p:sp>
        <p:nvSpPr>
          <p:cNvPr id="31" name="Footer Placeholder 30">
            <a:extLst>
              <a:ext uri="{FF2B5EF4-FFF2-40B4-BE49-F238E27FC236}">
                <a16:creationId xmlns:a16="http://schemas.microsoft.com/office/drawing/2014/main" id="{685DB91E-A95F-47FE-BDFE-2E684ACF870D}"/>
              </a:ext>
            </a:extLst>
          </p:cNvPr>
          <p:cNvSpPr>
            <a:spLocks noGrp="1"/>
          </p:cNvSpPr>
          <p:nvPr>
            <p:ph type="ftr" sz="quarter" idx="11"/>
          </p:nvPr>
        </p:nvSpPr>
        <p:spPr/>
        <p:txBody>
          <a:bodyPr/>
          <a:lstStyle/>
          <a:p>
            <a:r>
              <a:rPr lang="en-GB"/>
              <a:t>Marta Bajko TE-MSC-TF 1st of Dec 2020 MSC Seminar</a:t>
            </a:r>
          </a:p>
        </p:txBody>
      </p:sp>
      <p:sp>
        <p:nvSpPr>
          <p:cNvPr id="32" name="TextBox 31">
            <a:extLst>
              <a:ext uri="{FF2B5EF4-FFF2-40B4-BE49-F238E27FC236}">
                <a16:creationId xmlns:a16="http://schemas.microsoft.com/office/drawing/2014/main" id="{0D212DF6-ED08-4AC3-8638-E9CEBD659CA5}"/>
              </a:ext>
            </a:extLst>
          </p:cNvPr>
          <p:cNvSpPr txBox="1"/>
          <p:nvPr/>
        </p:nvSpPr>
        <p:spPr>
          <a:xfrm>
            <a:off x="4038600" y="3429000"/>
            <a:ext cx="2528256" cy="246221"/>
          </a:xfrm>
          <a:prstGeom prst="rect">
            <a:avLst/>
          </a:prstGeom>
          <a:noFill/>
        </p:spPr>
        <p:txBody>
          <a:bodyPr wrap="none" rtlCol="0">
            <a:spAutoFit/>
          </a:bodyPr>
          <a:lstStyle/>
          <a:p>
            <a:r>
              <a:rPr lang="en-US" sz="1000" dirty="0">
                <a:solidFill>
                  <a:srgbClr val="FF0000"/>
                </a:solidFill>
              </a:rPr>
              <a:t>Special thanks to Hugo, Juan, Jorge, Maryline</a:t>
            </a:r>
          </a:p>
        </p:txBody>
      </p:sp>
    </p:spTree>
    <p:extLst>
      <p:ext uri="{BB962C8B-B14F-4D97-AF65-F5344CB8AC3E}">
        <p14:creationId xmlns:p14="http://schemas.microsoft.com/office/powerpoint/2010/main" val="2083207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5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5585" y="165061"/>
            <a:ext cx="8805407" cy="698230"/>
          </a:xfrm>
        </p:spPr>
        <p:txBody>
          <a:bodyPr>
            <a:normAutofit/>
          </a:bodyPr>
          <a:lstStyle/>
          <a:p>
            <a:r>
              <a:rPr lang="en-GB" sz="4000" b="1" dirty="0">
                <a:latin typeface="+mn-lt"/>
              </a:rPr>
              <a:t>2013-2014</a:t>
            </a:r>
            <a:endParaRPr lang="en-GB" sz="2000" b="1" dirty="0">
              <a:latin typeface="+mn-lt"/>
            </a:endParaRPr>
          </a:p>
        </p:txBody>
      </p:sp>
      <p:sp>
        <p:nvSpPr>
          <p:cNvPr id="5" name="Rectangle 4">
            <a:extLst>
              <a:ext uri="{FF2B5EF4-FFF2-40B4-BE49-F238E27FC236}">
                <a16:creationId xmlns:a16="http://schemas.microsoft.com/office/drawing/2014/main" id="{5ED19EA6-3643-3044-B591-C40B67D13380}"/>
              </a:ext>
            </a:extLst>
          </p:cNvPr>
          <p:cNvSpPr/>
          <p:nvPr/>
        </p:nvSpPr>
        <p:spPr>
          <a:xfrm>
            <a:off x="391938" y="747576"/>
            <a:ext cx="5156027" cy="369332"/>
          </a:xfrm>
          <a:prstGeom prst="rect">
            <a:avLst/>
          </a:prstGeom>
        </p:spPr>
        <p:txBody>
          <a:bodyPr wrap="none">
            <a:spAutoFit/>
          </a:bodyPr>
          <a:lstStyle/>
          <a:p>
            <a:r>
              <a:rPr lang="en-GB" b="1" dirty="0"/>
              <a:t>Construction of the new Inserts for the old cryostats</a:t>
            </a:r>
            <a:endParaRPr lang="en-GB" dirty="0"/>
          </a:p>
        </p:txBody>
      </p:sp>
      <p:pic>
        <p:nvPicPr>
          <p:cNvPr id="8" name="Picture 7">
            <a:extLst>
              <a:ext uri="{FF2B5EF4-FFF2-40B4-BE49-F238E27FC236}">
                <a16:creationId xmlns:a16="http://schemas.microsoft.com/office/drawing/2014/main" id="{CC00E36E-8696-4395-B3EE-A4667DBC5E11}"/>
              </a:ext>
            </a:extLst>
          </p:cNvPr>
          <p:cNvPicPr>
            <a:picLocks noChangeAspect="1"/>
          </p:cNvPicPr>
          <p:nvPr/>
        </p:nvPicPr>
        <p:blipFill>
          <a:blip r:embed="rId2"/>
          <a:stretch>
            <a:fillRect/>
          </a:stretch>
        </p:blipFill>
        <p:spPr>
          <a:xfrm>
            <a:off x="4156091" y="1274150"/>
            <a:ext cx="812603" cy="2532238"/>
          </a:xfrm>
          <a:prstGeom prst="rect">
            <a:avLst/>
          </a:prstGeom>
          <a:ln>
            <a:solidFill>
              <a:schemeClr val="accent1"/>
            </a:solidFill>
          </a:ln>
        </p:spPr>
      </p:pic>
      <p:pic>
        <p:nvPicPr>
          <p:cNvPr id="14" name="Picture 13">
            <a:extLst>
              <a:ext uri="{FF2B5EF4-FFF2-40B4-BE49-F238E27FC236}">
                <a16:creationId xmlns:a16="http://schemas.microsoft.com/office/drawing/2014/main" id="{B5E0E0A1-535A-4704-8909-426E877B649E}"/>
              </a:ext>
            </a:extLst>
          </p:cNvPr>
          <p:cNvPicPr>
            <a:picLocks noChangeAspect="1"/>
          </p:cNvPicPr>
          <p:nvPr/>
        </p:nvPicPr>
        <p:blipFill>
          <a:blip r:embed="rId3"/>
          <a:stretch>
            <a:fillRect/>
          </a:stretch>
        </p:blipFill>
        <p:spPr>
          <a:xfrm>
            <a:off x="379321" y="1289920"/>
            <a:ext cx="3651920" cy="2432316"/>
          </a:xfrm>
          <a:prstGeom prst="rect">
            <a:avLst/>
          </a:prstGeom>
        </p:spPr>
      </p:pic>
      <p:sp>
        <p:nvSpPr>
          <p:cNvPr id="15" name="TextBox 14">
            <a:extLst>
              <a:ext uri="{FF2B5EF4-FFF2-40B4-BE49-F238E27FC236}">
                <a16:creationId xmlns:a16="http://schemas.microsoft.com/office/drawing/2014/main" id="{03106178-E70E-4A74-AA4F-357AB90F1635}"/>
              </a:ext>
            </a:extLst>
          </p:cNvPr>
          <p:cNvSpPr txBox="1"/>
          <p:nvPr/>
        </p:nvSpPr>
        <p:spPr>
          <a:xfrm>
            <a:off x="159732" y="4048321"/>
            <a:ext cx="2906851" cy="1815882"/>
          </a:xfrm>
          <a:prstGeom prst="rect">
            <a:avLst/>
          </a:prstGeom>
          <a:noFill/>
        </p:spPr>
        <p:txBody>
          <a:bodyPr wrap="square" rtlCol="0">
            <a:spAutoFit/>
          </a:bodyPr>
          <a:lstStyle/>
          <a:p>
            <a:pPr algn="ctr"/>
            <a:r>
              <a:rPr lang="en-US" sz="1600" dirty="0"/>
              <a:t>While we kept the old Block 4 cryostats, we re-built the inserts. Ex. Diodes and LHC lead cryostats with an external </a:t>
            </a:r>
            <a:r>
              <a:rPr lang="en-US" sz="1200" dirty="0"/>
              <a:t>satellite</a:t>
            </a:r>
            <a:r>
              <a:rPr lang="en-US" sz="1600" dirty="0"/>
              <a:t> allowing us today to used a mixed gas to cool HTs coils at variable He gas temperature</a:t>
            </a:r>
          </a:p>
        </p:txBody>
      </p:sp>
      <p:sp>
        <p:nvSpPr>
          <p:cNvPr id="16" name="TextBox 15">
            <a:extLst>
              <a:ext uri="{FF2B5EF4-FFF2-40B4-BE49-F238E27FC236}">
                <a16:creationId xmlns:a16="http://schemas.microsoft.com/office/drawing/2014/main" id="{9528EA49-1684-4F4B-A7B8-30C77DBEE862}"/>
              </a:ext>
            </a:extLst>
          </p:cNvPr>
          <p:cNvSpPr txBox="1"/>
          <p:nvPr/>
        </p:nvSpPr>
        <p:spPr>
          <a:xfrm>
            <a:off x="472114" y="3806388"/>
            <a:ext cx="1797287" cy="253916"/>
          </a:xfrm>
          <a:prstGeom prst="rect">
            <a:avLst/>
          </a:prstGeom>
          <a:noFill/>
        </p:spPr>
        <p:txBody>
          <a:bodyPr wrap="none" rtlCol="0">
            <a:spAutoFit/>
          </a:bodyPr>
          <a:lstStyle/>
          <a:p>
            <a:r>
              <a:rPr lang="en-US" sz="1050" dirty="0">
                <a:solidFill>
                  <a:srgbClr val="FF0000"/>
                </a:solidFill>
              </a:rPr>
              <a:t>Work of G. </a:t>
            </a:r>
            <a:r>
              <a:rPr lang="en-US" sz="1050" dirty="0" err="1">
                <a:solidFill>
                  <a:srgbClr val="FF0000"/>
                </a:solidFill>
              </a:rPr>
              <a:t>Villiger</a:t>
            </a:r>
            <a:r>
              <a:rPr lang="en-US" sz="1050" dirty="0">
                <a:solidFill>
                  <a:srgbClr val="FF0000"/>
                </a:solidFill>
              </a:rPr>
              <a:t> + V. Benda</a:t>
            </a:r>
          </a:p>
        </p:txBody>
      </p:sp>
      <p:pic>
        <p:nvPicPr>
          <p:cNvPr id="17" name="Picture 16">
            <a:extLst>
              <a:ext uri="{FF2B5EF4-FFF2-40B4-BE49-F238E27FC236}">
                <a16:creationId xmlns:a16="http://schemas.microsoft.com/office/drawing/2014/main" id="{F2D4EF9C-7504-4BA3-84EF-FEA8C08BF76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071" r="3025"/>
          <a:stretch/>
        </p:blipFill>
        <p:spPr>
          <a:xfrm rot="471872">
            <a:off x="5118645" y="1080871"/>
            <a:ext cx="1719941" cy="3667001"/>
          </a:xfrm>
          <a:prstGeom prst="rect">
            <a:avLst/>
          </a:prstGeom>
        </p:spPr>
      </p:pic>
      <p:pic>
        <p:nvPicPr>
          <p:cNvPr id="18" name="Picture 17">
            <a:extLst>
              <a:ext uri="{FF2B5EF4-FFF2-40B4-BE49-F238E27FC236}">
                <a16:creationId xmlns:a16="http://schemas.microsoft.com/office/drawing/2014/main" id="{1B8501A8-2CD1-4856-A8C4-1332C5EAA152}"/>
              </a:ext>
            </a:extLst>
          </p:cNvPr>
          <p:cNvPicPr/>
          <p:nvPr/>
        </p:nvPicPr>
        <p:blipFill>
          <a:blip r:embed="rId5"/>
          <a:stretch>
            <a:fillRect/>
          </a:stretch>
        </p:blipFill>
        <p:spPr>
          <a:xfrm>
            <a:off x="3362926" y="4254878"/>
            <a:ext cx="1586329" cy="1313202"/>
          </a:xfrm>
          <a:prstGeom prst="rect">
            <a:avLst/>
          </a:prstGeom>
        </p:spPr>
      </p:pic>
      <p:sp>
        <p:nvSpPr>
          <p:cNvPr id="20" name="TextBox 19">
            <a:extLst>
              <a:ext uri="{FF2B5EF4-FFF2-40B4-BE49-F238E27FC236}">
                <a16:creationId xmlns:a16="http://schemas.microsoft.com/office/drawing/2014/main" id="{92141F5A-D372-4E3F-BEDC-D6A54023BC4D}"/>
              </a:ext>
            </a:extLst>
          </p:cNvPr>
          <p:cNvSpPr txBox="1"/>
          <p:nvPr/>
        </p:nvSpPr>
        <p:spPr>
          <a:xfrm>
            <a:off x="5377035" y="4686206"/>
            <a:ext cx="1561076" cy="1569660"/>
          </a:xfrm>
          <a:prstGeom prst="rect">
            <a:avLst/>
          </a:prstGeom>
          <a:noFill/>
        </p:spPr>
        <p:txBody>
          <a:bodyPr wrap="square" rtlCol="0">
            <a:spAutoFit/>
          </a:bodyPr>
          <a:lstStyle/>
          <a:p>
            <a:pPr algn="ctr"/>
            <a:r>
              <a:rPr lang="en-US" sz="1600" b="1" u="sng" dirty="0"/>
              <a:t>New additional insert </a:t>
            </a:r>
            <a:r>
              <a:rPr lang="en-US" sz="1600" dirty="0"/>
              <a:t>for the existing LONG cryostat with IMPROVED  performance.</a:t>
            </a:r>
          </a:p>
        </p:txBody>
      </p:sp>
      <p:sp>
        <p:nvSpPr>
          <p:cNvPr id="6" name="TextBox 5">
            <a:extLst>
              <a:ext uri="{FF2B5EF4-FFF2-40B4-BE49-F238E27FC236}">
                <a16:creationId xmlns:a16="http://schemas.microsoft.com/office/drawing/2014/main" id="{DBEA823F-B960-4C88-A5A9-6D97F756815D}"/>
              </a:ext>
            </a:extLst>
          </p:cNvPr>
          <p:cNvSpPr txBox="1"/>
          <p:nvPr/>
        </p:nvSpPr>
        <p:spPr>
          <a:xfrm>
            <a:off x="823666" y="5890206"/>
            <a:ext cx="4519862" cy="600164"/>
          </a:xfrm>
          <a:prstGeom prst="rect">
            <a:avLst/>
          </a:prstGeom>
          <a:noFill/>
        </p:spPr>
        <p:txBody>
          <a:bodyPr wrap="square" rtlCol="0">
            <a:spAutoFit/>
          </a:bodyPr>
          <a:lstStyle/>
          <a:p>
            <a:pPr algn="ctr"/>
            <a:r>
              <a:rPr lang="en-US" sz="1100" dirty="0">
                <a:solidFill>
                  <a:srgbClr val="FF0000"/>
                </a:solidFill>
              </a:rPr>
              <a:t>With an original idea of P. Viret</a:t>
            </a:r>
          </a:p>
          <a:p>
            <a:pPr algn="ctr"/>
            <a:r>
              <a:rPr lang="en-US" sz="1100" dirty="0">
                <a:solidFill>
                  <a:srgbClr val="FF0000"/>
                </a:solidFill>
              </a:rPr>
              <a:t>Design and produced by EN-MME design office and Main workshop</a:t>
            </a:r>
          </a:p>
          <a:p>
            <a:pPr algn="ctr"/>
            <a:r>
              <a:rPr lang="en-US" sz="1100" dirty="0">
                <a:solidFill>
                  <a:srgbClr val="FF0000"/>
                </a:solidFill>
              </a:rPr>
              <a:t>Integrated with CRG in the SM18 cooling system</a:t>
            </a:r>
          </a:p>
        </p:txBody>
      </p:sp>
      <p:pic>
        <p:nvPicPr>
          <p:cNvPr id="23" name="Picture 2">
            <a:extLst>
              <a:ext uri="{FF2B5EF4-FFF2-40B4-BE49-F238E27FC236}">
                <a16:creationId xmlns:a16="http://schemas.microsoft.com/office/drawing/2014/main" id="{2B2C6CF2-59D8-440F-BE49-13383B38057B}"/>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7599" t="12412" r="54205" b="6432"/>
          <a:stretch/>
        </p:blipFill>
        <p:spPr bwMode="auto">
          <a:xfrm>
            <a:off x="7294653" y="1156180"/>
            <a:ext cx="4077039" cy="54142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TextBox 20">
            <a:extLst>
              <a:ext uri="{FF2B5EF4-FFF2-40B4-BE49-F238E27FC236}">
                <a16:creationId xmlns:a16="http://schemas.microsoft.com/office/drawing/2014/main" id="{EAD4DBA1-1C60-4490-BFD4-9DD3444233BC}"/>
              </a:ext>
            </a:extLst>
          </p:cNvPr>
          <p:cNvSpPr txBox="1"/>
          <p:nvPr/>
        </p:nvSpPr>
        <p:spPr>
          <a:xfrm>
            <a:off x="7898884" y="424410"/>
            <a:ext cx="3651510" cy="646331"/>
          </a:xfrm>
          <a:prstGeom prst="rect">
            <a:avLst/>
          </a:prstGeom>
          <a:noFill/>
        </p:spPr>
        <p:txBody>
          <a:bodyPr wrap="square" rtlCol="0">
            <a:spAutoFit/>
          </a:bodyPr>
          <a:lstStyle/>
          <a:p>
            <a:r>
              <a:rPr lang="en-US" b="1" dirty="0"/>
              <a:t>SAFETY a continues work on a constantly growing installations</a:t>
            </a:r>
          </a:p>
        </p:txBody>
      </p:sp>
      <p:sp>
        <p:nvSpPr>
          <p:cNvPr id="22" name="TextBox 21">
            <a:extLst>
              <a:ext uri="{FF2B5EF4-FFF2-40B4-BE49-F238E27FC236}">
                <a16:creationId xmlns:a16="http://schemas.microsoft.com/office/drawing/2014/main" id="{687CC468-20F8-4D92-873B-D7CE75B5CD02}"/>
              </a:ext>
            </a:extLst>
          </p:cNvPr>
          <p:cNvSpPr txBox="1"/>
          <p:nvPr/>
        </p:nvSpPr>
        <p:spPr>
          <a:xfrm>
            <a:off x="7898837" y="6255866"/>
            <a:ext cx="2485745" cy="276999"/>
          </a:xfrm>
          <a:prstGeom prst="rect">
            <a:avLst/>
          </a:prstGeom>
          <a:noFill/>
        </p:spPr>
        <p:txBody>
          <a:bodyPr wrap="none" rtlCol="0">
            <a:spAutoFit/>
          </a:bodyPr>
          <a:lstStyle/>
          <a:p>
            <a:r>
              <a:rPr lang="en-US" sz="1200" dirty="0">
                <a:solidFill>
                  <a:srgbClr val="FF0000"/>
                </a:solidFill>
              </a:rPr>
              <a:t>Work with E. Bigot + T. Otto + P. Viret</a:t>
            </a:r>
          </a:p>
        </p:txBody>
      </p:sp>
      <p:sp>
        <p:nvSpPr>
          <p:cNvPr id="24" name="Footer Placeholder 23">
            <a:extLst>
              <a:ext uri="{FF2B5EF4-FFF2-40B4-BE49-F238E27FC236}">
                <a16:creationId xmlns:a16="http://schemas.microsoft.com/office/drawing/2014/main" id="{F2292206-3C46-4C96-91D6-C9C804814052}"/>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31382098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32AEEBC8-9D30-42EF-95F2-386C2653FB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sketch line">
            <a:extLst>
              <a:ext uri="{FF2B5EF4-FFF2-40B4-BE49-F238E27FC236}">
                <a16:creationId xmlns:a16="http://schemas.microsoft.com/office/drawing/2014/main" id="{2E92FA66-67D7-4CB4-94D3-E643A9AD4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566159" y="1225296"/>
            <a:ext cx="1554480" cy="18288"/>
          </a:xfrm>
          <a:custGeom>
            <a:avLst/>
            <a:gdLst>
              <a:gd name="connsiteX0" fmla="*/ 0 w 1554480"/>
              <a:gd name="connsiteY0" fmla="*/ 0 h 18288"/>
              <a:gd name="connsiteX1" fmla="*/ 549250 w 1554480"/>
              <a:gd name="connsiteY1" fmla="*/ 0 h 18288"/>
              <a:gd name="connsiteX2" fmla="*/ 1082954 w 1554480"/>
              <a:gd name="connsiteY2" fmla="*/ 0 h 18288"/>
              <a:gd name="connsiteX3" fmla="*/ 1554480 w 1554480"/>
              <a:gd name="connsiteY3" fmla="*/ 0 h 18288"/>
              <a:gd name="connsiteX4" fmla="*/ 1554480 w 1554480"/>
              <a:gd name="connsiteY4" fmla="*/ 18288 h 18288"/>
              <a:gd name="connsiteX5" fmla="*/ 1067410 w 1554480"/>
              <a:gd name="connsiteY5" fmla="*/ 18288 h 18288"/>
              <a:gd name="connsiteX6" fmla="*/ 549250 w 1554480"/>
              <a:gd name="connsiteY6" fmla="*/ 18288 h 18288"/>
              <a:gd name="connsiteX7" fmla="*/ 0 w 1554480"/>
              <a:gd name="connsiteY7" fmla="*/ 18288 h 18288"/>
              <a:gd name="connsiteX8" fmla="*/ 0 w 1554480"/>
              <a:gd name="connsiteY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4480" h="18288" fill="none" extrusionOk="0">
                <a:moveTo>
                  <a:pt x="0" y="0"/>
                </a:moveTo>
                <a:cubicBezTo>
                  <a:pt x="114141" y="-19864"/>
                  <a:pt x="345055" y="-1657"/>
                  <a:pt x="549250" y="0"/>
                </a:cubicBezTo>
                <a:cubicBezTo>
                  <a:pt x="753445" y="1657"/>
                  <a:pt x="862292" y="-5674"/>
                  <a:pt x="1082954" y="0"/>
                </a:cubicBezTo>
                <a:cubicBezTo>
                  <a:pt x="1303616" y="5674"/>
                  <a:pt x="1363530" y="4537"/>
                  <a:pt x="1554480" y="0"/>
                </a:cubicBezTo>
                <a:cubicBezTo>
                  <a:pt x="1554963" y="7176"/>
                  <a:pt x="1553909" y="13682"/>
                  <a:pt x="1554480" y="18288"/>
                </a:cubicBezTo>
                <a:cubicBezTo>
                  <a:pt x="1338847" y="6127"/>
                  <a:pt x="1215066" y="37851"/>
                  <a:pt x="1067410" y="18288"/>
                </a:cubicBezTo>
                <a:cubicBezTo>
                  <a:pt x="919754" y="-1275"/>
                  <a:pt x="800465" y="3080"/>
                  <a:pt x="549250" y="18288"/>
                </a:cubicBezTo>
                <a:cubicBezTo>
                  <a:pt x="298035" y="33496"/>
                  <a:pt x="158868" y="22769"/>
                  <a:pt x="0" y="18288"/>
                </a:cubicBezTo>
                <a:cubicBezTo>
                  <a:pt x="-655" y="13237"/>
                  <a:pt x="709" y="4645"/>
                  <a:pt x="0" y="0"/>
                </a:cubicBezTo>
                <a:close/>
              </a:path>
              <a:path w="1554480" h="18288" stroke="0" extrusionOk="0">
                <a:moveTo>
                  <a:pt x="0" y="0"/>
                </a:moveTo>
                <a:cubicBezTo>
                  <a:pt x="249941" y="-58"/>
                  <a:pt x="367334" y="23448"/>
                  <a:pt x="502615" y="0"/>
                </a:cubicBezTo>
                <a:cubicBezTo>
                  <a:pt x="637897" y="-23448"/>
                  <a:pt x="813653" y="-20418"/>
                  <a:pt x="974141" y="0"/>
                </a:cubicBezTo>
                <a:cubicBezTo>
                  <a:pt x="1134629" y="20418"/>
                  <a:pt x="1268772" y="6288"/>
                  <a:pt x="1554480" y="0"/>
                </a:cubicBezTo>
                <a:cubicBezTo>
                  <a:pt x="1554917" y="7222"/>
                  <a:pt x="1555359" y="13299"/>
                  <a:pt x="1554480" y="18288"/>
                </a:cubicBezTo>
                <a:cubicBezTo>
                  <a:pt x="1336087" y="12172"/>
                  <a:pt x="1310024" y="19759"/>
                  <a:pt x="1067410" y="18288"/>
                </a:cubicBezTo>
                <a:cubicBezTo>
                  <a:pt x="824796" y="16818"/>
                  <a:pt x="787902" y="34647"/>
                  <a:pt x="518160" y="18288"/>
                </a:cubicBezTo>
                <a:cubicBezTo>
                  <a:pt x="248418" y="1930"/>
                  <a:pt x="133160" y="9205"/>
                  <a:pt x="0" y="18288"/>
                </a:cubicBezTo>
                <a:cubicBezTo>
                  <a:pt x="-643" y="9451"/>
                  <a:pt x="-340" y="7114"/>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xmln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2"/>
          <a:stretch>
            <a:fillRect/>
          </a:stretch>
        </p:blipFill>
        <p:spPr>
          <a:xfrm>
            <a:off x="622300" y="2286000"/>
            <a:ext cx="5270500" cy="3937000"/>
          </a:xfrm>
          <a:prstGeom prst="rect">
            <a:avLst/>
          </a:prstGeom>
        </p:spPr>
      </p:pic>
      <p:pic>
        <p:nvPicPr>
          <p:cNvPr id="15" name="Picture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69000" y="2286000"/>
            <a:ext cx="1308100" cy="1765300"/>
          </a:xfrm>
          <a:prstGeom prst="rect">
            <a:avLst/>
          </a:prstGeom>
        </p:spPr>
      </p:pic>
      <p:pic>
        <p:nvPicPr>
          <p:cNvPr id="14" name="Picture 1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53300" y="2286000"/>
            <a:ext cx="2387600" cy="1765300"/>
          </a:xfrm>
          <a:prstGeom prst="rect">
            <a:avLst/>
          </a:prstGeom>
        </p:spPr>
      </p:pic>
      <p:pic>
        <p:nvPicPr>
          <p:cNvPr id="12" name="Picture 11"/>
          <p:cNvPicPr>
            <a:picLocks noChangeAspect="1"/>
          </p:cNvPicPr>
          <p:nvPr/>
        </p:nvPicPr>
        <p:blipFill>
          <a:blip r:embed="rId5"/>
          <a:stretch>
            <a:fillRect/>
          </a:stretch>
        </p:blipFill>
        <p:spPr>
          <a:xfrm>
            <a:off x="5969000" y="4140200"/>
            <a:ext cx="3771900" cy="2082800"/>
          </a:xfrm>
          <a:prstGeom prst="rect">
            <a:avLst/>
          </a:prstGeom>
        </p:spPr>
      </p:pic>
      <p:pic>
        <p:nvPicPr>
          <p:cNvPr id="10" name="Picture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817100" y="2286000"/>
            <a:ext cx="1701800" cy="1257300"/>
          </a:xfrm>
          <a:prstGeom prst="rect">
            <a:avLst/>
          </a:prstGeom>
        </p:spPr>
      </p:pic>
      <p:pic>
        <p:nvPicPr>
          <p:cNvPr id="13" name="Picture 1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5400000">
            <a:off x="10039350" y="3397250"/>
            <a:ext cx="1257300" cy="1701800"/>
          </a:xfrm>
          <a:prstGeom prst="rect">
            <a:avLst/>
          </a:prstGeom>
        </p:spPr>
      </p:pic>
      <p:pic>
        <p:nvPicPr>
          <p:cNvPr id="9" name="Picture 8"/>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817100" y="4965700"/>
            <a:ext cx="1701800" cy="1257300"/>
          </a:xfrm>
          <a:prstGeom prst="rect">
            <a:avLst/>
          </a:prstGeom>
        </p:spPr>
      </p:pic>
      <p:sp>
        <p:nvSpPr>
          <p:cNvPr id="3" name="Rectangle 2">
            <a:extLst>
              <a:ext uri="{FF2B5EF4-FFF2-40B4-BE49-F238E27FC236}">
                <a16:creationId xmlns:a16="http://schemas.microsoft.com/office/drawing/2014/main" id="{9426375F-5C86-1145-896B-5A38995D23A7}"/>
              </a:ext>
            </a:extLst>
          </p:cNvPr>
          <p:cNvSpPr/>
          <p:nvPr/>
        </p:nvSpPr>
        <p:spPr>
          <a:xfrm>
            <a:off x="4648200" y="495300"/>
            <a:ext cx="6883400" cy="1460500"/>
          </a:xfrm>
          <a:prstGeom prst="rect">
            <a:avLst/>
          </a:prstGeom>
        </p:spPr>
        <p:txBody>
          <a:bodyPr vert="horz" wrap="square" lIns="91440" tIns="45720" rIns="91440" bIns="45720" rtlCol="0" anchor="t">
            <a:normAutofit/>
          </a:bodyPr>
          <a:lstStyle/>
          <a:p>
            <a:pPr indent="-228600">
              <a:lnSpc>
                <a:spcPct val="90000"/>
              </a:lnSpc>
              <a:spcAft>
                <a:spcPts val="600"/>
              </a:spcAft>
              <a:buFont typeface="Arial" panose="020B0604020202020204" pitchFamily="34" charset="0"/>
              <a:buChar char="•"/>
            </a:pPr>
            <a:r>
              <a:rPr lang="en-US" sz="2600" b="1"/>
              <a:t>In July Cluster D is dismounted.  Creation of the SM18 Infrastructure UPG project.   3</a:t>
            </a:r>
            <a:r>
              <a:rPr lang="en-US" sz="2600" b="1" baseline="30000"/>
              <a:t>rd</a:t>
            </a:r>
            <a:r>
              <a:rPr lang="en-US" sz="2600" b="1"/>
              <a:t> Cryostat is operational in the vertical test facility.</a:t>
            </a:r>
            <a:r>
              <a:rPr lang="en-US" sz="2600" b="1" i="1"/>
              <a:t> </a:t>
            </a:r>
            <a:endParaRPr lang="en-US" sz="2600"/>
          </a:p>
        </p:txBody>
      </p:sp>
      <p:sp>
        <p:nvSpPr>
          <p:cNvPr id="2" name="Title 1"/>
          <p:cNvSpPr>
            <a:spLocks noGrp="1"/>
          </p:cNvSpPr>
          <p:nvPr>
            <p:ph type="title"/>
          </p:nvPr>
        </p:nvSpPr>
        <p:spPr>
          <a:xfrm>
            <a:off x="630936" y="502920"/>
            <a:ext cx="3419856" cy="1463040"/>
          </a:xfrm>
        </p:spPr>
        <p:txBody>
          <a:bodyPr vert="horz" lIns="91440" tIns="45720" rIns="91440" bIns="45720" rtlCol="0" anchor="ctr">
            <a:normAutofit/>
          </a:bodyPr>
          <a:lstStyle/>
          <a:p>
            <a:r>
              <a:rPr lang="en-US" sz="4800" b="1" kern="1200">
                <a:solidFill>
                  <a:schemeClr val="tx1"/>
                </a:solidFill>
                <a:latin typeface="+mj-lt"/>
                <a:ea typeface="+mj-ea"/>
                <a:cs typeface="+mj-cs"/>
              </a:rPr>
              <a:t>2014</a:t>
            </a:r>
            <a:endParaRPr lang="en-US" sz="4800" b="1" i="1" kern="1200">
              <a:solidFill>
                <a:schemeClr val="tx1"/>
              </a:solidFill>
              <a:latin typeface="+mj-lt"/>
              <a:ea typeface="+mj-ea"/>
              <a:cs typeface="+mj-cs"/>
            </a:endParaRPr>
          </a:p>
        </p:txBody>
      </p:sp>
      <p:sp>
        <p:nvSpPr>
          <p:cNvPr id="5" name="Footer Placeholder 4">
            <a:extLst>
              <a:ext uri="{FF2B5EF4-FFF2-40B4-BE49-F238E27FC236}">
                <a16:creationId xmlns:a16="http://schemas.microsoft.com/office/drawing/2014/main" id="{205D150A-2FC1-4311-AB51-9A6098940941}"/>
              </a:ext>
            </a:extLst>
          </p:cNvPr>
          <p:cNvSpPr>
            <a:spLocks noGrp="1"/>
          </p:cNvSpPr>
          <p:nvPr>
            <p:ph type="ftr" sz="quarter" idx="11"/>
          </p:nvPr>
        </p:nvSpPr>
        <p:spPr>
          <a:xfrm>
            <a:off x="4038600" y="6356350"/>
            <a:ext cx="4114800" cy="365125"/>
          </a:xfrm>
        </p:spPr>
        <p:txBody>
          <a:bodyPr vert="horz" lIns="91440" tIns="45720" rIns="91440" bIns="45720" rtlCol="0" anchor="ctr">
            <a:normAutofit/>
          </a:bodyPr>
          <a:lstStyle/>
          <a:p>
            <a:pPr>
              <a:spcAft>
                <a:spcPts val="600"/>
              </a:spcAft>
            </a:pPr>
            <a:r>
              <a:rPr lang="en-US" kern="1200">
                <a:solidFill>
                  <a:schemeClr val="tx1">
                    <a:tint val="75000"/>
                  </a:schemeClr>
                </a:solidFill>
                <a:latin typeface="+mn-lt"/>
                <a:ea typeface="+mn-ea"/>
                <a:cs typeface="+mn-cs"/>
              </a:rPr>
              <a:t>Marta Bajko TE-MSC-TF 1st of Dec 2020 MSC Seminar</a:t>
            </a:r>
          </a:p>
        </p:txBody>
      </p:sp>
    </p:spTree>
    <p:extLst>
      <p:ext uri="{BB962C8B-B14F-4D97-AF65-F5344CB8AC3E}">
        <p14:creationId xmlns:p14="http://schemas.microsoft.com/office/powerpoint/2010/main" val="39332931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7659" y="195367"/>
            <a:ext cx="8111040" cy="504678"/>
          </a:xfrm>
        </p:spPr>
        <p:txBody>
          <a:bodyPr>
            <a:normAutofit fontScale="90000"/>
          </a:bodyPr>
          <a:lstStyle/>
          <a:p>
            <a:r>
              <a:rPr lang="en-GB" b="1" dirty="0">
                <a:latin typeface="+mn-lt"/>
              </a:rPr>
              <a:t>2015</a:t>
            </a:r>
            <a:endParaRPr lang="en-GB" sz="2200" b="1" dirty="0">
              <a:latin typeface="+mn-lt"/>
            </a:endParaRPr>
          </a:p>
        </p:txBody>
      </p:sp>
      <p:grpSp>
        <p:nvGrpSpPr>
          <p:cNvPr id="10" name="Group 9"/>
          <p:cNvGrpSpPr/>
          <p:nvPr/>
        </p:nvGrpSpPr>
        <p:grpSpPr>
          <a:xfrm>
            <a:off x="150182" y="1313779"/>
            <a:ext cx="3881593" cy="2911195"/>
            <a:chOff x="261037" y="1498417"/>
            <a:chExt cx="3881593" cy="2911195"/>
          </a:xfrm>
        </p:grpSpPr>
        <p:pic>
          <p:nvPicPr>
            <p:cNvPr id="8" name="Picture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1037" y="1498417"/>
              <a:ext cx="3881593" cy="2911195"/>
            </a:xfrm>
            <a:prstGeom prst="rect">
              <a:avLst/>
            </a:prstGeom>
          </p:spPr>
        </p:pic>
        <p:sp>
          <p:nvSpPr>
            <p:cNvPr id="9" name="TextBox 8"/>
            <p:cNvSpPr txBox="1"/>
            <p:nvPr/>
          </p:nvSpPr>
          <p:spPr>
            <a:xfrm>
              <a:off x="261037" y="1577930"/>
              <a:ext cx="617477" cy="369332"/>
            </a:xfrm>
            <a:prstGeom prst="rect">
              <a:avLst/>
            </a:prstGeom>
            <a:noFill/>
          </p:spPr>
          <p:txBody>
            <a:bodyPr wrap="none" rtlCol="0">
              <a:spAutoFit/>
            </a:bodyPr>
            <a:lstStyle/>
            <a:p>
              <a:r>
                <a:rPr lang="en-GB" dirty="0">
                  <a:solidFill>
                    <a:schemeClr val="bg1"/>
                  </a:solidFill>
                </a:rPr>
                <a:t>June</a:t>
              </a:r>
            </a:p>
          </p:txBody>
        </p:sp>
      </p:grpSp>
      <p:grpSp>
        <p:nvGrpSpPr>
          <p:cNvPr id="13" name="Group 12"/>
          <p:cNvGrpSpPr/>
          <p:nvPr/>
        </p:nvGrpSpPr>
        <p:grpSpPr>
          <a:xfrm>
            <a:off x="759228" y="1680754"/>
            <a:ext cx="2925086" cy="3900115"/>
            <a:chOff x="1247542" y="1809325"/>
            <a:chExt cx="2925086" cy="3900115"/>
          </a:xfrm>
        </p:grpSpPr>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47542" y="1809325"/>
              <a:ext cx="2925086" cy="3900115"/>
            </a:xfrm>
            <a:prstGeom prst="rect">
              <a:avLst/>
            </a:prstGeom>
          </p:spPr>
        </p:pic>
        <p:sp>
          <p:nvSpPr>
            <p:cNvPr id="12" name="TextBox 11"/>
            <p:cNvSpPr txBox="1"/>
            <p:nvPr/>
          </p:nvSpPr>
          <p:spPr>
            <a:xfrm>
              <a:off x="1293687" y="1815782"/>
              <a:ext cx="537327" cy="369332"/>
            </a:xfrm>
            <a:prstGeom prst="rect">
              <a:avLst/>
            </a:prstGeom>
            <a:noFill/>
          </p:spPr>
          <p:txBody>
            <a:bodyPr wrap="none" rtlCol="0">
              <a:spAutoFit/>
            </a:bodyPr>
            <a:lstStyle/>
            <a:p>
              <a:r>
                <a:rPr lang="en-GB" dirty="0">
                  <a:solidFill>
                    <a:schemeClr val="bg1"/>
                  </a:solidFill>
                </a:rPr>
                <a:t>July</a:t>
              </a:r>
            </a:p>
          </p:txBody>
        </p:sp>
      </p:grpSp>
      <p:grpSp>
        <p:nvGrpSpPr>
          <p:cNvPr id="16" name="Group 15"/>
          <p:cNvGrpSpPr/>
          <p:nvPr/>
        </p:nvGrpSpPr>
        <p:grpSpPr>
          <a:xfrm>
            <a:off x="1709409" y="2247092"/>
            <a:ext cx="2859045" cy="3812060"/>
            <a:chOff x="2042724" y="1438377"/>
            <a:chExt cx="2859045" cy="3812060"/>
          </a:xfrm>
        </p:grpSpPr>
        <p:pic>
          <p:nvPicPr>
            <p:cNvPr id="14" name="Picture 1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42724" y="1438377"/>
              <a:ext cx="2859045" cy="3812060"/>
            </a:xfrm>
            <a:prstGeom prst="rect">
              <a:avLst/>
            </a:prstGeom>
          </p:spPr>
        </p:pic>
        <p:sp>
          <p:nvSpPr>
            <p:cNvPr id="15" name="TextBox 14"/>
            <p:cNvSpPr txBox="1"/>
            <p:nvPr/>
          </p:nvSpPr>
          <p:spPr>
            <a:xfrm>
              <a:off x="2136307" y="1447317"/>
              <a:ext cx="1218282" cy="369332"/>
            </a:xfrm>
            <a:prstGeom prst="rect">
              <a:avLst/>
            </a:prstGeom>
            <a:noFill/>
          </p:spPr>
          <p:txBody>
            <a:bodyPr wrap="none" rtlCol="0">
              <a:spAutoFit/>
            </a:bodyPr>
            <a:lstStyle/>
            <a:p>
              <a:r>
                <a:rPr lang="en-GB" dirty="0">
                  <a:solidFill>
                    <a:schemeClr val="bg1"/>
                  </a:solidFill>
                </a:rPr>
                <a:t>September</a:t>
              </a:r>
            </a:p>
          </p:txBody>
        </p:sp>
      </p:grpSp>
      <p:grpSp>
        <p:nvGrpSpPr>
          <p:cNvPr id="19" name="Group 18"/>
          <p:cNvGrpSpPr/>
          <p:nvPr/>
        </p:nvGrpSpPr>
        <p:grpSpPr>
          <a:xfrm>
            <a:off x="3078700" y="2715607"/>
            <a:ext cx="2859045" cy="3812060"/>
            <a:chOff x="2846904" y="2503582"/>
            <a:chExt cx="2859045" cy="3812060"/>
          </a:xfrm>
        </p:grpSpPr>
        <p:pic>
          <p:nvPicPr>
            <p:cNvPr id="17" name="Picture 1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846904" y="2503582"/>
              <a:ext cx="2859045" cy="3812060"/>
            </a:xfrm>
            <a:prstGeom prst="rect">
              <a:avLst/>
            </a:prstGeom>
          </p:spPr>
        </p:pic>
        <p:sp>
          <p:nvSpPr>
            <p:cNvPr id="18" name="TextBox 17"/>
            <p:cNvSpPr txBox="1"/>
            <p:nvPr/>
          </p:nvSpPr>
          <p:spPr>
            <a:xfrm>
              <a:off x="3048471" y="2584682"/>
              <a:ext cx="948658" cy="369332"/>
            </a:xfrm>
            <a:prstGeom prst="rect">
              <a:avLst/>
            </a:prstGeom>
            <a:noFill/>
          </p:spPr>
          <p:txBody>
            <a:bodyPr wrap="none" rtlCol="0">
              <a:spAutoFit/>
            </a:bodyPr>
            <a:lstStyle/>
            <a:p>
              <a:r>
                <a:rPr lang="en-GB" dirty="0">
                  <a:solidFill>
                    <a:schemeClr val="bg1"/>
                  </a:solidFill>
                </a:rPr>
                <a:t>October</a:t>
              </a:r>
            </a:p>
          </p:txBody>
        </p:sp>
      </p:grpSp>
      <p:grpSp>
        <p:nvGrpSpPr>
          <p:cNvPr id="22" name="Group 21"/>
          <p:cNvGrpSpPr/>
          <p:nvPr/>
        </p:nvGrpSpPr>
        <p:grpSpPr>
          <a:xfrm>
            <a:off x="4615317" y="3048491"/>
            <a:ext cx="2859045" cy="3812060"/>
            <a:chOff x="4860753" y="2503582"/>
            <a:chExt cx="2859045" cy="3812060"/>
          </a:xfrm>
        </p:grpSpPr>
        <p:pic>
          <p:nvPicPr>
            <p:cNvPr id="20" name="Picture 1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860753" y="2503582"/>
              <a:ext cx="2859045" cy="3812060"/>
            </a:xfrm>
            <a:prstGeom prst="rect">
              <a:avLst/>
            </a:prstGeom>
          </p:spPr>
        </p:pic>
        <p:sp>
          <p:nvSpPr>
            <p:cNvPr id="21" name="TextBox 20"/>
            <p:cNvSpPr txBox="1"/>
            <p:nvPr/>
          </p:nvSpPr>
          <p:spPr>
            <a:xfrm>
              <a:off x="4899711" y="2716570"/>
              <a:ext cx="1173655" cy="369332"/>
            </a:xfrm>
            <a:prstGeom prst="rect">
              <a:avLst/>
            </a:prstGeom>
            <a:noFill/>
          </p:spPr>
          <p:txBody>
            <a:bodyPr wrap="none" rtlCol="0">
              <a:spAutoFit/>
            </a:bodyPr>
            <a:lstStyle/>
            <a:p>
              <a:r>
                <a:rPr lang="en-GB" dirty="0">
                  <a:solidFill>
                    <a:schemeClr val="bg1"/>
                  </a:solidFill>
                </a:rPr>
                <a:t>November</a:t>
              </a:r>
            </a:p>
          </p:txBody>
        </p:sp>
      </p:grpSp>
      <p:grpSp>
        <p:nvGrpSpPr>
          <p:cNvPr id="25" name="Group 24"/>
          <p:cNvGrpSpPr/>
          <p:nvPr/>
        </p:nvGrpSpPr>
        <p:grpSpPr>
          <a:xfrm>
            <a:off x="6324137" y="2442712"/>
            <a:ext cx="2712330" cy="3616440"/>
            <a:chOff x="5907516" y="2503582"/>
            <a:chExt cx="2712330" cy="3616440"/>
          </a:xfrm>
        </p:grpSpPr>
        <p:pic>
          <p:nvPicPr>
            <p:cNvPr id="23" name="Picture 2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907516" y="2503582"/>
              <a:ext cx="2712330" cy="3616440"/>
            </a:xfrm>
            <a:prstGeom prst="rect">
              <a:avLst/>
            </a:prstGeom>
          </p:spPr>
        </p:pic>
        <p:sp>
          <p:nvSpPr>
            <p:cNvPr id="24" name="TextBox 23"/>
            <p:cNvSpPr txBox="1"/>
            <p:nvPr/>
          </p:nvSpPr>
          <p:spPr>
            <a:xfrm>
              <a:off x="6000094" y="2726218"/>
              <a:ext cx="1157689" cy="369332"/>
            </a:xfrm>
            <a:prstGeom prst="rect">
              <a:avLst/>
            </a:prstGeom>
            <a:noFill/>
          </p:spPr>
          <p:txBody>
            <a:bodyPr wrap="none" rtlCol="0">
              <a:spAutoFit/>
            </a:bodyPr>
            <a:lstStyle/>
            <a:p>
              <a:r>
                <a:rPr lang="en-GB" dirty="0">
                  <a:solidFill>
                    <a:schemeClr val="bg1"/>
                  </a:solidFill>
                </a:rPr>
                <a:t>December</a:t>
              </a:r>
            </a:p>
          </p:txBody>
        </p:sp>
      </p:grpSp>
      <p:grpSp>
        <p:nvGrpSpPr>
          <p:cNvPr id="29" name="Group 28"/>
          <p:cNvGrpSpPr/>
          <p:nvPr/>
        </p:nvGrpSpPr>
        <p:grpSpPr>
          <a:xfrm>
            <a:off x="7991999" y="1680754"/>
            <a:ext cx="4092147" cy="4391676"/>
            <a:chOff x="7455897" y="1778536"/>
            <a:chExt cx="4092147" cy="4391676"/>
          </a:xfrm>
        </p:grpSpPr>
        <p:pic>
          <p:nvPicPr>
            <p:cNvPr id="26" name="Picture 25"/>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455897" y="1778536"/>
              <a:ext cx="2731031" cy="3641374"/>
            </a:xfrm>
            <a:prstGeom prst="rect">
              <a:avLst/>
            </a:prstGeom>
          </p:spPr>
        </p:pic>
        <p:pic>
          <p:nvPicPr>
            <p:cNvPr id="27" name="Picture 26"/>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8788409" y="4556097"/>
              <a:ext cx="2759635" cy="1614115"/>
            </a:xfrm>
            <a:prstGeom prst="rect">
              <a:avLst/>
            </a:prstGeom>
          </p:spPr>
        </p:pic>
        <p:sp>
          <p:nvSpPr>
            <p:cNvPr id="28" name="TextBox 27"/>
            <p:cNvSpPr txBox="1"/>
            <p:nvPr/>
          </p:nvSpPr>
          <p:spPr>
            <a:xfrm>
              <a:off x="7720717" y="2040684"/>
              <a:ext cx="1874231" cy="369332"/>
            </a:xfrm>
            <a:prstGeom prst="rect">
              <a:avLst/>
            </a:prstGeom>
            <a:noFill/>
          </p:spPr>
          <p:txBody>
            <a:bodyPr wrap="none" rtlCol="0">
              <a:spAutoFit/>
            </a:bodyPr>
            <a:lstStyle/>
            <a:p>
              <a:r>
                <a:rPr lang="en-GB" dirty="0">
                  <a:solidFill>
                    <a:schemeClr val="bg1"/>
                  </a:solidFill>
                </a:rPr>
                <a:t>18</a:t>
              </a:r>
              <a:r>
                <a:rPr lang="en-GB" baseline="30000" dirty="0">
                  <a:solidFill>
                    <a:schemeClr val="bg1"/>
                  </a:solidFill>
                </a:rPr>
                <a:t>th</a:t>
              </a:r>
              <a:r>
                <a:rPr lang="en-GB" dirty="0">
                  <a:solidFill>
                    <a:schemeClr val="bg1"/>
                  </a:solidFill>
                </a:rPr>
                <a:t> of December </a:t>
              </a:r>
            </a:p>
          </p:txBody>
        </p:sp>
      </p:grpSp>
      <p:pic>
        <p:nvPicPr>
          <p:cNvPr id="31" name="Picture 30"/>
          <p:cNvPicPr>
            <a:picLocks noChangeAspect="1"/>
          </p:cNvPicPr>
          <p:nvPr/>
        </p:nvPicPr>
        <p:blipFill>
          <a:blip r:embed="rId10"/>
          <a:stretch>
            <a:fillRect/>
          </a:stretch>
        </p:blipFill>
        <p:spPr>
          <a:xfrm>
            <a:off x="4412979" y="1173785"/>
            <a:ext cx="2987040" cy="1981200"/>
          </a:xfrm>
          <a:prstGeom prst="rect">
            <a:avLst/>
          </a:prstGeom>
          <a:ln w="12700">
            <a:solidFill>
              <a:schemeClr val="tx1"/>
            </a:solidFill>
          </a:ln>
        </p:spPr>
      </p:pic>
      <p:sp>
        <p:nvSpPr>
          <p:cNvPr id="3" name="TextBox 2"/>
          <p:cNvSpPr txBox="1"/>
          <p:nvPr/>
        </p:nvSpPr>
        <p:spPr>
          <a:xfrm>
            <a:off x="6931205" y="1184730"/>
            <a:ext cx="4786612" cy="369332"/>
          </a:xfrm>
          <a:prstGeom prst="rect">
            <a:avLst/>
          </a:prstGeom>
          <a:solidFill>
            <a:schemeClr val="bg1"/>
          </a:solidFill>
        </p:spPr>
        <p:txBody>
          <a:bodyPr wrap="square" rtlCol="0">
            <a:spAutoFit/>
          </a:bodyPr>
          <a:lstStyle/>
          <a:p>
            <a:r>
              <a:rPr lang="en-GB" dirty="0"/>
              <a:t>20 kA kept for 30 s in Cluster A. ….so is feasible ….</a:t>
            </a:r>
          </a:p>
        </p:txBody>
      </p:sp>
      <p:sp>
        <p:nvSpPr>
          <p:cNvPr id="4" name="Rectangle 3">
            <a:extLst>
              <a:ext uri="{FF2B5EF4-FFF2-40B4-BE49-F238E27FC236}">
                <a16:creationId xmlns:a16="http://schemas.microsoft.com/office/drawing/2014/main" id="{2243EF4E-5E10-4E4E-AB95-EF33AFCBF12B}"/>
              </a:ext>
            </a:extLst>
          </p:cNvPr>
          <p:cNvSpPr/>
          <p:nvPr/>
        </p:nvSpPr>
        <p:spPr>
          <a:xfrm>
            <a:off x="743178" y="672348"/>
            <a:ext cx="10644150" cy="369332"/>
          </a:xfrm>
          <a:prstGeom prst="rect">
            <a:avLst/>
          </a:prstGeom>
        </p:spPr>
        <p:txBody>
          <a:bodyPr wrap="square">
            <a:spAutoFit/>
          </a:bodyPr>
          <a:lstStyle/>
          <a:p>
            <a:r>
              <a:rPr lang="en-GB" b="1" dirty="0"/>
              <a:t>while work is ongoing for the civil engineering of Cluster D, we start testing Cluster A at high current</a:t>
            </a:r>
            <a:endParaRPr lang="en-GB" dirty="0"/>
          </a:p>
        </p:txBody>
      </p:sp>
      <p:sp>
        <p:nvSpPr>
          <p:cNvPr id="5" name="Footer Placeholder 4">
            <a:extLst>
              <a:ext uri="{FF2B5EF4-FFF2-40B4-BE49-F238E27FC236}">
                <a16:creationId xmlns:a16="http://schemas.microsoft.com/office/drawing/2014/main" id="{CE18AF2E-BF27-449C-8656-4A439C4278FD}"/>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1188197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6941" y="87905"/>
            <a:ext cx="6409414" cy="770070"/>
          </a:xfrm>
        </p:spPr>
        <p:txBody>
          <a:bodyPr>
            <a:noAutofit/>
          </a:bodyPr>
          <a:lstStyle/>
          <a:p>
            <a:r>
              <a:rPr lang="en-GB" sz="4000" b="1" dirty="0">
                <a:latin typeface="+mn-lt"/>
              </a:rPr>
              <a:t>2016</a:t>
            </a:r>
            <a:endParaRPr lang="en-GB" sz="2000" b="1" dirty="0">
              <a:latin typeface="+mn-lt"/>
            </a:endParaRPr>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45563" y="4144410"/>
            <a:ext cx="1166987" cy="2259962"/>
          </a:xfrm>
          <a:prstGeom prst="rect">
            <a:avLst/>
          </a:prstGeom>
        </p:spPr>
      </p:pic>
      <p:sp>
        <p:nvSpPr>
          <p:cNvPr id="8" name="TextBox 7"/>
          <p:cNvSpPr txBox="1"/>
          <p:nvPr/>
        </p:nvSpPr>
        <p:spPr>
          <a:xfrm>
            <a:off x="5640348" y="5050918"/>
            <a:ext cx="1563673" cy="646331"/>
          </a:xfrm>
          <a:prstGeom prst="rect">
            <a:avLst/>
          </a:prstGeom>
          <a:noFill/>
        </p:spPr>
        <p:txBody>
          <a:bodyPr wrap="square" rtlCol="0">
            <a:spAutoFit/>
          </a:bodyPr>
          <a:lstStyle/>
          <a:p>
            <a:r>
              <a:rPr lang="en-GB" dirty="0"/>
              <a:t>Cluster A CL consolidation</a:t>
            </a:r>
          </a:p>
        </p:txBody>
      </p:sp>
      <p:grpSp>
        <p:nvGrpSpPr>
          <p:cNvPr id="12" name="Group 11"/>
          <p:cNvGrpSpPr/>
          <p:nvPr/>
        </p:nvGrpSpPr>
        <p:grpSpPr>
          <a:xfrm>
            <a:off x="595529" y="4075549"/>
            <a:ext cx="3642625" cy="2328823"/>
            <a:chOff x="7117710" y="1151859"/>
            <a:chExt cx="4129786" cy="2745578"/>
          </a:xfrm>
        </p:grpSpPr>
        <p:pic>
          <p:nvPicPr>
            <p:cNvPr id="10" name="Picture 9" descr="deminwater.jpg"/>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2963" b="100000" l="0" r="99291">
                          <a14:foregroundMark x1="97281" y1="59630" x2="97281" y2="59630"/>
                          <a14:foregroundMark x1="96927" y1="97037" x2="96927" y2="97037"/>
                          <a14:foregroundMark x1="96927" y1="77222" x2="96927" y2="77222"/>
                          <a14:foregroundMark x1="97163" y1="69074" x2="97163" y2="69074"/>
                          <a14:foregroundMark x1="97872" y1="49444" x2="97872" y2="49444"/>
                          <a14:foregroundMark x1="97636" y1="35000" x2="97636" y2="35000"/>
                          <a14:foregroundMark x1="97636" y1="26667" x2="97636" y2="26667"/>
                          <a14:foregroundMark x1="96336" y1="13519" x2="96336" y2="13519"/>
                          <a14:foregroundMark x1="94681" y1="5370" x2="94681" y2="5370"/>
                          <a14:foregroundMark x1="93853" y1="9630" x2="93853" y2="9630"/>
                          <a14:backgroundMark x1="13002" y1="89444" x2="13002" y2="89444"/>
                        </a14:backgroundRemoval>
                      </a14:imgEffect>
                    </a14:imgLayer>
                  </a14:imgProps>
                </a:ext>
                <a:ext uri="{28A0092B-C50C-407E-A947-70E740481C1C}">
                  <a14:useLocalDpi xmlns:a14="http://schemas.microsoft.com/office/drawing/2010/main"/>
                </a:ext>
              </a:extLst>
            </a:blip>
            <a:srcRect/>
            <a:stretch/>
          </p:blipFill>
          <p:spPr>
            <a:xfrm>
              <a:off x="7436909" y="1468111"/>
              <a:ext cx="3810587" cy="2429326"/>
            </a:xfrm>
            <a:prstGeom prst="rect">
              <a:avLst/>
            </a:prstGeom>
          </p:spPr>
        </p:pic>
        <p:sp>
          <p:nvSpPr>
            <p:cNvPr id="11" name="TextBox 10"/>
            <p:cNvSpPr txBox="1"/>
            <p:nvPr/>
          </p:nvSpPr>
          <p:spPr>
            <a:xfrm>
              <a:off x="7117710" y="1151859"/>
              <a:ext cx="2224492" cy="979708"/>
            </a:xfrm>
            <a:prstGeom prst="rect">
              <a:avLst/>
            </a:prstGeom>
            <a:noFill/>
          </p:spPr>
          <p:txBody>
            <a:bodyPr wrap="square" rtlCol="0">
              <a:spAutoFit/>
            </a:bodyPr>
            <a:lstStyle/>
            <a:p>
              <a:r>
                <a:rPr lang="en-GB" sz="1600" dirty="0"/>
                <a:t>New demineralised water station, Operational in April</a:t>
              </a:r>
            </a:p>
          </p:txBody>
        </p:sp>
      </p:grpSp>
      <p:pic>
        <p:nvPicPr>
          <p:cNvPr id="15" name="Picture 1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08554" y="1383129"/>
            <a:ext cx="3501207" cy="2625906"/>
          </a:xfrm>
          <a:prstGeom prst="rect">
            <a:avLst/>
          </a:prstGeom>
        </p:spPr>
      </p:pic>
      <p:pic>
        <p:nvPicPr>
          <p:cNvPr id="16" name="Picture 15"/>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303364" y="1358149"/>
            <a:ext cx="2812991" cy="2650886"/>
          </a:xfrm>
          <a:prstGeom prst="rect">
            <a:avLst/>
          </a:prstGeom>
        </p:spPr>
      </p:pic>
      <p:pic>
        <p:nvPicPr>
          <p:cNvPr id="17" name="Picture 1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244153" y="1358149"/>
            <a:ext cx="3903097" cy="5204129"/>
          </a:xfrm>
          <a:prstGeom prst="rect">
            <a:avLst/>
          </a:prstGeom>
        </p:spPr>
      </p:pic>
      <p:sp>
        <p:nvSpPr>
          <p:cNvPr id="3" name="TextBox 2">
            <a:extLst>
              <a:ext uri="{FF2B5EF4-FFF2-40B4-BE49-F238E27FC236}">
                <a16:creationId xmlns:a16="http://schemas.microsoft.com/office/drawing/2014/main" id="{222F61A1-052A-E442-9E9D-BCA732F7CA7B}"/>
              </a:ext>
            </a:extLst>
          </p:cNvPr>
          <p:cNvSpPr txBox="1"/>
          <p:nvPr/>
        </p:nvSpPr>
        <p:spPr>
          <a:xfrm>
            <a:off x="851120" y="1457447"/>
            <a:ext cx="3216073" cy="338554"/>
          </a:xfrm>
          <a:prstGeom prst="rect">
            <a:avLst/>
          </a:prstGeom>
          <a:noFill/>
        </p:spPr>
        <p:txBody>
          <a:bodyPr wrap="none" rtlCol="0">
            <a:spAutoFit/>
          </a:bodyPr>
          <a:lstStyle/>
          <a:p>
            <a:r>
              <a:rPr lang="en-GB" sz="1600" dirty="0">
                <a:solidFill>
                  <a:schemeClr val="bg1"/>
                </a:solidFill>
              </a:rPr>
              <a:t>the new overhead crane operational</a:t>
            </a:r>
          </a:p>
        </p:txBody>
      </p:sp>
      <p:sp>
        <p:nvSpPr>
          <p:cNvPr id="4" name="TextBox 3">
            <a:extLst>
              <a:ext uri="{FF2B5EF4-FFF2-40B4-BE49-F238E27FC236}">
                <a16:creationId xmlns:a16="http://schemas.microsoft.com/office/drawing/2014/main" id="{9D7CF730-6438-AE4E-83FE-744F697C9BE3}"/>
              </a:ext>
            </a:extLst>
          </p:cNvPr>
          <p:cNvSpPr txBox="1"/>
          <p:nvPr/>
        </p:nvSpPr>
        <p:spPr>
          <a:xfrm>
            <a:off x="5765678" y="3127239"/>
            <a:ext cx="1486384" cy="923330"/>
          </a:xfrm>
          <a:prstGeom prst="rect">
            <a:avLst/>
          </a:prstGeom>
          <a:noFill/>
        </p:spPr>
        <p:txBody>
          <a:bodyPr wrap="square" rtlCol="0">
            <a:spAutoFit/>
          </a:bodyPr>
          <a:lstStyle/>
          <a:p>
            <a:pPr algn="ctr"/>
            <a:r>
              <a:rPr lang="en-GB" dirty="0">
                <a:solidFill>
                  <a:schemeClr val="bg1"/>
                </a:solidFill>
              </a:rPr>
              <a:t>new control room installed</a:t>
            </a:r>
          </a:p>
        </p:txBody>
      </p:sp>
      <p:sp>
        <p:nvSpPr>
          <p:cNvPr id="5" name="Rectangle 4">
            <a:extLst>
              <a:ext uri="{FF2B5EF4-FFF2-40B4-BE49-F238E27FC236}">
                <a16:creationId xmlns:a16="http://schemas.microsoft.com/office/drawing/2014/main" id="{02983FC8-318C-DD4D-8CED-A434E0165F27}"/>
              </a:ext>
            </a:extLst>
          </p:cNvPr>
          <p:cNvSpPr/>
          <p:nvPr/>
        </p:nvSpPr>
        <p:spPr>
          <a:xfrm>
            <a:off x="659621" y="947283"/>
            <a:ext cx="4435381" cy="369332"/>
          </a:xfrm>
          <a:prstGeom prst="rect">
            <a:avLst/>
          </a:prstGeom>
        </p:spPr>
        <p:txBody>
          <a:bodyPr wrap="none">
            <a:spAutoFit/>
          </a:bodyPr>
          <a:lstStyle/>
          <a:p>
            <a:r>
              <a:rPr lang="en-GB" b="1" dirty="0"/>
              <a:t>HFM cryostat ready. Infrastructure improved</a:t>
            </a:r>
            <a:endParaRPr lang="en-GB" dirty="0"/>
          </a:p>
        </p:txBody>
      </p:sp>
      <p:sp>
        <p:nvSpPr>
          <p:cNvPr id="6" name="Footer Placeholder 5">
            <a:extLst>
              <a:ext uri="{FF2B5EF4-FFF2-40B4-BE49-F238E27FC236}">
                <a16:creationId xmlns:a16="http://schemas.microsoft.com/office/drawing/2014/main" id="{A99BB379-9C13-45FE-AEAE-DE518630E707}"/>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29764168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260" y="186444"/>
            <a:ext cx="9575524" cy="528576"/>
          </a:xfrm>
        </p:spPr>
        <p:txBody>
          <a:bodyPr>
            <a:noAutofit/>
          </a:bodyPr>
          <a:lstStyle/>
          <a:p>
            <a:r>
              <a:rPr lang="en-GB" sz="4000" b="1" dirty="0">
                <a:latin typeface="+mn-lt"/>
              </a:rPr>
              <a:t>2017</a:t>
            </a:r>
            <a:br>
              <a:rPr lang="en-GB" sz="4000" b="1" dirty="0">
                <a:latin typeface="+mn-lt"/>
              </a:rPr>
            </a:br>
            <a:endParaRPr lang="en-GB" sz="2000" b="1" dirty="0">
              <a:latin typeface="+mn-lt"/>
            </a:endParaRPr>
          </a:p>
        </p:txBody>
      </p:sp>
      <p:pic>
        <p:nvPicPr>
          <p:cNvPr id="9" name="Picture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22855" y="1180846"/>
            <a:ext cx="3596057" cy="5386593"/>
          </a:xfrm>
          <a:prstGeom prst="rect">
            <a:avLst/>
          </a:prstGeom>
        </p:spPr>
      </p:pic>
      <p:pic>
        <p:nvPicPr>
          <p:cNvPr id="4" name="Picture 3">
            <a:extLst>
              <a:ext uri="{FF2B5EF4-FFF2-40B4-BE49-F238E27FC236}">
                <a16:creationId xmlns:a16="http://schemas.microsoft.com/office/drawing/2014/main" id="{ABEAEA14-5F08-4F41-8AC6-05EC039BDD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076" y="1197498"/>
            <a:ext cx="3572582" cy="5353291"/>
          </a:xfrm>
          <a:prstGeom prst="rect">
            <a:avLst/>
          </a:prstGeom>
        </p:spPr>
      </p:pic>
      <p:pic>
        <p:nvPicPr>
          <p:cNvPr id="11" name="Picture 10">
            <a:extLst>
              <a:ext uri="{FF2B5EF4-FFF2-40B4-BE49-F238E27FC236}">
                <a16:creationId xmlns:a16="http://schemas.microsoft.com/office/drawing/2014/main" id="{CCD0B332-ACC1-0645-9983-B9CDB51B0BD8}"/>
              </a:ext>
            </a:extLst>
          </p:cNvPr>
          <p:cNvPicPr>
            <a:picLocks noChangeAspect="1"/>
          </p:cNvPicPr>
          <p:nvPr/>
        </p:nvPicPr>
        <p:blipFill>
          <a:blip r:embed="rId4"/>
          <a:stretch>
            <a:fillRect/>
          </a:stretch>
        </p:blipFill>
        <p:spPr>
          <a:xfrm>
            <a:off x="7620000" y="3979039"/>
            <a:ext cx="4572000" cy="2571750"/>
          </a:xfrm>
          <a:prstGeom prst="rect">
            <a:avLst/>
          </a:prstGeom>
        </p:spPr>
      </p:pic>
      <p:sp>
        <p:nvSpPr>
          <p:cNvPr id="5" name="Rectangle 4">
            <a:extLst>
              <a:ext uri="{FF2B5EF4-FFF2-40B4-BE49-F238E27FC236}">
                <a16:creationId xmlns:a16="http://schemas.microsoft.com/office/drawing/2014/main" id="{60BB881D-199B-1846-B756-A80F3DA8F0A2}"/>
              </a:ext>
            </a:extLst>
          </p:cNvPr>
          <p:cNvSpPr/>
          <p:nvPr/>
        </p:nvSpPr>
        <p:spPr>
          <a:xfrm>
            <a:off x="507260" y="661419"/>
            <a:ext cx="3123227" cy="369332"/>
          </a:xfrm>
          <a:prstGeom prst="rect">
            <a:avLst/>
          </a:prstGeom>
        </p:spPr>
        <p:txBody>
          <a:bodyPr wrap="none">
            <a:spAutoFit/>
          </a:bodyPr>
          <a:lstStyle/>
          <a:p>
            <a:r>
              <a:rPr lang="en-GB" b="1" dirty="0"/>
              <a:t>Cluster G , D and A operational</a:t>
            </a:r>
            <a:endParaRPr lang="en-GB" dirty="0"/>
          </a:p>
        </p:txBody>
      </p:sp>
      <p:pic>
        <p:nvPicPr>
          <p:cNvPr id="8" name="Picture 7" descr="A picture containing person, standing, people, indoor&#10;&#10;Description automatically generated">
            <a:extLst>
              <a:ext uri="{FF2B5EF4-FFF2-40B4-BE49-F238E27FC236}">
                <a16:creationId xmlns:a16="http://schemas.microsoft.com/office/drawing/2014/main" id="{219CA950-ABF6-4A9B-8E2B-9A5711B025A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316" t="11763" r="-1316" b="746"/>
          <a:stretch/>
        </p:blipFill>
        <p:spPr>
          <a:xfrm>
            <a:off x="7620000" y="1127097"/>
            <a:ext cx="4393924" cy="2747045"/>
          </a:xfrm>
          <a:prstGeom prst="rect">
            <a:avLst/>
          </a:prstGeom>
        </p:spPr>
      </p:pic>
      <p:sp>
        <p:nvSpPr>
          <p:cNvPr id="3" name="TextBox 2">
            <a:extLst>
              <a:ext uri="{FF2B5EF4-FFF2-40B4-BE49-F238E27FC236}">
                <a16:creationId xmlns:a16="http://schemas.microsoft.com/office/drawing/2014/main" id="{24F6998E-6753-4A94-8370-E377CA2B1CD5}"/>
              </a:ext>
            </a:extLst>
          </p:cNvPr>
          <p:cNvSpPr txBox="1"/>
          <p:nvPr/>
        </p:nvSpPr>
        <p:spPr>
          <a:xfrm>
            <a:off x="7919885" y="705317"/>
            <a:ext cx="3528595" cy="369332"/>
          </a:xfrm>
          <a:prstGeom prst="rect">
            <a:avLst/>
          </a:prstGeom>
          <a:noFill/>
        </p:spPr>
        <p:txBody>
          <a:bodyPr wrap="none" rtlCol="0">
            <a:spAutoFit/>
          </a:bodyPr>
          <a:lstStyle/>
          <a:p>
            <a:r>
              <a:rPr lang="en-US" b="1" dirty="0"/>
              <a:t>And we enjoy EUCAS 2017 in SM18</a:t>
            </a:r>
          </a:p>
        </p:txBody>
      </p:sp>
      <p:sp>
        <p:nvSpPr>
          <p:cNvPr id="6" name="Footer Placeholder 5">
            <a:extLst>
              <a:ext uri="{FF2B5EF4-FFF2-40B4-BE49-F238E27FC236}">
                <a16:creationId xmlns:a16="http://schemas.microsoft.com/office/drawing/2014/main" id="{535662CF-A476-4625-8192-A0136B2DD80F}"/>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2096988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045" y="112259"/>
            <a:ext cx="10515600" cy="912530"/>
          </a:xfrm>
        </p:spPr>
        <p:txBody>
          <a:bodyPr>
            <a:normAutofit/>
          </a:bodyPr>
          <a:lstStyle/>
          <a:p>
            <a:r>
              <a:rPr lang="en-GB" sz="4000" b="1" dirty="0">
                <a:latin typeface="+mn-lt"/>
              </a:rPr>
              <a:t>SM18 INFRASTRUCTURE UPGRADE</a:t>
            </a:r>
          </a:p>
        </p:txBody>
      </p:sp>
      <p:sp>
        <p:nvSpPr>
          <p:cNvPr id="21" name="Content Placeholder 2"/>
          <p:cNvSpPr txBox="1">
            <a:spLocks/>
          </p:cNvSpPr>
          <p:nvPr/>
        </p:nvSpPr>
        <p:spPr>
          <a:xfrm>
            <a:off x="574882" y="1719280"/>
            <a:ext cx="11354848" cy="475532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52485" lvl="1" indent="-342900">
              <a:buFont typeface="Wingdings" panose="05000000000000000000" pitchFamily="2" charset="2"/>
              <a:buChar char="q"/>
            </a:pPr>
            <a:r>
              <a:rPr lang="en-GB" sz="2000" dirty="0">
                <a:solidFill>
                  <a:schemeClr val="accent6">
                    <a:lumMod val="75000"/>
                  </a:schemeClr>
                </a:solidFill>
              </a:rPr>
              <a:t>DEMINERALISED WATER PRODUCTION: </a:t>
            </a:r>
            <a:r>
              <a:rPr lang="en-GB" sz="2000" b="1" dirty="0">
                <a:solidFill>
                  <a:schemeClr val="accent6">
                    <a:lumMod val="75000"/>
                  </a:schemeClr>
                </a:solidFill>
              </a:rPr>
              <a:t>+ 150 m</a:t>
            </a:r>
            <a:r>
              <a:rPr lang="en-GB" sz="2000" b="1" baseline="30000" dirty="0">
                <a:solidFill>
                  <a:schemeClr val="accent6">
                    <a:lumMod val="75000"/>
                  </a:schemeClr>
                </a:solidFill>
              </a:rPr>
              <a:t>3</a:t>
            </a:r>
            <a:r>
              <a:rPr lang="en-GB" sz="2000" b="1" dirty="0">
                <a:solidFill>
                  <a:schemeClr val="accent6">
                    <a:lumMod val="75000"/>
                  </a:schemeClr>
                </a:solidFill>
              </a:rPr>
              <a:t>/h </a:t>
            </a:r>
          </a:p>
          <a:p>
            <a:pPr marL="609585" lvl="1" indent="0">
              <a:buFont typeface="Arial" panose="020B0604020202020204" pitchFamily="34" charset="0"/>
              <a:buNone/>
            </a:pPr>
            <a:r>
              <a:rPr lang="en-GB" sz="1400" dirty="0">
                <a:solidFill>
                  <a:schemeClr val="accent6">
                    <a:lumMod val="75000"/>
                  </a:schemeClr>
                </a:solidFill>
              </a:rPr>
              <a:t>NEEDED FOR DEMINERALISED WATER ENTIRELY COMING FROM MAGNET OPERATION</a:t>
            </a:r>
          </a:p>
          <a:p>
            <a:pPr marL="952485" lvl="1" indent="-342900">
              <a:buFont typeface="Wingdings" panose="05000000000000000000" pitchFamily="2" charset="2"/>
              <a:buChar char="q"/>
            </a:pPr>
            <a:r>
              <a:rPr lang="en-GB" sz="2000" dirty="0">
                <a:solidFill>
                  <a:schemeClr val="accent6">
                    <a:lumMod val="75000"/>
                  </a:schemeClr>
                </a:solidFill>
              </a:rPr>
              <a:t>HANDLING: </a:t>
            </a:r>
            <a:r>
              <a:rPr lang="en-GB" sz="2000" b="1" dirty="0">
                <a:solidFill>
                  <a:schemeClr val="accent6">
                    <a:lumMod val="75000"/>
                  </a:schemeClr>
                </a:solidFill>
              </a:rPr>
              <a:t>25 T and longer rope</a:t>
            </a:r>
          </a:p>
          <a:p>
            <a:pPr marL="609585" lvl="1" indent="0">
              <a:buFont typeface="Arial" panose="020B0604020202020204" pitchFamily="34" charset="0"/>
              <a:buNone/>
            </a:pPr>
            <a:r>
              <a:rPr lang="en-GB" sz="1400" dirty="0">
                <a:solidFill>
                  <a:schemeClr val="accent6">
                    <a:lumMod val="75000"/>
                  </a:schemeClr>
                </a:solidFill>
              </a:rPr>
              <a:t>NEEDED FOR OVERHEAD CRANE CHANGE ENTIRELY COMING FROM MAGNET OPERATION  </a:t>
            </a:r>
          </a:p>
          <a:p>
            <a:pPr marL="952485" lvl="1" indent="-342900">
              <a:buFont typeface="Wingdings" panose="05000000000000000000" pitchFamily="2" charset="2"/>
              <a:buChar char="q"/>
            </a:pPr>
            <a:r>
              <a:rPr lang="en-GB" sz="2000" dirty="0" err="1">
                <a:solidFill>
                  <a:schemeClr val="accent6">
                    <a:lumMod val="75000"/>
                  </a:schemeClr>
                </a:solidFill>
              </a:rPr>
              <a:t>nCONTROL</a:t>
            </a:r>
            <a:r>
              <a:rPr lang="en-GB" sz="2000" dirty="0">
                <a:solidFill>
                  <a:schemeClr val="accent6">
                    <a:lumMod val="75000"/>
                  </a:schemeClr>
                </a:solidFill>
              </a:rPr>
              <a:t> ROOM</a:t>
            </a:r>
          </a:p>
          <a:p>
            <a:pPr marL="609585" lvl="1" indent="0">
              <a:buFont typeface="Arial" panose="020B0604020202020204" pitchFamily="34" charset="0"/>
              <a:buNone/>
            </a:pPr>
            <a:r>
              <a:rPr lang="en-GB" sz="1400" dirty="0">
                <a:solidFill>
                  <a:schemeClr val="accent6">
                    <a:lumMod val="75000"/>
                  </a:schemeClr>
                </a:solidFill>
              </a:rPr>
              <a:t>NEEDED TO EXTEND THE TOO SMALL CONTROL ROOM OF THE VERTICAL TEST FACILITY TO BE USED ALSO FOR HORIZONTAL BENCHES AND SC LINK</a:t>
            </a:r>
          </a:p>
          <a:p>
            <a:pPr marL="952485" lvl="1" indent="-342900">
              <a:buFont typeface="Wingdings" panose="05000000000000000000" pitchFamily="2" charset="2"/>
              <a:buChar char="q"/>
            </a:pPr>
            <a:r>
              <a:rPr lang="en-GB" sz="2000" dirty="0">
                <a:solidFill>
                  <a:schemeClr val="accent6">
                    <a:lumMod val="75000"/>
                  </a:schemeClr>
                </a:solidFill>
              </a:rPr>
              <a:t>PRIMARY WATER COOLING CAPACITY: </a:t>
            </a:r>
            <a:r>
              <a:rPr lang="en-GB" sz="2000" b="1" dirty="0">
                <a:solidFill>
                  <a:schemeClr val="accent6">
                    <a:lumMod val="75000"/>
                  </a:schemeClr>
                </a:solidFill>
              </a:rPr>
              <a:t>+736 m</a:t>
            </a:r>
            <a:r>
              <a:rPr lang="en-GB" sz="2000" b="1" baseline="30000" dirty="0">
                <a:solidFill>
                  <a:schemeClr val="accent6">
                    <a:lumMod val="75000"/>
                  </a:schemeClr>
                </a:solidFill>
              </a:rPr>
              <a:t>3</a:t>
            </a:r>
            <a:r>
              <a:rPr lang="en-GB" sz="2000" b="1" dirty="0">
                <a:solidFill>
                  <a:schemeClr val="accent6">
                    <a:lumMod val="75000"/>
                  </a:schemeClr>
                </a:solidFill>
              </a:rPr>
              <a:t>/h</a:t>
            </a:r>
          </a:p>
          <a:p>
            <a:pPr marL="609585" lvl="1" indent="0">
              <a:buNone/>
            </a:pPr>
            <a:r>
              <a:rPr lang="en-GB" sz="1400" dirty="0">
                <a:solidFill>
                  <a:schemeClr val="accent6">
                    <a:lumMod val="75000"/>
                  </a:schemeClr>
                </a:solidFill>
              </a:rPr>
              <a:t>NEEDED FOR MAGNETS, CRYO AND RF</a:t>
            </a:r>
          </a:p>
          <a:p>
            <a:pPr marL="952485" lvl="1" indent="-342900">
              <a:buFont typeface="Wingdings" panose="05000000000000000000" pitchFamily="2" charset="2"/>
              <a:buChar char="q"/>
            </a:pPr>
            <a:r>
              <a:rPr lang="en-GB" sz="2000" dirty="0">
                <a:solidFill>
                  <a:schemeClr val="accent6">
                    <a:lumMod val="75000"/>
                  </a:schemeClr>
                </a:solidFill>
              </a:rPr>
              <a:t>POWERING FROM THE NETWORK: </a:t>
            </a:r>
            <a:r>
              <a:rPr lang="en-GB" sz="2000" b="1" dirty="0">
                <a:solidFill>
                  <a:schemeClr val="accent6">
                    <a:lumMod val="75000"/>
                  </a:schemeClr>
                </a:solidFill>
              </a:rPr>
              <a:t>3 MVA</a:t>
            </a:r>
          </a:p>
          <a:p>
            <a:pPr marL="609585" lvl="1" indent="0">
              <a:buFont typeface="Arial" panose="020B0604020202020204" pitchFamily="34" charset="0"/>
              <a:buNone/>
            </a:pPr>
            <a:r>
              <a:rPr lang="en-GB" sz="1400" dirty="0">
                <a:solidFill>
                  <a:schemeClr val="accent6">
                    <a:lumMod val="75000"/>
                  </a:schemeClr>
                </a:solidFill>
              </a:rPr>
              <a:t>NEEDED FOR NEW OR MODIFIED PCs FOR MAGNETS AND IR STRING</a:t>
            </a:r>
          </a:p>
          <a:p>
            <a:pPr marL="952485" lvl="1" indent="-342900">
              <a:buFont typeface="Wingdings" panose="05000000000000000000" pitchFamily="2" charset="2"/>
              <a:buChar char="q"/>
            </a:pPr>
            <a:r>
              <a:rPr lang="en-GB" sz="2000" dirty="0">
                <a:solidFill>
                  <a:schemeClr val="accent6">
                    <a:lumMod val="75000"/>
                  </a:schemeClr>
                </a:solidFill>
              </a:rPr>
              <a:t>CRYOGENIC COOLING PRODUCTION: </a:t>
            </a:r>
            <a:r>
              <a:rPr lang="en-GB" sz="2000" b="1" dirty="0">
                <a:solidFill>
                  <a:schemeClr val="accent6">
                    <a:lumMod val="75000"/>
                  </a:schemeClr>
                </a:solidFill>
              </a:rPr>
              <a:t>+ 35 g/s </a:t>
            </a:r>
            <a:r>
              <a:rPr lang="en-GB" sz="2000" b="1" dirty="0" err="1">
                <a:solidFill>
                  <a:schemeClr val="accent6">
                    <a:lumMod val="75000"/>
                  </a:schemeClr>
                </a:solidFill>
              </a:rPr>
              <a:t>LHe</a:t>
            </a:r>
            <a:r>
              <a:rPr lang="en-GB" sz="2000" b="1" dirty="0">
                <a:solidFill>
                  <a:schemeClr val="accent6">
                    <a:lumMod val="75000"/>
                  </a:schemeClr>
                </a:solidFill>
              </a:rPr>
              <a:t> </a:t>
            </a:r>
          </a:p>
          <a:p>
            <a:pPr marL="609585" lvl="1" indent="0">
              <a:buNone/>
            </a:pPr>
            <a:r>
              <a:rPr lang="en-GB" sz="1400" dirty="0">
                <a:solidFill>
                  <a:schemeClr val="accent6">
                    <a:lumMod val="75000"/>
                  </a:schemeClr>
                </a:solidFill>
              </a:rPr>
              <a:t>NEEDED ESSENTIALLY FOR THE RUNNING OF THE HL LHC IR STRING IN PARALLEL WITH MAGNET TESTING</a:t>
            </a:r>
          </a:p>
          <a:p>
            <a:pPr marL="609585" lvl="1" indent="0">
              <a:buFont typeface="Arial" panose="020B0604020202020204" pitchFamily="34" charset="0"/>
              <a:buNone/>
            </a:pPr>
            <a:endParaRPr lang="en-GB" sz="1400" dirty="0">
              <a:solidFill>
                <a:schemeClr val="accent6">
                  <a:lumMod val="75000"/>
                </a:schemeClr>
              </a:solidFill>
            </a:endParaRPr>
          </a:p>
          <a:p>
            <a:pPr lvl="1"/>
            <a:endParaRPr lang="en-GB" sz="1400" dirty="0"/>
          </a:p>
        </p:txBody>
      </p:sp>
      <p:sp>
        <p:nvSpPr>
          <p:cNvPr id="24" name="TextBox 23"/>
          <p:cNvSpPr txBox="1"/>
          <p:nvPr/>
        </p:nvSpPr>
        <p:spPr>
          <a:xfrm>
            <a:off x="323045" y="900001"/>
            <a:ext cx="11606685" cy="379656"/>
          </a:xfrm>
          <a:prstGeom prst="rect">
            <a:avLst/>
          </a:prstGeom>
          <a:noFill/>
        </p:spPr>
        <p:txBody>
          <a:bodyPr wrap="square" rtlCol="0">
            <a:spAutoFit/>
          </a:bodyPr>
          <a:lstStyle/>
          <a:p>
            <a:r>
              <a:rPr lang="en-US" sz="1867" dirty="0">
                <a:solidFill>
                  <a:srgbClr val="E56E05"/>
                </a:solidFill>
              </a:rPr>
              <a:t>The upgrade was driven by the recommendation to be able  </a:t>
            </a:r>
            <a:r>
              <a:rPr lang="fr-FR" sz="1867" dirty="0">
                <a:solidFill>
                  <a:srgbClr val="E56E05"/>
                </a:solidFill>
              </a:rPr>
              <a:t>to carry out the full test programme </a:t>
            </a:r>
            <a:r>
              <a:rPr lang="fr-FR" sz="1867" dirty="0" err="1">
                <a:solidFill>
                  <a:srgbClr val="E56E05"/>
                </a:solidFill>
              </a:rPr>
              <a:t>withouth</a:t>
            </a:r>
            <a:r>
              <a:rPr lang="fr-FR" sz="1867" dirty="0">
                <a:solidFill>
                  <a:srgbClr val="E56E05"/>
                </a:solidFill>
              </a:rPr>
              <a:t> </a:t>
            </a:r>
            <a:r>
              <a:rPr lang="fr-FR" sz="1867" dirty="0" err="1">
                <a:solidFill>
                  <a:srgbClr val="E56E05"/>
                </a:solidFill>
              </a:rPr>
              <a:t>constraints</a:t>
            </a:r>
            <a:endParaRPr lang="en-US" sz="1867" dirty="0">
              <a:solidFill>
                <a:srgbClr val="E56E05"/>
              </a:solidFill>
            </a:endParaRPr>
          </a:p>
        </p:txBody>
      </p:sp>
      <p:sp>
        <p:nvSpPr>
          <p:cNvPr id="5" name="TextBox 4">
            <a:extLst>
              <a:ext uri="{FF2B5EF4-FFF2-40B4-BE49-F238E27FC236}">
                <a16:creationId xmlns:a16="http://schemas.microsoft.com/office/drawing/2014/main" id="{56A71405-3DBA-B743-9672-2257FEBDC002}"/>
              </a:ext>
            </a:extLst>
          </p:cNvPr>
          <p:cNvSpPr txBox="1"/>
          <p:nvPr/>
        </p:nvSpPr>
        <p:spPr>
          <a:xfrm>
            <a:off x="8160138" y="1679564"/>
            <a:ext cx="3167342" cy="400110"/>
          </a:xfrm>
          <a:prstGeom prst="rect">
            <a:avLst/>
          </a:prstGeom>
          <a:noFill/>
        </p:spPr>
        <p:txBody>
          <a:bodyPr wrap="none" rtlCol="0">
            <a:spAutoFit/>
          </a:bodyPr>
          <a:lstStyle/>
          <a:p>
            <a:r>
              <a:rPr lang="en-US" sz="2000" dirty="0"/>
              <a:t> Operational from April 2016</a:t>
            </a:r>
          </a:p>
        </p:txBody>
      </p:sp>
      <p:sp>
        <p:nvSpPr>
          <p:cNvPr id="6" name="TextBox 5">
            <a:extLst>
              <a:ext uri="{FF2B5EF4-FFF2-40B4-BE49-F238E27FC236}">
                <a16:creationId xmlns:a16="http://schemas.microsoft.com/office/drawing/2014/main" id="{F97F0F28-2ADF-3349-9E2B-85CF89A0A8AE}"/>
              </a:ext>
            </a:extLst>
          </p:cNvPr>
          <p:cNvSpPr txBox="1"/>
          <p:nvPr/>
        </p:nvSpPr>
        <p:spPr>
          <a:xfrm>
            <a:off x="8221134" y="3896887"/>
            <a:ext cx="2617511" cy="400110"/>
          </a:xfrm>
          <a:prstGeom prst="rect">
            <a:avLst/>
          </a:prstGeom>
          <a:solidFill>
            <a:schemeClr val="bg1"/>
          </a:solidFill>
        </p:spPr>
        <p:txBody>
          <a:bodyPr wrap="none" rtlCol="0">
            <a:spAutoFit/>
          </a:bodyPr>
          <a:lstStyle/>
          <a:p>
            <a:r>
              <a:rPr lang="en-US" sz="2000" dirty="0"/>
              <a:t> Operational from 2019</a:t>
            </a:r>
          </a:p>
        </p:txBody>
      </p:sp>
      <p:sp>
        <p:nvSpPr>
          <p:cNvPr id="7" name="TextBox 6">
            <a:extLst>
              <a:ext uri="{FF2B5EF4-FFF2-40B4-BE49-F238E27FC236}">
                <a16:creationId xmlns:a16="http://schemas.microsoft.com/office/drawing/2014/main" id="{86A14B9E-DF7D-B849-9E38-A3DA7E81A2D7}"/>
              </a:ext>
            </a:extLst>
          </p:cNvPr>
          <p:cNvSpPr txBox="1"/>
          <p:nvPr/>
        </p:nvSpPr>
        <p:spPr>
          <a:xfrm>
            <a:off x="8215020" y="2175930"/>
            <a:ext cx="3212739" cy="369332"/>
          </a:xfrm>
          <a:prstGeom prst="rect">
            <a:avLst/>
          </a:prstGeom>
          <a:noFill/>
        </p:spPr>
        <p:txBody>
          <a:bodyPr wrap="none" rtlCol="0">
            <a:spAutoFit/>
          </a:bodyPr>
          <a:lstStyle/>
          <a:p>
            <a:r>
              <a:rPr lang="en-US" dirty="0"/>
              <a:t>Operational from February 2016</a:t>
            </a:r>
          </a:p>
        </p:txBody>
      </p:sp>
      <p:sp>
        <p:nvSpPr>
          <p:cNvPr id="8" name="TextBox 7">
            <a:extLst>
              <a:ext uri="{FF2B5EF4-FFF2-40B4-BE49-F238E27FC236}">
                <a16:creationId xmlns:a16="http://schemas.microsoft.com/office/drawing/2014/main" id="{88843E8F-8660-C74B-90A8-894C1012FFF3}"/>
              </a:ext>
            </a:extLst>
          </p:cNvPr>
          <p:cNvSpPr txBox="1"/>
          <p:nvPr/>
        </p:nvSpPr>
        <p:spPr>
          <a:xfrm>
            <a:off x="8215020" y="2822143"/>
            <a:ext cx="2322111" cy="369332"/>
          </a:xfrm>
          <a:prstGeom prst="rect">
            <a:avLst/>
          </a:prstGeom>
          <a:noFill/>
        </p:spPr>
        <p:txBody>
          <a:bodyPr wrap="none" rtlCol="0">
            <a:spAutoFit/>
          </a:bodyPr>
          <a:lstStyle/>
          <a:p>
            <a:r>
              <a:rPr lang="en-US" dirty="0"/>
              <a:t>Operational from 2017</a:t>
            </a:r>
          </a:p>
        </p:txBody>
      </p:sp>
      <p:sp>
        <p:nvSpPr>
          <p:cNvPr id="11" name="TextBox 10">
            <a:extLst>
              <a:ext uri="{FF2B5EF4-FFF2-40B4-BE49-F238E27FC236}">
                <a16:creationId xmlns:a16="http://schemas.microsoft.com/office/drawing/2014/main" id="{4AF24FEA-7BF4-7945-BBC1-760951FFC758}"/>
              </a:ext>
            </a:extLst>
          </p:cNvPr>
          <p:cNvSpPr txBox="1"/>
          <p:nvPr/>
        </p:nvSpPr>
        <p:spPr>
          <a:xfrm>
            <a:off x="8160138" y="4658319"/>
            <a:ext cx="3790910" cy="400110"/>
          </a:xfrm>
          <a:prstGeom prst="rect">
            <a:avLst/>
          </a:prstGeom>
          <a:noFill/>
        </p:spPr>
        <p:txBody>
          <a:bodyPr wrap="none" rtlCol="0">
            <a:spAutoFit/>
          </a:bodyPr>
          <a:lstStyle/>
          <a:p>
            <a:r>
              <a:rPr lang="en-US" sz="2000" dirty="0"/>
              <a:t> Is under final commissioning 2020</a:t>
            </a:r>
          </a:p>
        </p:txBody>
      </p:sp>
      <p:sp>
        <p:nvSpPr>
          <p:cNvPr id="3" name="Footer Placeholder 2">
            <a:extLst>
              <a:ext uri="{FF2B5EF4-FFF2-40B4-BE49-F238E27FC236}">
                <a16:creationId xmlns:a16="http://schemas.microsoft.com/office/drawing/2014/main" id="{350A733C-9B3A-45C0-9EEE-74E0ABFBD8A0}"/>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42629228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045" y="112259"/>
            <a:ext cx="10515600" cy="912530"/>
          </a:xfrm>
        </p:spPr>
        <p:txBody>
          <a:bodyPr>
            <a:normAutofit/>
          </a:bodyPr>
          <a:lstStyle/>
          <a:p>
            <a:r>
              <a:rPr lang="en-GB" sz="4000" b="1" dirty="0">
                <a:latin typeface="+mn-lt"/>
              </a:rPr>
              <a:t>SM18 handling infrastructure upgrade</a:t>
            </a:r>
          </a:p>
        </p:txBody>
      </p:sp>
      <p:sp>
        <p:nvSpPr>
          <p:cNvPr id="66" name="Content Placeholder 2"/>
          <p:cNvSpPr txBox="1">
            <a:spLocks/>
          </p:cNvSpPr>
          <p:nvPr/>
        </p:nvSpPr>
        <p:spPr>
          <a:xfrm>
            <a:off x="637260" y="1124959"/>
            <a:ext cx="10043113" cy="66839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52485" lvl="1" indent="-342900">
              <a:buFont typeface="Wingdings" panose="05000000000000000000" pitchFamily="2" charset="2"/>
              <a:buChar char="q"/>
            </a:pPr>
            <a:r>
              <a:rPr lang="en-GB" sz="2000" dirty="0">
                <a:solidFill>
                  <a:schemeClr val="accent6">
                    <a:lumMod val="75000"/>
                  </a:schemeClr>
                </a:solidFill>
              </a:rPr>
              <a:t>HANDLING: </a:t>
            </a:r>
            <a:r>
              <a:rPr lang="en-GB" sz="2000" b="1" dirty="0">
                <a:solidFill>
                  <a:schemeClr val="accent6">
                    <a:lumMod val="75000"/>
                  </a:schemeClr>
                </a:solidFill>
              </a:rPr>
              <a:t>25 t and longer rope</a:t>
            </a:r>
          </a:p>
          <a:p>
            <a:pPr marL="609585" lvl="1" indent="0">
              <a:buFont typeface="Arial" panose="020B0604020202020204" pitchFamily="34" charset="0"/>
              <a:buNone/>
            </a:pPr>
            <a:r>
              <a:rPr lang="en-GB" sz="1400" dirty="0">
                <a:solidFill>
                  <a:schemeClr val="accent6">
                    <a:lumMod val="75000"/>
                  </a:schemeClr>
                </a:solidFill>
              </a:rPr>
              <a:t>NEEDS FOR OVERHEAD CRANE CHANGE ENTIRELLY COMING FROM MAGNET OPERATION  </a:t>
            </a:r>
          </a:p>
        </p:txBody>
      </p:sp>
      <p:sp>
        <p:nvSpPr>
          <p:cNvPr id="82" name="TextBox 81"/>
          <p:cNvSpPr txBox="1"/>
          <p:nvPr/>
        </p:nvSpPr>
        <p:spPr>
          <a:xfrm>
            <a:off x="3255168" y="5650152"/>
            <a:ext cx="4683809" cy="379656"/>
          </a:xfrm>
          <a:prstGeom prst="rect">
            <a:avLst/>
          </a:prstGeom>
          <a:noFill/>
        </p:spPr>
        <p:txBody>
          <a:bodyPr wrap="square" rtlCol="0">
            <a:spAutoFit/>
          </a:bodyPr>
          <a:lstStyle/>
          <a:p>
            <a:pPr algn="ctr"/>
            <a:r>
              <a:rPr lang="en-US" sz="1867" dirty="0"/>
              <a:t>25 T HANDELING CAPACITY</a:t>
            </a:r>
          </a:p>
        </p:txBody>
      </p:sp>
      <p:pic>
        <p:nvPicPr>
          <p:cNvPr id="83" name="Picture 82"/>
          <p:cNvPicPr/>
          <p:nvPr/>
        </p:nvPicPr>
        <p:blipFill>
          <a:blip r:embed="rId2" cstate="screen">
            <a:extLst>
              <a:ext uri="{28A0092B-C50C-407E-A947-70E740481C1C}">
                <a14:useLocalDpi xmlns:a14="http://schemas.microsoft.com/office/drawing/2010/main"/>
              </a:ext>
            </a:extLst>
          </a:blip>
          <a:stretch>
            <a:fillRect/>
          </a:stretch>
        </p:blipFill>
        <p:spPr>
          <a:xfrm>
            <a:off x="3434145" y="1719121"/>
            <a:ext cx="4425685" cy="3931145"/>
          </a:xfrm>
          <a:prstGeom prst="rect">
            <a:avLst/>
          </a:prstGeom>
        </p:spPr>
      </p:pic>
      <p:sp>
        <p:nvSpPr>
          <p:cNvPr id="84" name="Rectangle 83"/>
          <p:cNvSpPr/>
          <p:nvPr/>
        </p:nvSpPr>
        <p:spPr>
          <a:xfrm>
            <a:off x="167873" y="2500626"/>
            <a:ext cx="3679297" cy="830997"/>
          </a:xfrm>
          <a:prstGeom prst="rect">
            <a:avLst/>
          </a:prstGeom>
        </p:spPr>
        <p:txBody>
          <a:bodyPr wrap="square">
            <a:spAutoFit/>
          </a:bodyPr>
          <a:lstStyle/>
          <a:p>
            <a:pPr algn="just"/>
            <a:r>
              <a:rPr lang="en-GB" sz="1600" dirty="0"/>
              <a:t>To enable insertion of test objects into the </a:t>
            </a:r>
            <a:r>
              <a:rPr lang="en-GB" sz="1600" b="1" dirty="0"/>
              <a:t>HFM cryostat </a:t>
            </a:r>
            <a:r>
              <a:rPr lang="en-GB" sz="1600" dirty="0"/>
              <a:t>the operating height, had to be increased to </a:t>
            </a:r>
            <a:r>
              <a:rPr lang="en-GB" sz="1600" b="1" dirty="0"/>
              <a:t>6 m</a:t>
            </a:r>
            <a:r>
              <a:rPr lang="en-GB" sz="1600" dirty="0"/>
              <a:t> (presently 5.3 m).</a:t>
            </a:r>
          </a:p>
        </p:txBody>
      </p:sp>
      <p:sp>
        <p:nvSpPr>
          <p:cNvPr id="85" name="Rectangle 84"/>
          <p:cNvSpPr/>
          <p:nvPr/>
        </p:nvSpPr>
        <p:spPr>
          <a:xfrm>
            <a:off x="6445405" y="2457796"/>
            <a:ext cx="5171886" cy="1077218"/>
          </a:xfrm>
          <a:prstGeom prst="rect">
            <a:avLst/>
          </a:prstGeom>
        </p:spPr>
        <p:txBody>
          <a:bodyPr wrap="square">
            <a:spAutoFit/>
          </a:bodyPr>
          <a:lstStyle/>
          <a:p>
            <a:pPr algn="just"/>
            <a:r>
              <a:rPr lang="en-GB" sz="1600" dirty="0"/>
              <a:t> </a:t>
            </a:r>
            <a:r>
              <a:rPr lang="en-GB" sz="1600" b="1" dirty="0"/>
              <a:t>Cluster D</a:t>
            </a:r>
            <a:r>
              <a:rPr lang="en-GB" sz="1600" dirty="0"/>
              <a:t>, on the other hand, will be deeper than the existing vertical facilities. To handle the inserts the operation depth between the hook and the top of the cryostat must be increased to </a:t>
            </a:r>
            <a:r>
              <a:rPr lang="en-GB" sz="1600" b="1" dirty="0"/>
              <a:t>9.3 m</a:t>
            </a:r>
            <a:r>
              <a:rPr lang="en-GB" sz="1600" dirty="0"/>
              <a:t>.</a:t>
            </a:r>
            <a:endParaRPr lang="en-US" sz="1600" dirty="0"/>
          </a:p>
        </p:txBody>
      </p:sp>
      <p:sp>
        <p:nvSpPr>
          <p:cNvPr id="86" name="TextBox 85"/>
          <p:cNvSpPr txBox="1"/>
          <p:nvPr/>
        </p:nvSpPr>
        <p:spPr>
          <a:xfrm>
            <a:off x="21215" y="5650152"/>
            <a:ext cx="3212739" cy="369332"/>
          </a:xfrm>
          <a:prstGeom prst="rect">
            <a:avLst/>
          </a:prstGeom>
          <a:noFill/>
        </p:spPr>
        <p:txBody>
          <a:bodyPr wrap="none" rtlCol="0">
            <a:spAutoFit/>
          </a:bodyPr>
          <a:lstStyle/>
          <a:p>
            <a:r>
              <a:rPr lang="en-US" dirty="0"/>
              <a:t>Operational from February 2016</a:t>
            </a:r>
          </a:p>
        </p:txBody>
      </p:sp>
      <p:pic>
        <p:nvPicPr>
          <p:cNvPr id="71" name="Picture 7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82062" y="3699771"/>
            <a:ext cx="2915173" cy="1759396"/>
          </a:xfrm>
          <a:prstGeom prst="rect">
            <a:avLst/>
          </a:prstGeom>
        </p:spPr>
      </p:pic>
      <p:pic>
        <p:nvPicPr>
          <p:cNvPr id="10" name="Picture 9">
            <a:extLst>
              <a:ext uri="{FF2B5EF4-FFF2-40B4-BE49-F238E27FC236}">
                <a16:creationId xmlns:a16="http://schemas.microsoft.com/office/drawing/2014/main" id="{A11525F9-E808-9548-9BE2-10E53158ADE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r="22140"/>
          <a:stretch/>
        </p:blipFill>
        <p:spPr>
          <a:xfrm>
            <a:off x="8096740" y="3744488"/>
            <a:ext cx="3188295" cy="3071202"/>
          </a:xfrm>
          <a:prstGeom prst="rect">
            <a:avLst/>
          </a:prstGeom>
        </p:spPr>
      </p:pic>
      <p:sp>
        <p:nvSpPr>
          <p:cNvPr id="3" name="TextBox 2">
            <a:extLst>
              <a:ext uri="{FF2B5EF4-FFF2-40B4-BE49-F238E27FC236}">
                <a16:creationId xmlns:a16="http://schemas.microsoft.com/office/drawing/2014/main" id="{9E3E65EB-9659-A44D-99F5-06A0D5E2FE4C}"/>
              </a:ext>
            </a:extLst>
          </p:cNvPr>
          <p:cNvSpPr txBox="1"/>
          <p:nvPr/>
        </p:nvSpPr>
        <p:spPr>
          <a:xfrm>
            <a:off x="8565777" y="1588517"/>
            <a:ext cx="2813014" cy="369332"/>
          </a:xfrm>
          <a:prstGeom prst="rect">
            <a:avLst/>
          </a:prstGeom>
          <a:noFill/>
        </p:spPr>
        <p:txBody>
          <a:bodyPr wrap="none" rtlCol="0">
            <a:spAutoFit/>
          </a:bodyPr>
          <a:lstStyle/>
          <a:p>
            <a:r>
              <a:rPr lang="en-GB" dirty="0"/>
              <a:t>Special thanks to Roberto R.</a:t>
            </a:r>
          </a:p>
        </p:txBody>
      </p:sp>
      <p:sp>
        <p:nvSpPr>
          <p:cNvPr id="4" name="Footer Placeholder 3">
            <a:extLst>
              <a:ext uri="{FF2B5EF4-FFF2-40B4-BE49-F238E27FC236}">
                <a16:creationId xmlns:a16="http://schemas.microsoft.com/office/drawing/2014/main" id="{B15B31F2-2BFE-4B88-9D72-B67BCEFDF117}"/>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26035278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16">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 name="Title 1">
            <a:extLst>
              <a:ext uri="{FF2B5EF4-FFF2-40B4-BE49-F238E27FC236}">
                <a16:creationId xmlns:a16="http://schemas.microsoft.com/office/drawing/2014/main" id="{8646C9C4-F48E-42B2-B290-67EF6552C478}"/>
              </a:ext>
            </a:extLst>
          </p:cNvPr>
          <p:cNvSpPr>
            <a:spLocks noGrp="1"/>
          </p:cNvSpPr>
          <p:nvPr>
            <p:ph type="title"/>
          </p:nvPr>
        </p:nvSpPr>
        <p:spPr>
          <a:xfrm>
            <a:off x="1014141" y="1450655"/>
            <a:ext cx="3932030" cy="3956690"/>
          </a:xfrm>
        </p:spPr>
        <p:txBody>
          <a:bodyPr vert="horz" lIns="91440" tIns="45720" rIns="91440" bIns="45720" rtlCol="0" anchor="ctr">
            <a:normAutofit/>
          </a:bodyPr>
          <a:lstStyle/>
          <a:p>
            <a:r>
              <a:rPr lang="en-US" sz="8000" b="1" kern="1200">
                <a:solidFill>
                  <a:schemeClr val="bg1"/>
                </a:solidFill>
                <a:latin typeface="+mj-lt"/>
                <a:ea typeface="+mj-ea"/>
                <a:cs typeface="+mj-cs"/>
              </a:rPr>
              <a:t>Abstarct</a:t>
            </a:r>
          </a:p>
        </p:txBody>
      </p:sp>
      <p:cxnSp>
        <p:nvCxnSpPr>
          <p:cNvPr id="24" name="Straight Connector 18">
            <a:extLst>
              <a:ext uri="{FF2B5EF4-FFF2-40B4-BE49-F238E27FC236}">
                <a16:creationId xmlns:a16="http://schemas.microsoft.com/office/drawing/2014/main" id="{067633D1-6EE6-4118-B9F0-B363477BEE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014141" y="1450655"/>
            <a:ext cx="3932030"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5" name="Straight Connector 20">
            <a:extLst>
              <a:ext uri="{FF2B5EF4-FFF2-40B4-BE49-F238E27FC236}">
                <a16:creationId xmlns:a16="http://schemas.microsoft.com/office/drawing/2014/main" id="{4AD7FFC6-42A9-49CB-B5E9-B3F6B038331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014141" y="5408571"/>
            <a:ext cx="3932030"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A58E8DA4-C7CC-4732-A254-2BF7A254BE7A}"/>
              </a:ext>
            </a:extLst>
          </p:cNvPr>
          <p:cNvSpPr txBox="1"/>
          <p:nvPr/>
        </p:nvSpPr>
        <p:spPr>
          <a:xfrm>
            <a:off x="6064635" y="1307114"/>
            <a:ext cx="5008901" cy="4571972"/>
          </a:xfrm>
          <a:prstGeom prst="rect">
            <a:avLst/>
          </a:prstGeom>
        </p:spPr>
        <p:txBody>
          <a:bodyPr vert="horz" lIns="91440" tIns="45720" rIns="91440" bIns="45720" rtlCol="0" anchor="ctr">
            <a:normAutofit/>
          </a:bodyPr>
          <a:lstStyle/>
          <a:p>
            <a:pPr indent="-228600">
              <a:lnSpc>
                <a:spcPct val="90000"/>
              </a:lnSpc>
              <a:spcBef>
                <a:spcPts val="1200"/>
              </a:spcBef>
              <a:buFont typeface="Arial" panose="020B0604020202020204" pitchFamily="34" charset="0"/>
              <a:buChar char="•"/>
            </a:pPr>
            <a:r>
              <a:rPr lang="en-US" sz="1400">
                <a:solidFill>
                  <a:schemeClr val="bg1"/>
                </a:solidFill>
                <a:effectLst/>
              </a:rPr>
              <a:t>In this presentation I will show the strategy that was set up in 2009 for the modifications of the SM18 hall to fulfil the HL-LHC needs.</a:t>
            </a:r>
          </a:p>
          <a:p>
            <a:pPr indent="-228600">
              <a:lnSpc>
                <a:spcPct val="90000"/>
              </a:lnSpc>
              <a:spcBef>
                <a:spcPts val="1200"/>
              </a:spcBef>
              <a:buFont typeface="Arial" panose="020B0604020202020204" pitchFamily="34" charset="0"/>
              <a:buChar char="•"/>
            </a:pPr>
            <a:r>
              <a:rPr lang="en-US" sz="1400">
                <a:solidFill>
                  <a:schemeClr val="bg1"/>
                </a:solidFill>
                <a:effectLst/>
              </a:rPr>
              <a:t> I will recall the main goals I proposed myself, in agreement with my line- and HL-LHC project-management, as a section leader of the magnet test stands. </a:t>
            </a:r>
          </a:p>
          <a:p>
            <a:pPr indent="-228600">
              <a:lnSpc>
                <a:spcPct val="90000"/>
              </a:lnSpc>
              <a:spcBef>
                <a:spcPts val="1200"/>
              </a:spcBef>
              <a:buFont typeface="Arial" panose="020B0604020202020204" pitchFamily="34" charset="0"/>
              <a:buChar char="•"/>
            </a:pPr>
            <a:r>
              <a:rPr lang="en-US" sz="1400">
                <a:solidFill>
                  <a:schemeClr val="bg1"/>
                </a:solidFill>
                <a:effectLst/>
              </a:rPr>
              <a:t>I will show than the summary of the past 11 years accomplishments and give the status of the test facility today. </a:t>
            </a:r>
          </a:p>
          <a:p>
            <a:pPr indent="-228600">
              <a:lnSpc>
                <a:spcPct val="90000"/>
              </a:lnSpc>
              <a:spcBef>
                <a:spcPts val="1200"/>
              </a:spcBef>
              <a:buFont typeface="Arial" panose="020B0604020202020204" pitchFamily="34" charset="0"/>
              <a:buChar char="•"/>
            </a:pPr>
            <a:r>
              <a:rPr lang="en-US" sz="1400">
                <a:solidFill>
                  <a:schemeClr val="bg1"/>
                </a:solidFill>
                <a:effectLst/>
              </a:rPr>
              <a:t>Before giving my own words on this great adventure that was the challenge of the SM18 test bench construction and the building of a great team of experts for its operation, I will tell you about the importance I payed for the communication in general, the exchange with experts at CERN and within the international community of people in the field.</a:t>
            </a:r>
          </a:p>
          <a:p>
            <a:pPr indent="-228600">
              <a:lnSpc>
                <a:spcPct val="90000"/>
              </a:lnSpc>
              <a:spcBef>
                <a:spcPts val="1200"/>
              </a:spcBef>
              <a:buFont typeface="Arial" panose="020B0604020202020204" pitchFamily="34" charset="0"/>
              <a:buChar char="•"/>
            </a:pPr>
            <a:r>
              <a:rPr lang="en-US" sz="1400">
                <a:solidFill>
                  <a:schemeClr val="bg1"/>
                </a:solidFill>
                <a:effectLst/>
              </a:rPr>
              <a:t> I will finish my talk showing you my next challenge : the HL-LHC IT STRING that I am proposing to bring to success with a small, but very motivated team in the next coming (only few) years ? …once again in the SM18 ? shaping it even more!</a:t>
            </a:r>
          </a:p>
          <a:p>
            <a:pPr indent="-228600">
              <a:lnSpc>
                <a:spcPct val="90000"/>
              </a:lnSpc>
              <a:buFont typeface="Arial" panose="020B0604020202020204" pitchFamily="34" charset="0"/>
              <a:buChar char="•"/>
            </a:pPr>
            <a:endParaRPr lang="en-US" sz="1400">
              <a:solidFill>
                <a:schemeClr val="bg1"/>
              </a:solidFill>
              <a:effectLst/>
            </a:endParaRPr>
          </a:p>
          <a:p>
            <a:pPr indent="-228600">
              <a:lnSpc>
                <a:spcPct val="90000"/>
              </a:lnSpc>
              <a:buFont typeface="Arial" panose="020B0604020202020204" pitchFamily="34" charset="0"/>
              <a:buChar char="•"/>
            </a:pPr>
            <a:endParaRPr lang="en-US" sz="1400">
              <a:solidFill>
                <a:schemeClr val="bg1"/>
              </a:solidFill>
            </a:endParaRPr>
          </a:p>
        </p:txBody>
      </p:sp>
      <p:sp>
        <p:nvSpPr>
          <p:cNvPr id="4" name="Footer Placeholder 3">
            <a:extLst>
              <a:ext uri="{FF2B5EF4-FFF2-40B4-BE49-F238E27FC236}">
                <a16:creationId xmlns:a16="http://schemas.microsoft.com/office/drawing/2014/main" id="{5D72AAC0-57FD-4EC0-87D0-417184E59327}"/>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1565090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4278" y="77881"/>
            <a:ext cx="11849422" cy="912530"/>
          </a:xfrm>
        </p:spPr>
        <p:txBody>
          <a:bodyPr>
            <a:noAutofit/>
          </a:bodyPr>
          <a:lstStyle/>
          <a:p>
            <a:r>
              <a:rPr lang="en-GB" sz="3800" b="1" dirty="0">
                <a:latin typeface="+mn-lt"/>
              </a:rPr>
              <a:t>SM18 electrical distribution infrastructure upgrade</a:t>
            </a:r>
          </a:p>
        </p:txBody>
      </p:sp>
      <p:pic>
        <p:nvPicPr>
          <p:cNvPr id="4" name="Picture 3"/>
          <p:cNvPicPr/>
          <p:nvPr/>
        </p:nvPicPr>
        <p:blipFill>
          <a:blip r:embed="rId2" cstate="screen">
            <a:extLst>
              <a:ext uri="{28A0092B-C50C-407E-A947-70E740481C1C}">
                <a14:useLocalDpi xmlns:a14="http://schemas.microsoft.com/office/drawing/2010/main"/>
              </a:ext>
            </a:extLst>
          </a:blip>
          <a:srcRect/>
          <a:stretch>
            <a:fillRect/>
          </a:stretch>
        </p:blipFill>
        <p:spPr bwMode="auto">
          <a:xfrm>
            <a:off x="444278" y="1045924"/>
            <a:ext cx="7365740" cy="3744416"/>
          </a:xfrm>
          <a:prstGeom prst="rect">
            <a:avLst/>
          </a:prstGeom>
          <a:noFill/>
          <a:ln>
            <a:noFill/>
          </a:ln>
        </p:spPr>
      </p:pic>
      <p:sp>
        <p:nvSpPr>
          <p:cNvPr id="5" name="Rectangle 4"/>
          <p:cNvSpPr/>
          <p:nvPr/>
        </p:nvSpPr>
        <p:spPr>
          <a:xfrm>
            <a:off x="8083553" y="1429968"/>
            <a:ext cx="3443430" cy="1816266"/>
          </a:xfrm>
          <a:prstGeom prst="rect">
            <a:avLst/>
          </a:prstGeom>
          <a:noFill/>
        </p:spPr>
        <p:txBody>
          <a:bodyPr wrap="square">
            <a:spAutoFit/>
          </a:bodyPr>
          <a:lstStyle/>
          <a:p>
            <a:pPr algn="ctr"/>
            <a:r>
              <a:rPr lang="en-GB" sz="1867" dirty="0"/>
              <a:t>To allow some flexibility and margin with new requests that are not formulated yet, the proposal is to </a:t>
            </a:r>
            <a:r>
              <a:rPr lang="en-GB" sz="1867" b="1" dirty="0"/>
              <a:t>INSTALL a TRANSFORMER OF 3 MVA CAPACITY</a:t>
            </a:r>
            <a:endParaRPr lang="en-US" sz="1867" dirty="0"/>
          </a:p>
        </p:txBody>
      </p:sp>
      <p:pic>
        <p:nvPicPr>
          <p:cNvPr id="6" name="Picture 5"/>
          <p:cNvPicPr/>
          <p:nvPr/>
        </p:nvPicPr>
        <p:blipFill>
          <a:blip r:embed="rId3" cstate="screen">
            <a:extLst>
              <a:ext uri="{28A0092B-C50C-407E-A947-70E740481C1C}">
                <a14:useLocalDpi xmlns:a14="http://schemas.microsoft.com/office/drawing/2010/main"/>
              </a:ext>
            </a:extLst>
          </a:blip>
          <a:stretch>
            <a:fillRect/>
          </a:stretch>
        </p:blipFill>
        <p:spPr>
          <a:xfrm>
            <a:off x="6925175" y="4214277"/>
            <a:ext cx="4977576" cy="1892044"/>
          </a:xfrm>
          <a:prstGeom prst="rect">
            <a:avLst/>
          </a:prstGeom>
          <a:noFill/>
          <a:ln w="38100" cmpd="sng">
            <a:solidFill>
              <a:srgbClr val="FFFF00"/>
            </a:solidFill>
          </a:ln>
        </p:spPr>
      </p:pic>
      <p:sp>
        <p:nvSpPr>
          <p:cNvPr id="7" name="Rectangle 6"/>
          <p:cNvSpPr/>
          <p:nvPr/>
        </p:nvSpPr>
        <p:spPr>
          <a:xfrm>
            <a:off x="321183" y="5439344"/>
            <a:ext cx="6096000" cy="666977"/>
          </a:xfrm>
          <a:prstGeom prst="rect">
            <a:avLst/>
          </a:prstGeom>
          <a:noFill/>
        </p:spPr>
        <p:txBody>
          <a:bodyPr>
            <a:spAutoFit/>
          </a:bodyPr>
          <a:lstStyle/>
          <a:p>
            <a:pPr algn="ctr"/>
            <a:r>
              <a:rPr lang="en-GB" sz="1867" dirty="0"/>
              <a:t>The new transformer will feed HL LHC IT STRING (Cluster J ) and the new Cluster F with the 20 kA power converter.</a:t>
            </a:r>
            <a:endParaRPr lang="en-US" sz="1867" dirty="0"/>
          </a:p>
        </p:txBody>
      </p:sp>
      <p:sp>
        <p:nvSpPr>
          <p:cNvPr id="8" name="Rectangle 7"/>
          <p:cNvSpPr/>
          <p:nvPr/>
        </p:nvSpPr>
        <p:spPr>
          <a:xfrm>
            <a:off x="838200" y="6106321"/>
            <a:ext cx="3486852" cy="261610"/>
          </a:xfrm>
          <a:prstGeom prst="rect">
            <a:avLst/>
          </a:prstGeom>
        </p:spPr>
        <p:txBody>
          <a:bodyPr wrap="none">
            <a:spAutoFit/>
          </a:bodyPr>
          <a:lstStyle/>
          <a:p>
            <a:r>
              <a:rPr lang="en-US" sz="1100" u="sng" dirty="0">
                <a:solidFill>
                  <a:srgbClr val="0645AD"/>
                </a:solidFill>
                <a:latin typeface="Calibri" panose="020F0502020204030204" pitchFamily="34" charset="0"/>
                <a:ea typeface="Calibri" panose="020F0502020204030204" pitchFamily="34" charset="0"/>
                <a:cs typeface="Times New Roman" panose="02020603050405020304" pitchFamily="18" charset="0"/>
                <a:hlinkClick r:id="rId4"/>
              </a:rPr>
              <a:t>See document: https://edms.cern.ch/document/1604702</a:t>
            </a:r>
            <a:r>
              <a:rPr lang="en-US" sz="1100" dirty="0">
                <a:latin typeface="Calibri" panose="020F0502020204030204" pitchFamily="34" charset="0"/>
                <a:ea typeface="Calibri" panose="020F0502020204030204" pitchFamily="34" charset="0"/>
                <a:cs typeface="Times New Roman" panose="02020603050405020304" pitchFamily="18" charset="0"/>
              </a:rPr>
              <a:t>.</a:t>
            </a:r>
            <a:endParaRPr lang="en-GB" sz="1100" dirty="0"/>
          </a:p>
        </p:txBody>
      </p:sp>
      <p:sp>
        <p:nvSpPr>
          <p:cNvPr id="9" name="TextBox 8">
            <a:extLst>
              <a:ext uri="{FF2B5EF4-FFF2-40B4-BE49-F238E27FC236}">
                <a16:creationId xmlns:a16="http://schemas.microsoft.com/office/drawing/2014/main" id="{04BA5982-AE6B-984C-AF0C-481F83155C7F}"/>
              </a:ext>
            </a:extLst>
          </p:cNvPr>
          <p:cNvSpPr txBox="1"/>
          <p:nvPr/>
        </p:nvSpPr>
        <p:spPr>
          <a:xfrm>
            <a:off x="8398761" y="3444212"/>
            <a:ext cx="2851935" cy="369332"/>
          </a:xfrm>
          <a:prstGeom prst="rect">
            <a:avLst/>
          </a:prstGeom>
          <a:noFill/>
        </p:spPr>
        <p:txBody>
          <a:bodyPr wrap="none" rtlCol="0">
            <a:spAutoFit/>
          </a:bodyPr>
          <a:lstStyle/>
          <a:p>
            <a:r>
              <a:rPr lang="en-GB" dirty="0"/>
              <a:t>Special thanks to Nuno D. S. </a:t>
            </a:r>
          </a:p>
        </p:txBody>
      </p:sp>
      <p:sp>
        <p:nvSpPr>
          <p:cNvPr id="3" name="Footer Placeholder 2">
            <a:extLst>
              <a:ext uri="{FF2B5EF4-FFF2-40B4-BE49-F238E27FC236}">
                <a16:creationId xmlns:a16="http://schemas.microsoft.com/office/drawing/2014/main" id="{4D83D2E5-0A24-4637-AB31-FB1CF4511303}"/>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26242095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8026" y="121608"/>
            <a:ext cx="10515600" cy="800288"/>
          </a:xfrm>
        </p:spPr>
        <p:txBody>
          <a:bodyPr>
            <a:normAutofit/>
          </a:bodyPr>
          <a:lstStyle/>
          <a:p>
            <a:r>
              <a:rPr lang="en-GB" sz="4000" b="1" dirty="0">
                <a:latin typeface="+mn-lt"/>
              </a:rPr>
              <a:t>New Control Room</a:t>
            </a:r>
          </a:p>
        </p:txBody>
      </p:sp>
      <p:sp>
        <p:nvSpPr>
          <p:cNvPr id="4" name="Content Placeholder 2"/>
          <p:cNvSpPr txBox="1">
            <a:spLocks/>
          </p:cNvSpPr>
          <p:nvPr/>
        </p:nvSpPr>
        <p:spPr>
          <a:xfrm>
            <a:off x="302852" y="810564"/>
            <a:ext cx="11357520" cy="86687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52485" lvl="1" indent="-342900">
              <a:buFont typeface="Wingdings" panose="05000000000000000000" pitchFamily="2" charset="2"/>
              <a:buChar char="q"/>
            </a:pPr>
            <a:r>
              <a:rPr lang="en-GB" sz="2000" dirty="0" err="1">
                <a:solidFill>
                  <a:schemeClr val="accent6">
                    <a:lumMod val="75000"/>
                  </a:schemeClr>
                </a:solidFill>
              </a:rPr>
              <a:t>nCONTROL</a:t>
            </a:r>
            <a:r>
              <a:rPr lang="en-GB" sz="2000" dirty="0">
                <a:solidFill>
                  <a:schemeClr val="accent6">
                    <a:lumMod val="75000"/>
                  </a:schemeClr>
                </a:solidFill>
              </a:rPr>
              <a:t> ROOM</a:t>
            </a:r>
          </a:p>
          <a:p>
            <a:pPr marL="609585" lvl="1" indent="0">
              <a:buFont typeface="Arial" panose="020B0604020202020204" pitchFamily="34" charset="0"/>
              <a:buNone/>
            </a:pPr>
            <a:r>
              <a:rPr lang="en-GB" sz="1400" dirty="0">
                <a:solidFill>
                  <a:schemeClr val="accent6">
                    <a:lumMod val="75000"/>
                  </a:schemeClr>
                </a:solidFill>
              </a:rPr>
              <a:t>NEEDED TO EXTEND THE TOO SMALL CONTROL ROOM OF THE VERTICAL TEST FACILITY TO BE USED ALSO FOR HORIZONTAL BENCHES AND </a:t>
            </a:r>
            <a:r>
              <a:rPr lang="en-GB" sz="1400" dirty="0" err="1">
                <a:solidFill>
                  <a:schemeClr val="accent6">
                    <a:lumMod val="75000"/>
                  </a:schemeClr>
                </a:solidFill>
              </a:rPr>
              <a:t>Sc</a:t>
            </a:r>
            <a:r>
              <a:rPr lang="en-GB" sz="1400" dirty="0">
                <a:solidFill>
                  <a:schemeClr val="accent6">
                    <a:lumMod val="75000"/>
                  </a:schemeClr>
                </a:solidFill>
              </a:rPr>
              <a:t> link</a:t>
            </a:r>
          </a:p>
          <a:p>
            <a:pPr lvl="1"/>
            <a:endParaRPr lang="en-GB" sz="1400" dirty="0"/>
          </a:p>
        </p:txBody>
      </p:sp>
      <p:pic>
        <p:nvPicPr>
          <p:cNvPr id="5" name="Picture 4" descr="IMG_5125.jpg"/>
          <p:cNvPicPr>
            <a:picLocks noChangeAspect="1"/>
          </p:cNvPicPr>
          <p:nvPr/>
        </p:nvPicPr>
        <p:blipFill rotWithShape="1">
          <a:blip r:embed="rId2">
            <a:extLst>
              <a:ext uri="{28A0092B-C50C-407E-A947-70E740481C1C}">
                <a14:useLocalDpi xmlns:a14="http://schemas.microsoft.com/office/drawing/2010/main" val="0"/>
              </a:ext>
            </a:extLst>
          </a:blip>
          <a:srcRect t="10851" b="6865"/>
          <a:stretch/>
        </p:blipFill>
        <p:spPr>
          <a:xfrm>
            <a:off x="375636" y="1724949"/>
            <a:ext cx="4437369" cy="2738404"/>
          </a:xfrm>
          <a:prstGeom prst="rect">
            <a:avLst/>
          </a:prstGeom>
          <a:ln w="28575" cmpd="sng">
            <a:solidFill>
              <a:schemeClr val="bg2">
                <a:lumMod val="60000"/>
                <a:lumOff val="40000"/>
              </a:schemeClr>
            </a:solidFill>
          </a:ln>
        </p:spPr>
      </p:pic>
      <p:sp>
        <p:nvSpPr>
          <p:cNvPr id="8" name="TextBox 7"/>
          <p:cNvSpPr txBox="1"/>
          <p:nvPr/>
        </p:nvSpPr>
        <p:spPr>
          <a:xfrm>
            <a:off x="452754" y="4089839"/>
            <a:ext cx="3234502" cy="276998"/>
          </a:xfrm>
          <a:prstGeom prst="rect">
            <a:avLst/>
          </a:prstGeom>
          <a:solidFill>
            <a:srgbClr val="FFFFFF"/>
          </a:solidFill>
          <a:ln>
            <a:solidFill>
              <a:srgbClr val="3FD4FF"/>
            </a:solidFill>
          </a:ln>
        </p:spPr>
        <p:txBody>
          <a:bodyPr wrap="square" rtlCol="0">
            <a:spAutoFit/>
          </a:bodyPr>
          <a:lstStyle/>
          <a:p>
            <a:pPr algn="ctr"/>
            <a:r>
              <a:rPr lang="en-US" sz="1200" dirty="0"/>
              <a:t>OLD CONTROL ROOM WITH REDUCED SPACE</a:t>
            </a:r>
          </a:p>
        </p:txBody>
      </p:sp>
      <p:pic>
        <p:nvPicPr>
          <p:cNvPr id="10" name="Picture 9"/>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15005" b="99178" l="14948" r="90000">
                        <a14:foregroundMark x1="76823" y1="16238" x2="76823" y2="16238"/>
                        <a14:foregroundMark x1="81719" y1="21891" x2="81719" y2="21891"/>
                        <a14:foregroundMark x1="34688" y1="72456" x2="34688" y2="72456"/>
                        <a14:foregroundMark x1="79583" y1="87873" x2="79583" y2="87873"/>
                        <a14:foregroundMark x1="17656" y1="19630" x2="17656" y2="19630"/>
                        <a14:backgroundMark x1="59167" y1="17369" x2="59167" y2="17369"/>
                      </a14:backgroundRemoval>
                    </a14:imgEffect>
                  </a14:imgLayer>
                </a14:imgProps>
              </a:ext>
              <a:ext uri="{28A0092B-C50C-407E-A947-70E740481C1C}">
                <a14:useLocalDpi xmlns:a14="http://schemas.microsoft.com/office/drawing/2010/main"/>
              </a:ext>
            </a:extLst>
          </a:blip>
          <a:srcRect l="16932" t="19376" r="18544"/>
          <a:stretch/>
        </p:blipFill>
        <p:spPr>
          <a:xfrm>
            <a:off x="5331097" y="2085959"/>
            <a:ext cx="6329275" cy="4007760"/>
          </a:xfrm>
          <a:prstGeom prst="rect">
            <a:avLst/>
          </a:prstGeom>
        </p:spPr>
      </p:pic>
      <p:sp>
        <p:nvSpPr>
          <p:cNvPr id="12" name="TextBox 11"/>
          <p:cNvSpPr txBox="1"/>
          <p:nvPr/>
        </p:nvSpPr>
        <p:spPr>
          <a:xfrm>
            <a:off x="6315392" y="1625771"/>
            <a:ext cx="2496433" cy="461665"/>
          </a:xfrm>
          <a:prstGeom prst="rect">
            <a:avLst/>
          </a:prstGeom>
          <a:solidFill>
            <a:srgbClr val="FFFFFF"/>
          </a:solidFill>
          <a:ln>
            <a:solidFill>
              <a:srgbClr val="3FD4FF"/>
            </a:solidFill>
          </a:ln>
        </p:spPr>
        <p:txBody>
          <a:bodyPr wrap="square" rtlCol="0">
            <a:spAutoFit/>
          </a:bodyPr>
          <a:lstStyle/>
          <a:p>
            <a:pPr algn="ctr"/>
            <a:r>
              <a:rPr lang="en-US" sz="1200" dirty="0"/>
              <a:t>NEW LARGER CONTROL ROOM AT THE PROXIMITY OF THE CRYOSTATS</a:t>
            </a:r>
          </a:p>
        </p:txBody>
      </p:sp>
      <p:pic>
        <p:nvPicPr>
          <p:cNvPr id="14" name="Picture 13" descr="IMG_0661.jpg"/>
          <p:cNvPicPr>
            <a:picLocks noChangeAspect="1"/>
          </p:cNvPicPr>
          <p:nvPr/>
        </p:nvPicPr>
        <p:blipFill rotWithShape="1">
          <a:blip r:embed="rId5">
            <a:extLst>
              <a:ext uri="{28A0092B-C50C-407E-A947-70E740481C1C}">
                <a14:useLocalDpi xmlns:a14="http://schemas.microsoft.com/office/drawing/2010/main" val="0"/>
              </a:ext>
            </a:extLst>
          </a:blip>
          <a:srcRect t="40532"/>
          <a:stretch/>
        </p:blipFill>
        <p:spPr>
          <a:xfrm>
            <a:off x="3720752" y="3551275"/>
            <a:ext cx="6317761" cy="2817776"/>
          </a:xfrm>
          <a:prstGeom prst="rect">
            <a:avLst/>
          </a:prstGeom>
        </p:spPr>
      </p:pic>
      <p:sp>
        <p:nvSpPr>
          <p:cNvPr id="15" name="TextBox 14"/>
          <p:cNvSpPr txBox="1"/>
          <p:nvPr/>
        </p:nvSpPr>
        <p:spPr>
          <a:xfrm>
            <a:off x="5086141" y="5790790"/>
            <a:ext cx="3625470" cy="492443"/>
          </a:xfrm>
          <a:prstGeom prst="rect">
            <a:avLst/>
          </a:prstGeom>
          <a:solidFill>
            <a:schemeClr val="bg1"/>
          </a:solidFill>
        </p:spPr>
        <p:txBody>
          <a:bodyPr wrap="square" rtlCol="0">
            <a:spAutoFit/>
          </a:bodyPr>
          <a:lstStyle/>
          <a:p>
            <a:pPr algn="ctr"/>
            <a:r>
              <a:rPr lang="en-US" sz="1400" dirty="0"/>
              <a:t>NEW CONTROL ROOM: THE GROUND FLOOR</a:t>
            </a:r>
          </a:p>
          <a:p>
            <a:pPr algn="ctr"/>
            <a:r>
              <a:rPr lang="en-US" sz="1100" i="1" dirty="0"/>
              <a:t>Last adjustments before testing MQXFS5</a:t>
            </a:r>
          </a:p>
        </p:txBody>
      </p:sp>
      <p:sp>
        <p:nvSpPr>
          <p:cNvPr id="11" name="TextBox 10">
            <a:extLst>
              <a:ext uri="{FF2B5EF4-FFF2-40B4-BE49-F238E27FC236}">
                <a16:creationId xmlns:a16="http://schemas.microsoft.com/office/drawing/2014/main" id="{301FADBD-EC04-284F-BD4D-F816972CFE1E}"/>
              </a:ext>
            </a:extLst>
          </p:cNvPr>
          <p:cNvSpPr txBox="1"/>
          <p:nvPr/>
        </p:nvSpPr>
        <p:spPr>
          <a:xfrm>
            <a:off x="537883" y="5606124"/>
            <a:ext cx="3012363" cy="369332"/>
          </a:xfrm>
          <a:prstGeom prst="rect">
            <a:avLst/>
          </a:prstGeom>
          <a:noFill/>
        </p:spPr>
        <p:txBody>
          <a:bodyPr wrap="none" rtlCol="0">
            <a:spAutoFit/>
          </a:bodyPr>
          <a:lstStyle/>
          <a:p>
            <a:r>
              <a:rPr lang="en-GB" dirty="0"/>
              <a:t>Special thanks to </a:t>
            </a:r>
            <a:r>
              <a:rPr lang="en-GB" dirty="0" err="1"/>
              <a:t>Maryline</a:t>
            </a:r>
            <a:r>
              <a:rPr lang="en-GB" dirty="0"/>
              <a:t> Ch.</a:t>
            </a:r>
          </a:p>
        </p:txBody>
      </p:sp>
      <p:sp>
        <p:nvSpPr>
          <p:cNvPr id="3" name="Footer Placeholder 2">
            <a:extLst>
              <a:ext uri="{FF2B5EF4-FFF2-40B4-BE49-F238E27FC236}">
                <a16:creationId xmlns:a16="http://schemas.microsoft.com/office/drawing/2014/main" id="{2BC2B9DE-8666-44E8-8049-2894EB6D669D}"/>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38241217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045" y="112259"/>
            <a:ext cx="10515600" cy="912530"/>
          </a:xfrm>
        </p:spPr>
        <p:txBody>
          <a:bodyPr>
            <a:normAutofit/>
          </a:bodyPr>
          <a:lstStyle/>
          <a:p>
            <a:r>
              <a:rPr lang="en-GB" sz="4000" b="1" dirty="0">
                <a:latin typeface="+mn-lt"/>
              </a:rPr>
              <a:t>SM18 CRIOGENIC infrastructure upgrade</a:t>
            </a:r>
          </a:p>
        </p:txBody>
      </p:sp>
      <p:grpSp>
        <p:nvGrpSpPr>
          <p:cNvPr id="7" name="Group 6"/>
          <p:cNvGrpSpPr/>
          <p:nvPr/>
        </p:nvGrpSpPr>
        <p:grpSpPr>
          <a:xfrm>
            <a:off x="990746" y="2247015"/>
            <a:ext cx="6381161" cy="4380206"/>
            <a:chOff x="755576" y="555029"/>
            <a:chExt cx="7917314" cy="5761211"/>
          </a:xfrm>
        </p:grpSpPr>
        <p:pic>
          <p:nvPicPr>
            <p:cNvPr id="8" name="Picture 7"/>
            <p:cNvPicPr>
              <a:picLocks noChangeAspect="1"/>
            </p:cNvPicPr>
            <p:nvPr/>
          </p:nvPicPr>
          <p:blipFill>
            <a:blip r:embed="rId2"/>
            <a:stretch>
              <a:fillRect/>
            </a:stretch>
          </p:blipFill>
          <p:spPr>
            <a:xfrm>
              <a:off x="902074" y="555029"/>
              <a:ext cx="7770816" cy="5761211"/>
            </a:xfrm>
            <a:prstGeom prst="rect">
              <a:avLst/>
            </a:prstGeom>
          </p:spPr>
        </p:pic>
        <p:grpSp>
          <p:nvGrpSpPr>
            <p:cNvPr id="9" name="Group 8"/>
            <p:cNvGrpSpPr/>
            <p:nvPr/>
          </p:nvGrpSpPr>
          <p:grpSpPr>
            <a:xfrm>
              <a:off x="755576" y="619125"/>
              <a:ext cx="5878057" cy="4576537"/>
              <a:chOff x="755576" y="619125"/>
              <a:chExt cx="5878057" cy="4576537"/>
            </a:xfrm>
          </p:grpSpPr>
          <p:sp>
            <p:nvSpPr>
              <p:cNvPr id="10" name="Rectangle 9"/>
              <p:cNvSpPr/>
              <p:nvPr/>
            </p:nvSpPr>
            <p:spPr>
              <a:xfrm>
                <a:off x="3359217" y="3649633"/>
                <a:ext cx="302563" cy="741145"/>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tangle 10"/>
              <p:cNvSpPr/>
              <p:nvPr/>
            </p:nvSpPr>
            <p:spPr>
              <a:xfrm>
                <a:off x="5508104" y="1308255"/>
                <a:ext cx="1008112" cy="549980"/>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rgbClr val="FF0000"/>
                    </a:solidFill>
                  </a:rPr>
                  <a:t>Cold Compressor</a:t>
                </a:r>
                <a:endParaRPr lang="en-GB" sz="1000" dirty="0">
                  <a:solidFill>
                    <a:srgbClr val="FF0000"/>
                  </a:solidFill>
                </a:endParaRPr>
              </a:p>
            </p:txBody>
          </p:sp>
          <p:cxnSp>
            <p:nvCxnSpPr>
              <p:cNvPr id="12" name="Straight Arrow Connector 11"/>
              <p:cNvCxnSpPr/>
              <p:nvPr/>
            </p:nvCxnSpPr>
            <p:spPr>
              <a:xfrm flipH="1">
                <a:off x="6009217" y="980054"/>
                <a:ext cx="2943" cy="328201"/>
              </a:xfrm>
              <a:prstGeom prst="straightConnector1">
                <a:avLst/>
              </a:prstGeom>
              <a:ln w="19050">
                <a:solidFill>
                  <a:srgbClr val="FF0000"/>
                </a:solidFill>
                <a:headEnd type="none" w="med" len="med"/>
                <a:tailEnd type="triangle"/>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a:stCxn id="11" idx="2"/>
              </p:cNvCxnSpPr>
              <p:nvPr/>
            </p:nvCxnSpPr>
            <p:spPr>
              <a:xfrm>
                <a:off x="6012160" y="1858235"/>
                <a:ext cx="0" cy="202613"/>
              </a:xfrm>
              <a:prstGeom prst="line">
                <a:avLst/>
              </a:prstGeom>
              <a:ln w="1905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a:off x="1147659" y="692696"/>
                <a:ext cx="840822" cy="61555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5" name="Rectangle 14"/>
              <p:cNvSpPr/>
              <p:nvPr/>
            </p:nvSpPr>
            <p:spPr>
              <a:xfrm>
                <a:off x="1167979" y="1263680"/>
                <a:ext cx="225338" cy="61555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6" name="Rectangle 15"/>
              <p:cNvSpPr/>
              <p:nvPr/>
            </p:nvSpPr>
            <p:spPr>
              <a:xfrm>
                <a:off x="4954247" y="2200275"/>
                <a:ext cx="573427" cy="463550"/>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000">
                    <a:solidFill>
                      <a:srgbClr val="FF0000"/>
                    </a:solidFill>
                  </a:rPr>
                  <a:t>WPU1</a:t>
                </a:r>
              </a:p>
            </p:txBody>
          </p:sp>
          <p:sp>
            <p:nvSpPr>
              <p:cNvPr id="17" name="Rectangle 16"/>
              <p:cNvSpPr/>
              <p:nvPr/>
            </p:nvSpPr>
            <p:spPr>
              <a:xfrm>
                <a:off x="4966946" y="3497064"/>
                <a:ext cx="573427" cy="463550"/>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000">
                    <a:solidFill>
                      <a:srgbClr val="FF0000"/>
                    </a:solidFill>
                  </a:rPr>
                  <a:t>WPU2</a:t>
                </a:r>
                <a:endParaRPr lang="en-GB" dirty="0">
                  <a:solidFill>
                    <a:srgbClr val="FF0000"/>
                  </a:solidFill>
                </a:endParaRPr>
              </a:p>
            </p:txBody>
          </p:sp>
          <p:cxnSp>
            <p:nvCxnSpPr>
              <p:cNvPr id="18" name="Straight Connector 17"/>
              <p:cNvCxnSpPr/>
              <p:nvPr/>
            </p:nvCxnSpPr>
            <p:spPr>
              <a:xfrm flipV="1">
                <a:off x="1094282" y="622092"/>
                <a:ext cx="0" cy="1251678"/>
              </a:xfrm>
              <a:prstGeom prst="line">
                <a:avLst/>
              </a:prstGeom>
              <a:ln w="1905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1102150" y="619125"/>
                <a:ext cx="5527250" cy="2967"/>
              </a:xfrm>
              <a:prstGeom prst="line">
                <a:avLst/>
              </a:prstGeom>
              <a:ln w="1905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V="1">
                <a:off x="6615113" y="622092"/>
                <a:ext cx="5220" cy="739983"/>
              </a:xfrm>
              <a:prstGeom prst="line">
                <a:avLst/>
              </a:prstGeom>
              <a:ln w="1905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flipH="1">
                <a:off x="5115020" y="990600"/>
                <a:ext cx="1518613" cy="5767"/>
              </a:xfrm>
              <a:prstGeom prst="straightConnector1">
                <a:avLst/>
              </a:prstGeom>
              <a:ln w="1905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5125254" y="980054"/>
                <a:ext cx="0" cy="1077346"/>
              </a:xfrm>
              <a:prstGeom prst="line">
                <a:avLst/>
              </a:prstGeom>
              <a:ln w="1905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H="1">
                <a:off x="5112904" y="2047875"/>
                <a:ext cx="1278029" cy="10173"/>
              </a:xfrm>
              <a:prstGeom prst="straightConnector1">
                <a:avLst/>
              </a:prstGeom>
              <a:ln w="1905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nvGrpSpPr>
              <p:cNvPr id="26" name="Group 25"/>
              <p:cNvGrpSpPr/>
              <p:nvPr/>
            </p:nvGrpSpPr>
            <p:grpSpPr>
              <a:xfrm>
                <a:off x="5973636" y="1060947"/>
                <a:ext cx="71162" cy="101701"/>
                <a:chOff x="6516216" y="2348880"/>
                <a:chExt cx="72008" cy="144016"/>
              </a:xfrm>
            </p:grpSpPr>
            <p:cxnSp>
              <p:nvCxnSpPr>
                <p:cNvPr id="60" name="Straight Connector 59"/>
                <p:cNvCxnSpPr/>
                <p:nvPr/>
              </p:nvCxnSpPr>
              <p:spPr>
                <a:xfrm>
                  <a:off x="6516216" y="2348880"/>
                  <a:ext cx="72008" cy="144016"/>
                </a:xfrm>
                <a:prstGeom prst="line">
                  <a:avLst/>
                </a:prstGeom>
                <a:ln w="1905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flipV="1">
                  <a:off x="6516216" y="2348880"/>
                  <a:ext cx="72008" cy="144016"/>
                </a:xfrm>
                <a:prstGeom prst="line">
                  <a:avLst/>
                </a:prstGeom>
                <a:ln w="1905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6516216" y="2348880"/>
                  <a:ext cx="72008" cy="0"/>
                </a:xfrm>
                <a:prstGeom prst="line">
                  <a:avLst/>
                </a:prstGeom>
                <a:ln w="1905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6516216" y="2492896"/>
                  <a:ext cx="72008" cy="0"/>
                </a:xfrm>
                <a:prstGeom prst="line">
                  <a:avLst/>
                </a:prstGeom>
                <a:ln w="1905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27" name="Group 26"/>
              <p:cNvGrpSpPr/>
              <p:nvPr/>
            </p:nvGrpSpPr>
            <p:grpSpPr>
              <a:xfrm>
                <a:off x="5089673" y="1311224"/>
                <a:ext cx="71162" cy="101701"/>
                <a:chOff x="6516216" y="2348880"/>
                <a:chExt cx="72008" cy="144016"/>
              </a:xfrm>
            </p:grpSpPr>
            <p:cxnSp>
              <p:nvCxnSpPr>
                <p:cNvPr id="56" name="Straight Connector 55"/>
                <p:cNvCxnSpPr/>
                <p:nvPr/>
              </p:nvCxnSpPr>
              <p:spPr>
                <a:xfrm>
                  <a:off x="6516216" y="2348880"/>
                  <a:ext cx="72008" cy="144016"/>
                </a:xfrm>
                <a:prstGeom prst="line">
                  <a:avLst/>
                </a:prstGeom>
                <a:ln w="1905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flipV="1">
                  <a:off x="6516216" y="2348880"/>
                  <a:ext cx="72008" cy="144016"/>
                </a:xfrm>
                <a:prstGeom prst="line">
                  <a:avLst/>
                </a:prstGeom>
                <a:ln w="1905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6516216" y="2348880"/>
                  <a:ext cx="72008" cy="0"/>
                </a:xfrm>
                <a:prstGeom prst="line">
                  <a:avLst/>
                </a:prstGeom>
                <a:ln w="1905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6516216" y="2492896"/>
                  <a:ext cx="72008" cy="0"/>
                </a:xfrm>
                <a:prstGeom prst="line">
                  <a:avLst/>
                </a:prstGeom>
                <a:ln w="1905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28" name="Rectangle 27"/>
              <p:cNvSpPr/>
              <p:nvPr/>
            </p:nvSpPr>
            <p:spPr>
              <a:xfrm>
                <a:off x="5652120" y="2132856"/>
                <a:ext cx="864096" cy="64807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9" name="Rectangle 28"/>
              <p:cNvSpPr/>
              <p:nvPr/>
            </p:nvSpPr>
            <p:spPr>
              <a:xfrm>
                <a:off x="5652120" y="2200275"/>
                <a:ext cx="685981" cy="436637"/>
              </a:xfrm>
              <a:prstGeom prst="rect">
                <a:avLst/>
              </a:prstGeom>
              <a:solidFill>
                <a:schemeClr val="bg1"/>
              </a:solid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050" dirty="0">
                    <a:solidFill>
                      <a:schemeClr val="tx1"/>
                    </a:solidFill>
                  </a:rPr>
                  <a:t>Heater1</a:t>
                </a:r>
                <a:endParaRPr lang="en-GB" sz="1400" dirty="0">
                  <a:solidFill>
                    <a:schemeClr val="tx1"/>
                  </a:solidFill>
                </a:endParaRPr>
              </a:p>
            </p:txBody>
          </p:sp>
          <p:cxnSp>
            <p:nvCxnSpPr>
              <p:cNvPr id="30" name="Straight Connector 29"/>
              <p:cNvCxnSpPr/>
              <p:nvPr/>
            </p:nvCxnSpPr>
            <p:spPr>
              <a:xfrm>
                <a:off x="6395323" y="2047875"/>
                <a:ext cx="6449" cy="385141"/>
              </a:xfrm>
              <a:prstGeom prst="line">
                <a:avLst/>
              </a:prstGeom>
              <a:ln w="1905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flipH="1">
                <a:off x="6345141" y="2425557"/>
                <a:ext cx="270644" cy="4892"/>
              </a:xfrm>
              <a:prstGeom prst="straightConnector1">
                <a:avLst/>
              </a:prstGeom>
              <a:ln w="1905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nvGrpSpPr>
              <p:cNvPr id="32" name="Group 31"/>
              <p:cNvGrpSpPr/>
              <p:nvPr/>
            </p:nvGrpSpPr>
            <p:grpSpPr>
              <a:xfrm rot="5400000">
                <a:off x="6479788" y="2390662"/>
                <a:ext cx="72008" cy="72008"/>
                <a:chOff x="6516216" y="2348880"/>
                <a:chExt cx="72008" cy="144016"/>
              </a:xfrm>
            </p:grpSpPr>
            <p:cxnSp>
              <p:nvCxnSpPr>
                <p:cNvPr id="52" name="Straight Connector 51"/>
                <p:cNvCxnSpPr/>
                <p:nvPr/>
              </p:nvCxnSpPr>
              <p:spPr>
                <a:xfrm>
                  <a:off x="6516216" y="2348880"/>
                  <a:ext cx="72008" cy="144016"/>
                </a:xfrm>
                <a:prstGeom prst="line">
                  <a:avLst/>
                </a:prstGeom>
                <a:ln w="1270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flipV="1">
                  <a:off x="6516216" y="2348880"/>
                  <a:ext cx="72008" cy="144016"/>
                </a:xfrm>
                <a:prstGeom prst="line">
                  <a:avLst/>
                </a:prstGeom>
                <a:ln w="1270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6516216" y="2348880"/>
                  <a:ext cx="72008" cy="0"/>
                </a:xfrm>
                <a:prstGeom prst="line">
                  <a:avLst/>
                </a:prstGeom>
                <a:ln w="1270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6516216" y="2492896"/>
                  <a:ext cx="72008" cy="0"/>
                </a:xfrm>
                <a:prstGeom prst="line">
                  <a:avLst/>
                </a:prstGeom>
                <a:ln w="1270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33" name="Group 32"/>
              <p:cNvGrpSpPr/>
              <p:nvPr/>
            </p:nvGrpSpPr>
            <p:grpSpPr>
              <a:xfrm>
                <a:off x="5976579" y="1902204"/>
                <a:ext cx="71162" cy="101701"/>
                <a:chOff x="6516216" y="2348880"/>
                <a:chExt cx="72008" cy="144016"/>
              </a:xfrm>
            </p:grpSpPr>
            <p:cxnSp>
              <p:nvCxnSpPr>
                <p:cNvPr id="48" name="Straight Connector 47"/>
                <p:cNvCxnSpPr/>
                <p:nvPr/>
              </p:nvCxnSpPr>
              <p:spPr>
                <a:xfrm>
                  <a:off x="6516216" y="2348880"/>
                  <a:ext cx="72008" cy="144016"/>
                </a:xfrm>
                <a:prstGeom prst="line">
                  <a:avLst/>
                </a:prstGeom>
                <a:ln w="1905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flipV="1">
                  <a:off x="6516216" y="2348880"/>
                  <a:ext cx="72008" cy="144016"/>
                </a:xfrm>
                <a:prstGeom prst="line">
                  <a:avLst/>
                </a:prstGeom>
                <a:ln w="1905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6516216" y="2348880"/>
                  <a:ext cx="72008" cy="0"/>
                </a:xfrm>
                <a:prstGeom prst="line">
                  <a:avLst/>
                </a:prstGeom>
                <a:ln w="1905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6516216" y="2492896"/>
                  <a:ext cx="72008" cy="0"/>
                </a:xfrm>
                <a:prstGeom prst="line">
                  <a:avLst/>
                </a:prstGeom>
                <a:ln w="1905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34" name="Rectangle 33"/>
              <p:cNvSpPr/>
              <p:nvPr/>
            </p:nvSpPr>
            <p:spPr>
              <a:xfrm>
                <a:off x="3200400" y="4927337"/>
                <a:ext cx="350516" cy="2683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35" name="Rectangle 34"/>
              <p:cNvSpPr/>
              <p:nvPr/>
            </p:nvSpPr>
            <p:spPr>
              <a:xfrm>
                <a:off x="3058859" y="4895851"/>
                <a:ext cx="600716" cy="28803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900">
                    <a:solidFill>
                      <a:schemeClr val="tx1"/>
                    </a:solidFill>
                  </a:rPr>
                  <a:t>EuHIT</a:t>
                </a:r>
                <a:endParaRPr lang="en-GB" sz="1400" dirty="0">
                  <a:solidFill>
                    <a:schemeClr val="tx1"/>
                  </a:solidFill>
                </a:endParaRPr>
              </a:p>
            </p:txBody>
          </p:sp>
          <p:sp>
            <p:nvSpPr>
              <p:cNvPr id="36" name="Rectangle 35"/>
              <p:cNvSpPr/>
              <p:nvPr/>
            </p:nvSpPr>
            <p:spPr>
              <a:xfrm>
                <a:off x="1403648" y="3140968"/>
                <a:ext cx="420493" cy="3742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600">
                    <a:solidFill>
                      <a:schemeClr val="tx1"/>
                    </a:solidFill>
                  </a:rPr>
                  <a:t>SC link tests</a:t>
                </a:r>
                <a:endParaRPr lang="en-GB" sz="600" dirty="0">
                  <a:solidFill>
                    <a:schemeClr val="tx1"/>
                  </a:solidFill>
                </a:endParaRPr>
              </a:p>
            </p:txBody>
          </p:sp>
          <p:sp>
            <p:nvSpPr>
              <p:cNvPr id="37" name="Rectangle 36"/>
              <p:cNvSpPr/>
              <p:nvPr/>
            </p:nvSpPr>
            <p:spPr>
              <a:xfrm>
                <a:off x="942615" y="4221088"/>
                <a:ext cx="605050" cy="86409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38" name="Rectangle 37"/>
              <p:cNvSpPr/>
              <p:nvPr/>
            </p:nvSpPr>
            <p:spPr>
              <a:xfrm>
                <a:off x="3590000" y="716573"/>
                <a:ext cx="1130198" cy="33436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39" name="Rectangle 38"/>
              <p:cNvSpPr/>
              <p:nvPr/>
            </p:nvSpPr>
            <p:spPr>
              <a:xfrm>
                <a:off x="4950431" y="716573"/>
                <a:ext cx="1291962" cy="26074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40" name="Rectangle 39"/>
              <p:cNvSpPr/>
              <p:nvPr/>
            </p:nvSpPr>
            <p:spPr>
              <a:xfrm>
                <a:off x="1280648" y="4438902"/>
                <a:ext cx="605050" cy="45694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41" name="Straight Connector 40"/>
              <p:cNvCxnSpPr/>
              <p:nvPr/>
            </p:nvCxnSpPr>
            <p:spPr>
              <a:xfrm flipH="1" flipV="1">
                <a:off x="987425" y="4660900"/>
                <a:ext cx="910975" cy="1761"/>
              </a:xfrm>
              <a:prstGeom prst="line">
                <a:avLst/>
              </a:prstGeom>
              <a:ln w="12700">
                <a:solidFill>
                  <a:srgbClr val="7030A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987065" y="4392662"/>
                <a:ext cx="6710" cy="265063"/>
              </a:xfrm>
              <a:prstGeom prst="line">
                <a:avLst/>
              </a:prstGeom>
              <a:ln w="12700">
                <a:solidFill>
                  <a:srgbClr val="7030A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1469665" y="4151362"/>
                <a:ext cx="0" cy="383356"/>
              </a:xfrm>
              <a:prstGeom prst="line">
                <a:avLst/>
              </a:prstGeom>
              <a:ln w="12700">
                <a:solidFill>
                  <a:srgbClr val="0070C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1174689" y="4272953"/>
                <a:ext cx="0" cy="265063"/>
              </a:xfrm>
              <a:prstGeom prst="line">
                <a:avLst/>
              </a:prstGeom>
              <a:ln w="12700">
                <a:solidFill>
                  <a:srgbClr val="0070C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45" name="Rectangle 44"/>
              <p:cNvSpPr/>
              <p:nvPr/>
            </p:nvSpPr>
            <p:spPr>
              <a:xfrm>
                <a:off x="755576" y="4040172"/>
                <a:ext cx="648071" cy="350605"/>
              </a:xfrm>
              <a:prstGeom prst="rect">
                <a:avLst/>
              </a:prstGeom>
              <a:solidFill>
                <a:schemeClr val="bg1"/>
              </a:solidFill>
              <a:ln w="1270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900">
                    <a:solidFill>
                      <a:schemeClr val="tx1"/>
                    </a:solidFill>
                  </a:rPr>
                  <a:t>Feedbox</a:t>
                </a:r>
                <a:endParaRPr lang="en-GB" sz="900" dirty="0">
                  <a:solidFill>
                    <a:schemeClr val="tx1"/>
                  </a:solidFill>
                </a:endParaRPr>
              </a:p>
            </p:txBody>
          </p:sp>
          <p:cxnSp>
            <p:nvCxnSpPr>
              <p:cNvPr id="46" name="Straight Connector 45"/>
              <p:cNvCxnSpPr/>
              <p:nvPr/>
            </p:nvCxnSpPr>
            <p:spPr>
              <a:xfrm flipH="1">
                <a:off x="1174689" y="4534718"/>
                <a:ext cx="723712" cy="0"/>
              </a:xfrm>
              <a:prstGeom prst="line">
                <a:avLst/>
              </a:prstGeom>
              <a:ln w="12700">
                <a:solidFill>
                  <a:srgbClr val="0070C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1666515" y="4568577"/>
                <a:ext cx="0" cy="101848"/>
              </a:xfrm>
              <a:prstGeom prst="line">
                <a:avLst/>
              </a:prstGeom>
              <a:ln w="12700">
                <a:solidFill>
                  <a:srgbClr val="7030A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sp>
        <p:nvSpPr>
          <p:cNvPr id="64" name="TextBox 63"/>
          <p:cNvSpPr txBox="1"/>
          <p:nvPr/>
        </p:nvSpPr>
        <p:spPr>
          <a:xfrm>
            <a:off x="7371907" y="2504220"/>
            <a:ext cx="4584946" cy="338554"/>
          </a:xfrm>
          <a:prstGeom prst="rect">
            <a:avLst/>
          </a:prstGeom>
          <a:noFill/>
        </p:spPr>
        <p:txBody>
          <a:bodyPr wrap="square" rtlCol="0">
            <a:spAutoFit/>
          </a:bodyPr>
          <a:lstStyle/>
          <a:p>
            <a:pPr algn="ctr"/>
            <a:r>
              <a:rPr lang="fr-FR" sz="1600" dirty="0"/>
              <a:t> An </a:t>
            </a:r>
            <a:r>
              <a:rPr lang="fr-FR" sz="1600" dirty="0" err="1"/>
              <a:t>additional</a:t>
            </a:r>
            <a:r>
              <a:rPr lang="fr-FR" sz="1600" dirty="0"/>
              <a:t> </a:t>
            </a:r>
            <a:r>
              <a:rPr lang="fr-FR" sz="1600" b="1" dirty="0"/>
              <a:t>35 g/s </a:t>
            </a:r>
            <a:r>
              <a:rPr lang="fr-FR" sz="1600" b="1" dirty="0" err="1"/>
              <a:t>liquefing</a:t>
            </a:r>
            <a:r>
              <a:rPr lang="fr-FR" sz="1600" b="1" dirty="0"/>
              <a:t> </a:t>
            </a:r>
            <a:r>
              <a:rPr lang="fr-FR" sz="1600" b="1" dirty="0" err="1"/>
              <a:t>capacity</a:t>
            </a:r>
            <a:endParaRPr lang="en-US" sz="1600" b="1" dirty="0"/>
          </a:p>
        </p:txBody>
      </p:sp>
      <p:sp>
        <p:nvSpPr>
          <p:cNvPr id="65" name="TextBox 64"/>
          <p:cNvSpPr txBox="1"/>
          <p:nvPr/>
        </p:nvSpPr>
        <p:spPr>
          <a:xfrm>
            <a:off x="7840841" y="4316151"/>
            <a:ext cx="4217973" cy="1323439"/>
          </a:xfrm>
          <a:prstGeom prst="rect">
            <a:avLst/>
          </a:prstGeom>
          <a:noFill/>
        </p:spPr>
        <p:txBody>
          <a:bodyPr wrap="square" rtlCol="0">
            <a:spAutoFit/>
          </a:bodyPr>
          <a:lstStyle/>
          <a:p>
            <a:pPr algn="ctr"/>
            <a:r>
              <a:rPr lang="en-GB" sz="1600" dirty="0"/>
              <a:t>The existing total pumping capacity in SM18 at </a:t>
            </a:r>
            <a:r>
              <a:rPr lang="en-GB" sz="1600" b="1" dirty="0"/>
              <a:t>1.8 K</a:t>
            </a:r>
            <a:r>
              <a:rPr lang="en-GB" sz="1600" dirty="0"/>
              <a:t> </a:t>
            </a:r>
            <a:r>
              <a:rPr lang="en-GB" sz="1600" b="1" dirty="0"/>
              <a:t>is 12 g/s</a:t>
            </a:r>
            <a:r>
              <a:rPr lang="en-GB" sz="1600" dirty="0"/>
              <a:t> today that was obtained by  </a:t>
            </a:r>
            <a:r>
              <a:rPr lang="en-GB" sz="1600" b="1" dirty="0"/>
              <a:t>combining</a:t>
            </a:r>
            <a:r>
              <a:rPr lang="en-GB" sz="1600" dirty="0"/>
              <a:t> the capacity of </a:t>
            </a:r>
            <a:r>
              <a:rPr lang="en-GB" sz="1600" b="1" dirty="0"/>
              <a:t>WPU1 and 2. </a:t>
            </a:r>
          </a:p>
          <a:p>
            <a:pPr algn="ctr"/>
            <a:r>
              <a:rPr lang="en-GB" sz="1600" b="1" dirty="0"/>
              <a:t>This 12 g/s is</a:t>
            </a:r>
            <a:r>
              <a:rPr lang="en-GB" sz="1600" dirty="0"/>
              <a:t> to be shared between magnet and cavity testing</a:t>
            </a:r>
            <a:endParaRPr lang="en-GB" sz="1600" i="1" dirty="0"/>
          </a:p>
        </p:txBody>
      </p:sp>
      <p:sp>
        <p:nvSpPr>
          <p:cNvPr id="68" name="Content Placeholder 2"/>
          <p:cNvSpPr txBox="1">
            <a:spLocks/>
          </p:cNvSpPr>
          <p:nvPr/>
        </p:nvSpPr>
        <p:spPr>
          <a:xfrm>
            <a:off x="391429" y="1168971"/>
            <a:ext cx="10368720" cy="76667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52485" lvl="1" indent="-342900">
              <a:buFont typeface="Wingdings" panose="05000000000000000000" pitchFamily="2" charset="2"/>
              <a:buChar char="q"/>
            </a:pPr>
            <a:r>
              <a:rPr lang="en-GB" sz="2000" dirty="0"/>
              <a:t>CRYOGENIC COOLING PRODUCTION: </a:t>
            </a:r>
            <a:r>
              <a:rPr lang="en-GB" sz="2000" b="1" dirty="0"/>
              <a:t>+ 35 g/s </a:t>
            </a:r>
            <a:r>
              <a:rPr lang="en-GB" sz="2000" b="1" dirty="0" err="1"/>
              <a:t>LHe</a:t>
            </a:r>
            <a:r>
              <a:rPr lang="en-GB" sz="2000" b="1" dirty="0"/>
              <a:t> </a:t>
            </a:r>
          </a:p>
          <a:p>
            <a:pPr marL="609585" lvl="1" indent="0">
              <a:buNone/>
            </a:pPr>
            <a:r>
              <a:rPr lang="en-GB" sz="1600" dirty="0"/>
              <a:t>NEEDED FOR RUNNING IN PARALLEL MAGNET AND RF CAVITY WITH THE HL LHC IR STRING TESTING</a:t>
            </a:r>
          </a:p>
        </p:txBody>
      </p:sp>
      <p:sp>
        <p:nvSpPr>
          <p:cNvPr id="69" name="TextBox 68"/>
          <p:cNvSpPr txBox="1"/>
          <p:nvPr/>
        </p:nvSpPr>
        <p:spPr>
          <a:xfrm>
            <a:off x="8382670" y="5639590"/>
            <a:ext cx="3167342" cy="400110"/>
          </a:xfrm>
          <a:prstGeom prst="rect">
            <a:avLst/>
          </a:prstGeom>
          <a:noFill/>
        </p:spPr>
        <p:txBody>
          <a:bodyPr wrap="none" rtlCol="0">
            <a:spAutoFit/>
          </a:bodyPr>
          <a:lstStyle/>
          <a:p>
            <a:r>
              <a:rPr lang="en-US" sz="2000" dirty="0"/>
              <a:t> Operational from April 2016</a:t>
            </a:r>
          </a:p>
        </p:txBody>
      </p:sp>
      <p:sp>
        <p:nvSpPr>
          <p:cNvPr id="70" name="TextBox 69"/>
          <p:cNvSpPr txBox="1"/>
          <p:nvPr/>
        </p:nvSpPr>
        <p:spPr>
          <a:xfrm>
            <a:off x="7371907" y="2881457"/>
            <a:ext cx="4629409" cy="400110"/>
          </a:xfrm>
          <a:prstGeom prst="rect">
            <a:avLst/>
          </a:prstGeom>
          <a:solidFill>
            <a:schemeClr val="bg1"/>
          </a:solidFill>
        </p:spPr>
        <p:txBody>
          <a:bodyPr wrap="none" rtlCol="0">
            <a:spAutoFit/>
          </a:bodyPr>
          <a:lstStyle/>
          <a:p>
            <a:r>
              <a:rPr lang="en-US" sz="2000" b="1" dirty="0"/>
              <a:t> Should be operational from January 2021</a:t>
            </a:r>
          </a:p>
        </p:txBody>
      </p:sp>
      <p:sp>
        <p:nvSpPr>
          <p:cNvPr id="3" name="Rectangle 2"/>
          <p:cNvSpPr/>
          <p:nvPr/>
        </p:nvSpPr>
        <p:spPr>
          <a:xfrm>
            <a:off x="7148945" y="928480"/>
            <a:ext cx="4497250" cy="276999"/>
          </a:xfrm>
          <a:prstGeom prst="rect">
            <a:avLst/>
          </a:prstGeom>
        </p:spPr>
        <p:txBody>
          <a:bodyPr wrap="square">
            <a:spAutoFit/>
          </a:bodyPr>
          <a:lstStyle/>
          <a:p>
            <a:r>
              <a:rPr lang="en-GB" sz="1200" dirty="0">
                <a:solidFill>
                  <a:srgbClr val="1F497D"/>
                </a:solidFill>
                <a:latin typeface="Calibri" panose="020F0502020204030204" pitchFamily="34" charset="0"/>
                <a:ea typeface="Calibri" panose="020F0502020204030204" pitchFamily="34" charset="0"/>
                <a:cs typeface="Times New Roman" panose="02020603050405020304" pitchFamily="18" charset="0"/>
              </a:rPr>
              <a:t>“SM18 Cryogenics Infrastructure Upgrade Proposal”: </a:t>
            </a:r>
            <a:r>
              <a:rPr lang="en-GB" sz="1200" u="sng" dirty="0">
                <a:solidFill>
                  <a:srgbClr val="1F497D"/>
                </a:solidFill>
                <a:latin typeface="Calibri" panose="020F0502020204030204" pitchFamily="34" charset="0"/>
                <a:ea typeface="Calibri" panose="020F0502020204030204" pitchFamily="34" charset="0"/>
                <a:cs typeface="Times New Roman" panose="02020603050405020304" pitchFamily="18" charset="0"/>
                <a:hlinkClick r:id="rId3"/>
              </a:rPr>
              <a:t>EDMS 1571317</a:t>
            </a:r>
            <a:endParaRPr lang="en-GB" sz="1200" dirty="0"/>
          </a:p>
        </p:txBody>
      </p:sp>
      <p:sp>
        <p:nvSpPr>
          <p:cNvPr id="66" name="TextBox 65">
            <a:extLst>
              <a:ext uri="{FF2B5EF4-FFF2-40B4-BE49-F238E27FC236}">
                <a16:creationId xmlns:a16="http://schemas.microsoft.com/office/drawing/2014/main" id="{A3BA83F0-D9BA-2145-AC60-1FDE1B142587}"/>
              </a:ext>
            </a:extLst>
          </p:cNvPr>
          <p:cNvSpPr txBox="1"/>
          <p:nvPr/>
        </p:nvSpPr>
        <p:spPr>
          <a:xfrm>
            <a:off x="7902248" y="1822363"/>
            <a:ext cx="2765822" cy="369332"/>
          </a:xfrm>
          <a:prstGeom prst="rect">
            <a:avLst/>
          </a:prstGeom>
          <a:noFill/>
        </p:spPr>
        <p:txBody>
          <a:bodyPr wrap="none" rtlCol="0">
            <a:spAutoFit/>
          </a:bodyPr>
          <a:lstStyle/>
          <a:p>
            <a:r>
              <a:rPr lang="en-GB" dirty="0"/>
              <a:t>Special thanks to Antonio P.</a:t>
            </a:r>
          </a:p>
        </p:txBody>
      </p:sp>
      <p:sp>
        <p:nvSpPr>
          <p:cNvPr id="4" name="Footer Placeholder 3">
            <a:extLst>
              <a:ext uri="{FF2B5EF4-FFF2-40B4-BE49-F238E27FC236}">
                <a16:creationId xmlns:a16="http://schemas.microsoft.com/office/drawing/2014/main" id="{0201F3DE-D982-4133-9EBE-D60E56AD4BFC}"/>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28813337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Content Placeholder 2"/>
          <p:cNvSpPr txBox="1">
            <a:spLocks/>
          </p:cNvSpPr>
          <p:nvPr/>
        </p:nvSpPr>
        <p:spPr>
          <a:xfrm>
            <a:off x="795532" y="1024790"/>
            <a:ext cx="10043113" cy="143487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52485" lvl="1" indent="-342900">
              <a:buFont typeface="Wingdings" panose="05000000000000000000" pitchFamily="2" charset="2"/>
              <a:buChar char="q"/>
            </a:pPr>
            <a:r>
              <a:rPr lang="en-GB" sz="2000" dirty="0">
                <a:solidFill>
                  <a:schemeClr val="accent6">
                    <a:lumMod val="75000"/>
                  </a:schemeClr>
                </a:solidFill>
              </a:rPr>
              <a:t>DEMINERALISED WATER PRODUCTION: </a:t>
            </a:r>
            <a:r>
              <a:rPr lang="en-GB" sz="2000" b="1" dirty="0">
                <a:solidFill>
                  <a:schemeClr val="accent6">
                    <a:lumMod val="75000"/>
                  </a:schemeClr>
                </a:solidFill>
              </a:rPr>
              <a:t>+ 150 m</a:t>
            </a:r>
            <a:r>
              <a:rPr lang="en-GB" sz="2000" b="1" baseline="30000" dirty="0">
                <a:solidFill>
                  <a:schemeClr val="accent6">
                    <a:lumMod val="75000"/>
                  </a:schemeClr>
                </a:solidFill>
              </a:rPr>
              <a:t>3</a:t>
            </a:r>
            <a:r>
              <a:rPr lang="en-GB" sz="2000" b="1" dirty="0">
                <a:solidFill>
                  <a:schemeClr val="accent6">
                    <a:lumMod val="75000"/>
                  </a:schemeClr>
                </a:solidFill>
              </a:rPr>
              <a:t>/h </a:t>
            </a:r>
          </a:p>
          <a:p>
            <a:pPr marL="609585" lvl="1" indent="0">
              <a:buFont typeface="Arial" panose="020B0604020202020204" pitchFamily="34" charset="0"/>
              <a:buNone/>
            </a:pPr>
            <a:r>
              <a:rPr lang="en-GB" sz="1600" dirty="0">
                <a:solidFill>
                  <a:schemeClr val="accent6">
                    <a:lumMod val="75000"/>
                  </a:schemeClr>
                </a:solidFill>
              </a:rPr>
              <a:t>NEEDED FOR DEMINERALISED WATER ENTIRELY COMING FROM MAGNET operation</a:t>
            </a:r>
          </a:p>
          <a:p>
            <a:pPr marL="952485" lvl="1" indent="-342900">
              <a:buFont typeface="Wingdings" panose="05000000000000000000" pitchFamily="2" charset="2"/>
              <a:buChar char="q"/>
            </a:pPr>
            <a:r>
              <a:rPr lang="en-GB" sz="2000" dirty="0">
                <a:solidFill>
                  <a:schemeClr val="accent6">
                    <a:lumMod val="75000"/>
                  </a:schemeClr>
                </a:solidFill>
              </a:rPr>
              <a:t>PRIMARY WATER COOLING CAPACITY: </a:t>
            </a:r>
            <a:r>
              <a:rPr lang="en-GB" sz="2000" b="1" dirty="0">
                <a:solidFill>
                  <a:schemeClr val="accent6">
                    <a:lumMod val="75000"/>
                  </a:schemeClr>
                </a:solidFill>
              </a:rPr>
              <a:t>+736 m</a:t>
            </a:r>
            <a:r>
              <a:rPr lang="en-GB" sz="2000" b="1" baseline="30000" dirty="0">
                <a:solidFill>
                  <a:schemeClr val="accent6">
                    <a:lumMod val="75000"/>
                  </a:schemeClr>
                </a:solidFill>
              </a:rPr>
              <a:t>3</a:t>
            </a:r>
            <a:r>
              <a:rPr lang="en-GB" sz="2000" b="1" dirty="0">
                <a:solidFill>
                  <a:schemeClr val="accent6">
                    <a:lumMod val="75000"/>
                  </a:schemeClr>
                </a:solidFill>
              </a:rPr>
              <a:t>/h</a:t>
            </a:r>
          </a:p>
          <a:p>
            <a:pPr marL="609585" lvl="1" indent="0">
              <a:buNone/>
            </a:pPr>
            <a:r>
              <a:rPr lang="en-GB" sz="1800" dirty="0">
                <a:solidFill>
                  <a:schemeClr val="accent6">
                    <a:lumMod val="75000"/>
                  </a:schemeClr>
                </a:solidFill>
              </a:rPr>
              <a:t>NEEDSED FOR MAGNETS, CRYO AND RF</a:t>
            </a:r>
          </a:p>
          <a:p>
            <a:pPr lvl="1"/>
            <a:endParaRPr lang="en-GB" sz="1600" dirty="0"/>
          </a:p>
        </p:txBody>
      </p:sp>
      <p:pic>
        <p:nvPicPr>
          <p:cNvPr id="7" name="Content Placeholder 4"/>
          <p:cNvPicPr>
            <a:picLocks/>
          </p:cNvPicPr>
          <p:nvPr/>
        </p:nvPicPr>
        <p:blipFill rotWithShape="1">
          <a:blip r:embed="rId2" cstate="screen">
            <a:extLst>
              <a:ext uri="{BEBA8EAE-BF5A-486C-A8C5-ECC9F3942E4B}">
                <a14:imgProps xmlns:a14="http://schemas.microsoft.com/office/drawing/2010/main">
                  <a14:imgLayer r:embed="rId3">
                    <a14:imgEffect>
                      <a14:backgroundRemoval t="0" b="92931" l="401" r="95995"/>
                    </a14:imgEffect>
                  </a14:imgLayer>
                </a14:imgProps>
              </a:ext>
              <a:ext uri="{28A0092B-C50C-407E-A947-70E740481C1C}">
                <a14:useLocalDpi xmlns:a14="http://schemas.microsoft.com/office/drawing/2010/main"/>
              </a:ext>
            </a:extLst>
          </a:blip>
          <a:srcRect/>
          <a:stretch/>
        </p:blipFill>
        <p:spPr bwMode="auto">
          <a:xfrm>
            <a:off x="876715" y="3084089"/>
            <a:ext cx="4147420" cy="3214409"/>
          </a:xfrm>
          <a:prstGeom prst="rect">
            <a:avLst/>
          </a:prstGeom>
          <a:noFill/>
          <a:ln>
            <a:noFill/>
          </a:ln>
          <a:extLst>
            <a:ext uri="{53640926-AAD7-44d8-BBD7-CCE9431645EC}">
              <a14:shadowObscured xmlns:a14="http://schemas.microsoft.com/office/drawing/2010/main" xmlns=""/>
            </a:ext>
          </a:extLst>
        </p:spPr>
      </p:pic>
      <p:sp>
        <p:nvSpPr>
          <p:cNvPr id="11" name="Title 1"/>
          <p:cNvSpPr txBox="1">
            <a:spLocks/>
          </p:cNvSpPr>
          <p:nvPr/>
        </p:nvSpPr>
        <p:spPr>
          <a:xfrm>
            <a:off x="323045" y="112259"/>
            <a:ext cx="10515600" cy="91253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bg1">
                    <a:lumMod val="50000"/>
                  </a:schemeClr>
                </a:solidFill>
                <a:latin typeface="Aharoni" panose="02010803020104030203" pitchFamily="2" charset="-79"/>
                <a:ea typeface="+mj-ea"/>
                <a:cs typeface="Aharoni" panose="02010803020104030203" pitchFamily="2" charset="-79"/>
              </a:defRPr>
            </a:lvl1pPr>
          </a:lstStyle>
          <a:p>
            <a:r>
              <a:rPr lang="en-GB" sz="4000" dirty="0">
                <a:solidFill>
                  <a:schemeClr val="tx1"/>
                </a:solidFill>
                <a:latin typeface="+mn-lt"/>
              </a:rPr>
              <a:t>SM18 water cooling infrastructure upgrade</a:t>
            </a:r>
          </a:p>
        </p:txBody>
      </p:sp>
      <p:grpSp>
        <p:nvGrpSpPr>
          <p:cNvPr id="5" name="Group 4"/>
          <p:cNvGrpSpPr/>
          <p:nvPr/>
        </p:nvGrpSpPr>
        <p:grpSpPr>
          <a:xfrm>
            <a:off x="5024135" y="2530218"/>
            <a:ext cx="7094778" cy="3768280"/>
            <a:chOff x="5024135" y="2530218"/>
            <a:chExt cx="7094778" cy="3768280"/>
          </a:xfrm>
        </p:grpSpPr>
        <p:pic>
          <p:nvPicPr>
            <p:cNvPr id="6" name="Picture 5"/>
            <p:cNvPicPr>
              <a:picLocks noChangeAspect="1"/>
            </p:cNvPicPr>
            <p:nvPr/>
          </p:nvPicPr>
          <p:blipFill>
            <a:blip r:embed="rId4"/>
            <a:stretch>
              <a:fillRect/>
            </a:stretch>
          </p:blipFill>
          <p:spPr>
            <a:xfrm>
              <a:off x="5024135" y="2530218"/>
              <a:ext cx="4600335" cy="3373883"/>
            </a:xfrm>
            <a:prstGeom prst="rect">
              <a:avLst/>
            </a:prstGeom>
          </p:spPr>
        </p:pic>
        <p:sp>
          <p:nvSpPr>
            <p:cNvPr id="9" name="TextBox 8"/>
            <p:cNvSpPr txBox="1"/>
            <p:nvPr/>
          </p:nvSpPr>
          <p:spPr>
            <a:xfrm>
              <a:off x="5679088" y="5898388"/>
              <a:ext cx="2617511" cy="400110"/>
            </a:xfrm>
            <a:prstGeom prst="rect">
              <a:avLst/>
            </a:prstGeom>
            <a:solidFill>
              <a:schemeClr val="bg1"/>
            </a:solidFill>
          </p:spPr>
          <p:txBody>
            <a:bodyPr wrap="none" rtlCol="0">
              <a:spAutoFit/>
            </a:bodyPr>
            <a:lstStyle/>
            <a:p>
              <a:r>
                <a:rPr lang="en-US" sz="2000" dirty="0"/>
                <a:t> Operational from 2019</a:t>
              </a:r>
            </a:p>
          </p:txBody>
        </p:sp>
        <p:pic>
          <p:nvPicPr>
            <p:cNvPr id="12" name="Picture 11"/>
            <p:cNvPicPr>
              <a:picLocks noChangeAspect="1"/>
            </p:cNvPicPr>
            <p:nvPr/>
          </p:nvPicPr>
          <p:blipFill>
            <a:blip r:embed="rId5"/>
            <a:stretch>
              <a:fillRect/>
            </a:stretch>
          </p:blipFill>
          <p:spPr>
            <a:xfrm>
              <a:off x="9624470" y="2660154"/>
              <a:ext cx="2494443" cy="3518426"/>
            </a:xfrm>
            <a:prstGeom prst="rect">
              <a:avLst/>
            </a:prstGeom>
          </p:spPr>
        </p:pic>
      </p:grpSp>
      <p:sp>
        <p:nvSpPr>
          <p:cNvPr id="2" name="Rectangle 1"/>
          <p:cNvSpPr/>
          <p:nvPr/>
        </p:nvSpPr>
        <p:spPr>
          <a:xfrm>
            <a:off x="6245757" y="6225143"/>
            <a:ext cx="5011308" cy="261610"/>
          </a:xfrm>
          <a:prstGeom prst="rect">
            <a:avLst/>
          </a:prstGeom>
        </p:spPr>
        <p:txBody>
          <a:bodyPr wrap="none">
            <a:spAutoFit/>
          </a:bodyPr>
          <a:lstStyle/>
          <a:p>
            <a:r>
              <a:rPr lang="en-US" sz="110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6"/>
              </a:rPr>
              <a:t>See presentations of G. Cumer , A. J. Broche :https://indico.cern.ch/category/7651/</a:t>
            </a:r>
            <a:endParaRPr lang="en-GB" sz="1100" dirty="0"/>
          </a:p>
        </p:txBody>
      </p:sp>
      <p:sp>
        <p:nvSpPr>
          <p:cNvPr id="10" name="TextBox 9"/>
          <p:cNvSpPr txBox="1"/>
          <p:nvPr/>
        </p:nvSpPr>
        <p:spPr>
          <a:xfrm>
            <a:off x="5627723" y="2462897"/>
            <a:ext cx="750398" cy="369332"/>
          </a:xfrm>
          <a:prstGeom prst="rect">
            <a:avLst/>
          </a:prstGeom>
          <a:noFill/>
        </p:spPr>
        <p:txBody>
          <a:bodyPr wrap="none" rtlCol="0">
            <a:spAutoFit/>
          </a:bodyPr>
          <a:lstStyle/>
          <a:p>
            <a:r>
              <a:rPr lang="en-US" dirty="0"/>
              <a:t>SFA18</a:t>
            </a:r>
          </a:p>
        </p:txBody>
      </p:sp>
      <p:pic>
        <p:nvPicPr>
          <p:cNvPr id="14" name="Picture 13"/>
          <p:cNvPicPr>
            <a:picLocks noChangeAspect="1"/>
          </p:cNvPicPr>
          <p:nvPr/>
        </p:nvPicPr>
        <p:blipFill>
          <a:blip r:embed="rId7"/>
          <a:stretch>
            <a:fillRect/>
          </a:stretch>
        </p:blipFill>
        <p:spPr>
          <a:xfrm>
            <a:off x="6981709" y="2010950"/>
            <a:ext cx="4554048" cy="686272"/>
          </a:xfrm>
          <a:prstGeom prst="rect">
            <a:avLst/>
          </a:prstGeom>
        </p:spPr>
      </p:pic>
      <p:sp>
        <p:nvSpPr>
          <p:cNvPr id="15" name="TextBox 14">
            <a:extLst>
              <a:ext uri="{FF2B5EF4-FFF2-40B4-BE49-F238E27FC236}">
                <a16:creationId xmlns:a16="http://schemas.microsoft.com/office/drawing/2014/main" id="{ECCA6B09-6A88-E341-81E8-2B354DBE5D0E}"/>
              </a:ext>
            </a:extLst>
          </p:cNvPr>
          <p:cNvSpPr txBox="1"/>
          <p:nvPr/>
        </p:nvSpPr>
        <p:spPr>
          <a:xfrm>
            <a:off x="7356908" y="1616553"/>
            <a:ext cx="4521302" cy="369332"/>
          </a:xfrm>
          <a:prstGeom prst="rect">
            <a:avLst/>
          </a:prstGeom>
          <a:noFill/>
        </p:spPr>
        <p:txBody>
          <a:bodyPr wrap="none" rtlCol="0">
            <a:spAutoFit/>
          </a:bodyPr>
          <a:lstStyle/>
          <a:p>
            <a:r>
              <a:rPr lang="en-GB" dirty="0"/>
              <a:t>Special thanks to Alexander J. B and Gerard C.</a:t>
            </a:r>
          </a:p>
        </p:txBody>
      </p:sp>
      <p:sp>
        <p:nvSpPr>
          <p:cNvPr id="3" name="Footer Placeholder 2">
            <a:extLst>
              <a:ext uri="{FF2B5EF4-FFF2-40B4-BE49-F238E27FC236}">
                <a16:creationId xmlns:a16="http://schemas.microsoft.com/office/drawing/2014/main" id="{766F914E-E21E-4F23-A207-E9BFB945EA93}"/>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38140434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1472" y="132077"/>
            <a:ext cx="9001014" cy="912530"/>
          </a:xfrm>
        </p:spPr>
        <p:txBody>
          <a:bodyPr>
            <a:normAutofit fontScale="90000"/>
          </a:bodyPr>
          <a:lstStyle/>
          <a:p>
            <a:r>
              <a:rPr lang="en-GB" sz="4000" b="1" dirty="0">
                <a:latin typeface="+mn-lt"/>
              </a:rPr>
              <a:t>Test stand for magnets ( in vertical cryostats)</a:t>
            </a:r>
          </a:p>
        </p:txBody>
      </p:sp>
      <p:grpSp>
        <p:nvGrpSpPr>
          <p:cNvPr id="5" name="Group 4">
            <a:extLst>
              <a:ext uri="{FF2B5EF4-FFF2-40B4-BE49-F238E27FC236}">
                <a16:creationId xmlns:a16="http://schemas.microsoft.com/office/drawing/2014/main" id="{DF7D99DE-0A42-7249-A10D-E17A04099730}"/>
              </a:ext>
            </a:extLst>
          </p:cNvPr>
          <p:cNvGrpSpPr/>
          <p:nvPr/>
        </p:nvGrpSpPr>
        <p:grpSpPr>
          <a:xfrm>
            <a:off x="2612001" y="832494"/>
            <a:ext cx="8360287" cy="5292007"/>
            <a:chOff x="1597746" y="1077043"/>
            <a:chExt cx="8360287" cy="5292007"/>
          </a:xfrm>
        </p:grpSpPr>
        <p:pic>
          <p:nvPicPr>
            <p:cNvPr id="36" name="Picture 3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97746" y="1077043"/>
              <a:ext cx="8360287" cy="5292007"/>
            </a:xfrm>
            <a:prstGeom prst="rect">
              <a:avLst/>
            </a:prstGeom>
          </p:spPr>
        </p:pic>
        <p:sp>
          <p:nvSpPr>
            <p:cNvPr id="42" name="TextBox 41"/>
            <p:cNvSpPr txBox="1"/>
            <p:nvPr/>
          </p:nvSpPr>
          <p:spPr>
            <a:xfrm>
              <a:off x="5732251" y="3091358"/>
              <a:ext cx="1070519" cy="400110"/>
            </a:xfrm>
            <a:prstGeom prst="rect">
              <a:avLst/>
            </a:prstGeom>
            <a:solidFill>
              <a:schemeClr val="accent1">
                <a:lumMod val="50000"/>
              </a:schemeClr>
            </a:solidFill>
          </p:spPr>
          <p:txBody>
            <a:bodyPr wrap="square" rtlCol="0">
              <a:spAutoFit/>
            </a:bodyPr>
            <a:lstStyle/>
            <a:p>
              <a:pPr algn="ctr"/>
              <a:r>
                <a:rPr lang="fr-CH" sz="1000" dirty="0">
                  <a:solidFill>
                    <a:schemeClr val="bg1"/>
                  </a:solidFill>
                  <a:latin typeface="Arial" panose="020B0604020202020204" pitchFamily="34" charset="0"/>
                  <a:cs typeface="Arial" panose="020B0604020202020204" pitchFamily="34" charset="0"/>
                </a:rPr>
                <a:t>Horizontal tests</a:t>
              </a:r>
            </a:p>
            <a:p>
              <a:pPr algn="ctr"/>
              <a:r>
                <a:rPr lang="fr-CH" sz="1000" dirty="0">
                  <a:solidFill>
                    <a:schemeClr val="bg1"/>
                  </a:solidFill>
                  <a:latin typeface="Arial" panose="020B0604020202020204" pitchFamily="34" charset="0"/>
                  <a:cs typeface="Arial" panose="020B0604020202020204" pitchFamily="34" charset="0"/>
                </a:rPr>
                <a:t>CLUSTERS</a:t>
              </a:r>
              <a:endParaRPr lang="en-US" sz="1000" dirty="0">
                <a:solidFill>
                  <a:schemeClr val="bg1"/>
                </a:solidFill>
                <a:latin typeface="Arial" panose="020B0604020202020204" pitchFamily="34" charset="0"/>
                <a:cs typeface="Arial" panose="020B0604020202020204" pitchFamily="34" charset="0"/>
              </a:endParaRPr>
            </a:p>
          </p:txBody>
        </p:sp>
        <p:cxnSp>
          <p:nvCxnSpPr>
            <p:cNvPr id="43" name="Straight Arrow Connector 42"/>
            <p:cNvCxnSpPr/>
            <p:nvPr/>
          </p:nvCxnSpPr>
          <p:spPr>
            <a:xfrm flipV="1">
              <a:off x="8776834" y="5095558"/>
              <a:ext cx="0" cy="251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8267720" y="5690355"/>
              <a:ext cx="942863" cy="246221"/>
            </a:xfrm>
            <a:prstGeom prst="rect">
              <a:avLst/>
            </a:prstGeom>
            <a:noFill/>
          </p:spPr>
          <p:txBody>
            <a:bodyPr wrap="square" rtlCol="0">
              <a:spAutoFit/>
            </a:bodyPr>
            <a:lstStyle/>
            <a:p>
              <a:r>
                <a:rPr lang="fr-CH" sz="1000" i="1" dirty="0"/>
                <a:t>Main entrance</a:t>
              </a:r>
              <a:endParaRPr lang="en-US" sz="1000" i="1" dirty="0"/>
            </a:p>
          </p:txBody>
        </p:sp>
        <p:sp>
          <p:nvSpPr>
            <p:cNvPr id="45" name="TextBox 44"/>
            <p:cNvSpPr txBox="1"/>
            <p:nvPr/>
          </p:nvSpPr>
          <p:spPr>
            <a:xfrm>
              <a:off x="7668421" y="2766942"/>
              <a:ext cx="258576" cy="246221"/>
            </a:xfrm>
            <a:prstGeom prst="rect">
              <a:avLst/>
            </a:prstGeom>
            <a:solidFill>
              <a:schemeClr val="accent1">
                <a:lumMod val="50000"/>
              </a:schemeClr>
            </a:solidFill>
          </p:spPr>
          <p:txBody>
            <a:bodyPr wrap="square" rtlCol="0">
              <a:spAutoFit/>
            </a:bodyPr>
            <a:lstStyle/>
            <a:p>
              <a:r>
                <a:rPr lang="fr-CH" sz="1000" dirty="0">
                  <a:solidFill>
                    <a:schemeClr val="bg1"/>
                  </a:solidFill>
                  <a:latin typeface="Arial" panose="020B0604020202020204" pitchFamily="34" charset="0"/>
                  <a:cs typeface="Arial" panose="020B0604020202020204" pitchFamily="34" charset="0"/>
                </a:rPr>
                <a:t>A</a:t>
              </a:r>
              <a:endParaRPr lang="en-US" sz="1000" dirty="0">
                <a:solidFill>
                  <a:schemeClr val="bg1"/>
                </a:solidFill>
                <a:latin typeface="Arial" panose="020B0604020202020204" pitchFamily="34" charset="0"/>
                <a:cs typeface="Arial" panose="020B0604020202020204" pitchFamily="34" charset="0"/>
              </a:endParaRPr>
            </a:p>
          </p:txBody>
        </p:sp>
        <p:sp>
          <p:nvSpPr>
            <p:cNvPr id="46" name="TextBox 45"/>
            <p:cNvSpPr txBox="1"/>
            <p:nvPr/>
          </p:nvSpPr>
          <p:spPr>
            <a:xfrm>
              <a:off x="7668421" y="3149996"/>
              <a:ext cx="258576" cy="246221"/>
            </a:xfrm>
            <a:prstGeom prst="rect">
              <a:avLst/>
            </a:prstGeom>
            <a:solidFill>
              <a:schemeClr val="accent1">
                <a:lumMod val="50000"/>
              </a:schemeClr>
            </a:solidFill>
          </p:spPr>
          <p:txBody>
            <a:bodyPr wrap="square" rtlCol="0">
              <a:spAutoFit/>
            </a:bodyPr>
            <a:lstStyle/>
            <a:p>
              <a:r>
                <a:rPr lang="fr-CH" sz="1000" dirty="0">
                  <a:solidFill>
                    <a:schemeClr val="bg1"/>
                  </a:solidFill>
                  <a:latin typeface="Arial" panose="020B0604020202020204" pitchFamily="34" charset="0"/>
                  <a:cs typeface="Arial" panose="020B0604020202020204" pitchFamily="34" charset="0"/>
                </a:rPr>
                <a:t>B</a:t>
              </a:r>
              <a:endParaRPr lang="en-US" sz="1000" dirty="0">
                <a:solidFill>
                  <a:schemeClr val="bg1"/>
                </a:solidFill>
                <a:latin typeface="Arial" panose="020B0604020202020204" pitchFamily="34" charset="0"/>
                <a:cs typeface="Arial" panose="020B0604020202020204" pitchFamily="34" charset="0"/>
              </a:endParaRPr>
            </a:p>
          </p:txBody>
        </p:sp>
        <p:sp>
          <p:nvSpPr>
            <p:cNvPr id="47" name="TextBox 46"/>
            <p:cNvSpPr txBox="1"/>
            <p:nvPr/>
          </p:nvSpPr>
          <p:spPr>
            <a:xfrm>
              <a:off x="7668421" y="3505961"/>
              <a:ext cx="265996" cy="246221"/>
            </a:xfrm>
            <a:prstGeom prst="rect">
              <a:avLst/>
            </a:prstGeom>
            <a:solidFill>
              <a:schemeClr val="accent1">
                <a:lumMod val="50000"/>
              </a:schemeClr>
            </a:solidFill>
          </p:spPr>
          <p:txBody>
            <a:bodyPr wrap="square" rtlCol="0">
              <a:spAutoFit/>
            </a:bodyPr>
            <a:lstStyle/>
            <a:p>
              <a:r>
                <a:rPr lang="fr-CH" sz="1000" dirty="0">
                  <a:solidFill>
                    <a:schemeClr val="bg1"/>
                  </a:solidFill>
                  <a:latin typeface="Arial" panose="020B0604020202020204" pitchFamily="34" charset="0"/>
                  <a:cs typeface="Arial" panose="020B0604020202020204" pitchFamily="34" charset="0"/>
                </a:rPr>
                <a:t>C</a:t>
              </a:r>
              <a:endParaRPr lang="en-US" sz="1000" dirty="0">
                <a:solidFill>
                  <a:schemeClr val="bg1"/>
                </a:solidFill>
                <a:latin typeface="Arial" panose="020B0604020202020204" pitchFamily="34" charset="0"/>
                <a:cs typeface="Arial" panose="020B0604020202020204" pitchFamily="34" charset="0"/>
              </a:endParaRPr>
            </a:p>
          </p:txBody>
        </p:sp>
        <p:sp>
          <p:nvSpPr>
            <p:cNvPr id="48" name="TextBox 47"/>
            <p:cNvSpPr txBox="1"/>
            <p:nvPr/>
          </p:nvSpPr>
          <p:spPr>
            <a:xfrm>
              <a:off x="4602390" y="3149996"/>
              <a:ext cx="258576" cy="246221"/>
            </a:xfrm>
            <a:prstGeom prst="rect">
              <a:avLst/>
            </a:prstGeom>
            <a:solidFill>
              <a:schemeClr val="accent1">
                <a:lumMod val="50000"/>
              </a:schemeClr>
            </a:solidFill>
          </p:spPr>
          <p:txBody>
            <a:bodyPr wrap="square" rtlCol="0">
              <a:spAutoFit/>
            </a:bodyPr>
            <a:lstStyle/>
            <a:p>
              <a:r>
                <a:rPr lang="fr-CH" sz="1000" dirty="0">
                  <a:solidFill>
                    <a:schemeClr val="bg1"/>
                  </a:solidFill>
                  <a:latin typeface="Arial" panose="020B0604020202020204" pitchFamily="34" charset="0"/>
                  <a:cs typeface="Arial" panose="020B0604020202020204" pitchFamily="34" charset="0"/>
                </a:rPr>
                <a:t>E</a:t>
              </a:r>
              <a:endParaRPr lang="en-US" sz="1000" dirty="0">
                <a:solidFill>
                  <a:schemeClr val="bg1"/>
                </a:solidFill>
                <a:latin typeface="Arial" panose="020B0604020202020204" pitchFamily="34" charset="0"/>
                <a:cs typeface="Arial" panose="020B0604020202020204" pitchFamily="34" charset="0"/>
              </a:endParaRPr>
            </a:p>
          </p:txBody>
        </p:sp>
        <p:sp>
          <p:nvSpPr>
            <p:cNvPr id="49" name="TextBox 48"/>
            <p:cNvSpPr txBox="1"/>
            <p:nvPr/>
          </p:nvSpPr>
          <p:spPr>
            <a:xfrm>
              <a:off x="4606397" y="3483853"/>
              <a:ext cx="251153" cy="246221"/>
            </a:xfrm>
            <a:prstGeom prst="rect">
              <a:avLst/>
            </a:prstGeom>
            <a:solidFill>
              <a:schemeClr val="accent1">
                <a:lumMod val="50000"/>
              </a:schemeClr>
            </a:solidFill>
          </p:spPr>
          <p:txBody>
            <a:bodyPr wrap="square" rtlCol="0">
              <a:spAutoFit/>
            </a:bodyPr>
            <a:lstStyle/>
            <a:p>
              <a:r>
                <a:rPr lang="fr-CH" sz="1000" dirty="0">
                  <a:solidFill>
                    <a:schemeClr val="bg1"/>
                  </a:solidFill>
                  <a:latin typeface="Arial" panose="020B0604020202020204" pitchFamily="34" charset="0"/>
                  <a:cs typeface="Arial" panose="020B0604020202020204" pitchFamily="34" charset="0"/>
                </a:rPr>
                <a:t>F</a:t>
              </a:r>
              <a:endParaRPr lang="en-US" sz="1000" dirty="0">
                <a:solidFill>
                  <a:schemeClr val="bg1"/>
                </a:solidFill>
                <a:latin typeface="Arial" panose="020B0604020202020204" pitchFamily="34" charset="0"/>
                <a:cs typeface="Arial" panose="020B0604020202020204" pitchFamily="34" charset="0"/>
              </a:endParaRPr>
            </a:p>
          </p:txBody>
        </p:sp>
        <p:sp>
          <p:nvSpPr>
            <p:cNvPr id="50" name="TextBox 49"/>
            <p:cNvSpPr txBox="1"/>
            <p:nvPr/>
          </p:nvSpPr>
          <p:spPr>
            <a:xfrm>
              <a:off x="4681869" y="2693695"/>
              <a:ext cx="917630" cy="400110"/>
            </a:xfrm>
            <a:prstGeom prst="rect">
              <a:avLst/>
            </a:prstGeom>
            <a:solidFill>
              <a:srgbClr val="FFFF00"/>
            </a:solidFill>
          </p:spPr>
          <p:txBody>
            <a:bodyPr wrap="square" rtlCol="0">
              <a:spAutoFit/>
            </a:bodyPr>
            <a:lstStyle/>
            <a:p>
              <a:pPr algn="ctr"/>
              <a:r>
                <a:rPr lang="fr-CH" sz="1000" dirty="0">
                  <a:latin typeface="Arial" panose="020B0604020202020204" pitchFamily="34" charset="0"/>
                  <a:cs typeface="Arial" panose="020B0604020202020204" pitchFamily="34" charset="0"/>
                </a:rPr>
                <a:t>Vertical tests</a:t>
              </a:r>
            </a:p>
            <a:p>
              <a:pPr algn="ctr"/>
              <a:r>
                <a:rPr lang="fr-CH" sz="1000" dirty="0">
                  <a:latin typeface="Arial" panose="020B0604020202020204" pitchFamily="34" charset="0"/>
                  <a:cs typeface="Arial" panose="020B0604020202020204" pitchFamily="34" charset="0"/>
                </a:rPr>
                <a:t>Cluster D</a:t>
              </a:r>
              <a:endParaRPr lang="en-US" sz="1000" dirty="0">
                <a:latin typeface="Arial" panose="020B0604020202020204" pitchFamily="34" charset="0"/>
                <a:cs typeface="Arial" panose="020B0604020202020204" pitchFamily="34" charset="0"/>
              </a:endParaRPr>
            </a:p>
          </p:txBody>
        </p:sp>
        <p:sp>
          <p:nvSpPr>
            <p:cNvPr id="55" name="TextBox 54"/>
            <p:cNvSpPr txBox="1"/>
            <p:nvPr/>
          </p:nvSpPr>
          <p:spPr>
            <a:xfrm>
              <a:off x="2776853" y="2646265"/>
              <a:ext cx="1024363" cy="400110"/>
            </a:xfrm>
            <a:prstGeom prst="rect">
              <a:avLst/>
            </a:prstGeom>
            <a:solidFill>
              <a:srgbClr val="FFFF00"/>
            </a:solidFill>
          </p:spPr>
          <p:txBody>
            <a:bodyPr wrap="square" rtlCol="0">
              <a:spAutoFit/>
            </a:bodyPr>
            <a:lstStyle/>
            <a:p>
              <a:pPr algn="ctr"/>
              <a:r>
                <a:rPr lang="fr-CH" sz="1000" dirty="0">
                  <a:latin typeface="Arial" panose="020B0604020202020204" pitchFamily="34" charset="0"/>
                  <a:cs typeface="Arial" panose="020B0604020202020204" pitchFamily="34" charset="0"/>
                </a:rPr>
                <a:t>Vertical tests</a:t>
              </a:r>
            </a:p>
            <a:p>
              <a:pPr algn="ctr"/>
              <a:r>
                <a:rPr lang="fr-CH" sz="1000" dirty="0">
                  <a:latin typeface="Arial" panose="020B0604020202020204" pitchFamily="34" charset="0"/>
                  <a:cs typeface="Arial" panose="020B0604020202020204" pitchFamily="34" charset="0"/>
                </a:rPr>
                <a:t>Cluster G</a:t>
              </a:r>
              <a:endParaRPr lang="en-US" sz="1000" dirty="0">
                <a:latin typeface="Arial" panose="020B0604020202020204" pitchFamily="34" charset="0"/>
                <a:cs typeface="Arial" panose="020B0604020202020204" pitchFamily="34" charset="0"/>
              </a:endParaRPr>
            </a:p>
          </p:txBody>
        </p:sp>
        <p:sp>
          <p:nvSpPr>
            <p:cNvPr id="59" name="TextBox 58"/>
            <p:cNvSpPr txBox="1"/>
            <p:nvPr/>
          </p:nvSpPr>
          <p:spPr>
            <a:xfrm>
              <a:off x="2987696" y="4718284"/>
              <a:ext cx="917630" cy="261610"/>
            </a:xfrm>
            <a:prstGeom prst="rect">
              <a:avLst/>
            </a:prstGeom>
            <a:solidFill>
              <a:schemeClr val="accent6">
                <a:lumMod val="75000"/>
              </a:schemeClr>
            </a:solidFill>
          </p:spPr>
          <p:txBody>
            <a:bodyPr wrap="square" rtlCol="0">
              <a:spAutoFit/>
            </a:bodyPr>
            <a:lstStyle/>
            <a:p>
              <a:r>
                <a:rPr lang="fr-CH" sz="1100" dirty="0" err="1">
                  <a:solidFill>
                    <a:schemeClr val="bg1"/>
                  </a:solidFill>
                  <a:latin typeface="Arial" panose="020B0604020202020204" pitchFamily="34" charset="0"/>
                  <a:cs typeface="Arial" panose="020B0604020202020204" pitchFamily="34" charset="0"/>
                </a:rPr>
                <a:t>Cryogenic</a:t>
              </a:r>
              <a:endParaRPr lang="en-US" sz="1100" dirty="0">
                <a:solidFill>
                  <a:schemeClr val="bg1"/>
                </a:solidFill>
                <a:latin typeface="Arial" panose="020B0604020202020204" pitchFamily="34" charset="0"/>
                <a:cs typeface="Arial" panose="020B0604020202020204" pitchFamily="34" charset="0"/>
              </a:endParaRPr>
            </a:p>
          </p:txBody>
        </p:sp>
        <p:sp>
          <p:nvSpPr>
            <p:cNvPr id="97" name="TextBox 96"/>
            <p:cNvSpPr txBox="1"/>
            <p:nvPr/>
          </p:nvSpPr>
          <p:spPr>
            <a:xfrm>
              <a:off x="6649665" y="2736101"/>
              <a:ext cx="798990" cy="276999"/>
            </a:xfrm>
            <a:prstGeom prst="rect">
              <a:avLst/>
            </a:prstGeom>
            <a:solidFill>
              <a:schemeClr val="accent1">
                <a:lumMod val="50000"/>
              </a:schemeClr>
            </a:solidFill>
          </p:spPr>
          <p:txBody>
            <a:bodyPr wrap="square" rtlCol="0">
              <a:spAutoFit/>
            </a:bodyPr>
            <a:lstStyle/>
            <a:p>
              <a:r>
                <a:rPr lang="fr-CH" sz="1200" dirty="0" err="1">
                  <a:solidFill>
                    <a:schemeClr val="bg1"/>
                  </a:solidFill>
                  <a:latin typeface="Arial" panose="020B0604020202020204" pitchFamily="34" charset="0"/>
                  <a:cs typeface="Arial" panose="020B0604020202020204" pitchFamily="34" charset="0"/>
                </a:rPr>
                <a:t>Magnets</a:t>
              </a:r>
              <a:endParaRPr lang="en-US" sz="1200" dirty="0">
                <a:solidFill>
                  <a:schemeClr val="bg1"/>
                </a:solidFill>
                <a:latin typeface="Arial" panose="020B0604020202020204" pitchFamily="34" charset="0"/>
                <a:cs typeface="Arial" panose="020B0604020202020204" pitchFamily="34" charset="0"/>
              </a:endParaRPr>
            </a:p>
          </p:txBody>
        </p:sp>
      </p:grpSp>
      <p:grpSp>
        <p:nvGrpSpPr>
          <p:cNvPr id="4" name="Group 3">
            <a:extLst>
              <a:ext uri="{FF2B5EF4-FFF2-40B4-BE49-F238E27FC236}">
                <a16:creationId xmlns:a16="http://schemas.microsoft.com/office/drawing/2014/main" id="{8AA02C67-E59D-6A45-A373-5A6E995B1F15}"/>
              </a:ext>
            </a:extLst>
          </p:cNvPr>
          <p:cNvGrpSpPr/>
          <p:nvPr/>
        </p:nvGrpSpPr>
        <p:grpSpPr>
          <a:xfrm>
            <a:off x="122155" y="1212769"/>
            <a:ext cx="6808905" cy="5188178"/>
            <a:chOff x="5500930" y="1047563"/>
            <a:chExt cx="6808905" cy="5188178"/>
          </a:xfrm>
        </p:grpSpPr>
        <p:pic>
          <p:nvPicPr>
            <p:cNvPr id="33" name="Picture 32">
              <a:extLst>
                <a:ext uri="{FF2B5EF4-FFF2-40B4-BE49-F238E27FC236}">
                  <a16:creationId xmlns:a16="http://schemas.microsoft.com/office/drawing/2014/main" id="{F785E1A7-B1FC-5747-89EF-D8EE7F1391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84881" y="1082628"/>
              <a:ext cx="1861423" cy="1554518"/>
            </a:xfrm>
            <a:prstGeom prst="rect">
              <a:avLst/>
            </a:prstGeom>
            <a:solidFill>
              <a:schemeClr val="bg1"/>
            </a:solidFill>
          </p:spPr>
        </p:pic>
        <p:pic>
          <p:nvPicPr>
            <p:cNvPr id="34" name="Picture 33">
              <a:extLst>
                <a:ext uri="{FF2B5EF4-FFF2-40B4-BE49-F238E27FC236}">
                  <a16:creationId xmlns:a16="http://schemas.microsoft.com/office/drawing/2014/main" id="{5F5C0C74-2DF4-E545-8026-21DEA1AB18A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46305" y="2803701"/>
              <a:ext cx="2174328" cy="1610036"/>
            </a:xfrm>
            <a:prstGeom prst="rect">
              <a:avLst/>
            </a:prstGeom>
            <a:solidFill>
              <a:schemeClr val="bg1"/>
            </a:solidFill>
          </p:spPr>
        </p:pic>
        <p:pic>
          <p:nvPicPr>
            <p:cNvPr id="35" name="Picture 34">
              <a:extLst>
                <a:ext uri="{FF2B5EF4-FFF2-40B4-BE49-F238E27FC236}">
                  <a16:creationId xmlns:a16="http://schemas.microsoft.com/office/drawing/2014/main" id="{FC52F96F-4B18-6346-857B-CEE7D0EF2BB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528615" y="1116754"/>
              <a:ext cx="781220" cy="747499"/>
            </a:xfrm>
            <a:prstGeom prst="rect">
              <a:avLst/>
            </a:prstGeom>
            <a:solidFill>
              <a:schemeClr val="bg1"/>
            </a:solidFill>
          </p:spPr>
        </p:pic>
        <p:pic>
          <p:nvPicPr>
            <p:cNvPr id="53" name="Picture 52">
              <a:extLst>
                <a:ext uri="{FF2B5EF4-FFF2-40B4-BE49-F238E27FC236}">
                  <a16:creationId xmlns:a16="http://schemas.microsoft.com/office/drawing/2014/main" id="{793D4EEC-0420-8D45-8479-AB2346E6A63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720800" y="1119071"/>
              <a:ext cx="807815" cy="771502"/>
            </a:xfrm>
            <a:prstGeom prst="rect">
              <a:avLst/>
            </a:prstGeom>
            <a:solidFill>
              <a:schemeClr val="bg1"/>
            </a:solidFill>
          </p:spPr>
        </p:pic>
        <p:pic>
          <p:nvPicPr>
            <p:cNvPr id="56" name="Picture 55">
              <a:extLst>
                <a:ext uri="{FF2B5EF4-FFF2-40B4-BE49-F238E27FC236}">
                  <a16:creationId xmlns:a16="http://schemas.microsoft.com/office/drawing/2014/main" id="{780C9E5D-705A-BC4C-8C60-4FF30CE73CE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173265" y="1081135"/>
              <a:ext cx="741328" cy="754357"/>
            </a:xfrm>
            <a:prstGeom prst="rect">
              <a:avLst/>
            </a:prstGeom>
            <a:solidFill>
              <a:schemeClr val="bg1"/>
            </a:solidFill>
          </p:spPr>
        </p:pic>
        <p:pic>
          <p:nvPicPr>
            <p:cNvPr id="57" name="Picture 56">
              <a:extLst>
                <a:ext uri="{FF2B5EF4-FFF2-40B4-BE49-F238E27FC236}">
                  <a16:creationId xmlns:a16="http://schemas.microsoft.com/office/drawing/2014/main" id="{4BF96525-BD42-3447-8FFC-352F49B0B6B3}"/>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982284" y="1079910"/>
              <a:ext cx="753559" cy="756805"/>
            </a:xfrm>
            <a:prstGeom prst="rect">
              <a:avLst/>
            </a:prstGeom>
            <a:solidFill>
              <a:schemeClr val="bg1"/>
            </a:solidFill>
          </p:spPr>
        </p:pic>
        <p:pic>
          <p:nvPicPr>
            <p:cNvPr id="62" name="Picture 61">
              <a:extLst>
                <a:ext uri="{FF2B5EF4-FFF2-40B4-BE49-F238E27FC236}">
                  <a16:creationId xmlns:a16="http://schemas.microsoft.com/office/drawing/2014/main" id="{96CF7FEC-DCD3-ED45-95DD-2C49B5E0FE3C}"/>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500930" y="2748182"/>
              <a:ext cx="2099200" cy="1623916"/>
            </a:xfrm>
            <a:prstGeom prst="rect">
              <a:avLst/>
            </a:prstGeom>
            <a:solidFill>
              <a:schemeClr val="bg1"/>
            </a:solidFill>
          </p:spPr>
        </p:pic>
        <p:pic>
          <p:nvPicPr>
            <p:cNvPr id="66" name="Picture 65">
              <a:extLst>
                <a:ext uri="{FF2B5EF4-FFF2-40B4-BE49-F238E27FC236}">
                  <a16:creationId xmlns:a16="http://schemas.microsoft.com/office/drawing/2014/main" id="{8BE2488C-917C-0E48-95C8-AD43B938C5B2}"/>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5716233" y="4524774"/>
              <a:ext cx="1937723" cy="1710967"/>
            </a:xfrm>
            <a:prstGeom prst="rect">
              <a:avLst/>
            </a:prstGeom>
            <a:solidFill>
              <a:schemeClr val="bg1"/>
            </a:solidFill>
          </p:spPr>
        </p:pic>
        <p:pic>
          <p:nvPicPr>
            <p:cNvPr id="67" name="Picture 66">
              <a:extLst>
                <a:ext uri="{FF2B5EF4-FFF2-40B4-BE49-F238E27FC236}">
                  <a16:creationId xmlns:a16="http://schemas.microsoft.com/office/drawing/2014/main" id="{F47F40BF-C70C-9541-A70E-A71529BAD68B}"/>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7761607" y="4635811"/>
              <a:ext cx="1753865" cy="1514170"/>
            </a:xfrm>
            <a:prstGeom prst="rect">
              <a:avLst/>
            </a:prstGeom>
            <a:solidFill>
              <a:schemeClr val="bg1"/>
            </a:solidFill>
          </p:spPr>
        </p:pic>
        <p:pic>
          <p:nvPicPr>
            <p:cNvPr id="68" name="Picture 67">
              <a:extLst>
                <a:ext uri="{FF2B5EF4-FFF2-40B4-BE49-F238E27FC236}">
                  <a16:creationId xmlns:a16="http://schemas.microsoft.com/office/drawing/2014/main" id="{5C1145DA-5BC2-E348-864C-A1C0D7CDF222}"/>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7660336" y="1047563"/>
              <a:ext cx="1345641" cy="1427373"/>
            </a:xfrm>
            <a:prstGeom prst="rect">
              <a:avLst/>
            </a:prstGeom>
            <a:solidFill>
              <a:schemeClr val="bg1"/>
            </a:solidFill>
          </p:spPr>
        </p:pic>
      </p:grpSp>
      <p:sp>
        <p:nvSpPr>
          <p:cNvPr id="6" name="TextBox 5">
            <a:extLst>
              <a:ext uri="{FF2B5EF4-FFF2-40B4-BE49-F238E27FC236}">
                <a16:creationId xmlns:a16="http://schemas.microsoft.com/office/drawing/2014/main" id="{1A4E85C6-7762-EB49-BC58-EBB7010E48C3}"/>
              </a:ext>
            </a:extLst>
          </p:cNvPr>
          <p:cNvSpPr txBox="1"/>
          <p:nvPr/>
        </p:nvSpPr>
        <p:spPr>
          <a:xfrm>
            <a:off x="4303289" y="6066186"/>
            <a:ext cx="7160806" cy="369332"/>
          </a:xfrm>
          <a:prstGeom prst="rect">
            <a:avLst/>
          </a:prstGeom>
          <a:solidFill>
            <a:schemeClr val="bg1"/>
          </a:solidFill>
        </p:spPr>
        <p:txBody>
          <a:bodyPr wrap="none" rtlCol="0">
            <a:spAutoFit/>
          </a:bodyPr>
          <a:lstStyle/>
          <a:p>
            <a:r>
              <a:rPr lang="en-GB" b="1" dirty="0"/>
              <a:t>All model magnets of (HL-)LHC and others  can be tested in Cluster G or D</a:t>
            </a:r>
          </a:p>
        </p:txBody>
      </p:sp>
      <p:sp>
        <p:nvSpPr>
          <p:cNvPr id="69" name="TextBox 68">
            <a:extLst>
              <a:ext uri="{FF2B5EF4-FFF2-40B4-BE49-F238E27FC236}">
                <a16:creationId xmlns:a16="http://schemas.microsoft.com/office/drawing/2014/main" id="{2A3C9BD8-5D8B-CB47-8047-013C2AED0AD4}"/>
              </a:ext>
            </a:extLst>
          </p:cNvPr>
          <p:cNvSpPr txBox="1"/>
          <p:nvPr/>
        </p:nvSpPr>
        <p:spPr>
          <a:xfrm>
            <a:off x="6862432" y="3507093"/>
            <a:ext cx="5024767" cy="2031325"/>
          </a:xfrm>
          <a:prstGeom prst="rect">
            <a:avLst/>
          </a:prstGeom>
          <a:solidFill>
            <a:srgbClr val="FFFF00"/>
          </a:solidFill>
        </p:spPr>
        <p:txBody>
          <a:bodyPr wrap="square" rtlCol="0">
            <a:spAutoFit/>
          </a:bodyPr>
          <a:lstStyle/>
          <a:p>
            <a:pPr algn="ctr"/>
            <a:r>
              <a:rPr lang="en-GB" dirty="0"/>
              <a:t>NO modification of the test stand is required. The cryostats are all operational; all ancillary equipment are present and adaptable to needs.</a:t>
            </a:r>
          </a:p>
          <a:p>
            <a:pPr algn="ctr"/>
            <a:r>
              <a:rPr lang="en-GB" dirty="0"/>
              <a:t>We can test 2 independent circuits both at high and low current. </a:t>
            </a:r>
          </a:p>
          <a:p>
            <a:pPr algn="ctr"/>
            <a:r>
              <a:rPr lang="en-GB" dirty="0"/>
              <a:t>We have 2 x 2 kA 4 Q PC on D with EE.</a:t>
            </a:r>
          </a:p>
          <a:p>
            <a:pPr algn="ctr"/>
            <a:r>
              <a:rPr lang="en-GB" dirty="0" err="1"/>
              <a:t>Cliq</a:t>
            </a:r>
            <a:r>
              <a:rPr lang="en-GB" dirty="0"/>
              <a:t> and symmetric quench detection operational.</a:t>
            </a:r>
          </a:p>
        </p:txBody>
      </p:sp>
      <p:sp>
        <p:nvSpPr>
          <p:cNvPr id="3" name="Footer Placeholder 2">
            <a:extLst>
              <a:ext uri="{FF2B5EF4-FFF2-40B4-BE49-F238E27FC236}">
                <a16:creationId xmlns:a16="http://schemas.microsoft.com/office/drawing/2014/main" id="{86EAC72F-1DE8-441D-ACEC-1C2631133BC6}"/>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18186512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3F17B1-1245-2745-BB62-6D57B3B56D99}"/>
              </a:ext>
            </a:extLst>
          </p:cNvPr>
          <p:cNvSpPr>
            <a:spLocks noGrp="1"/>
          </p:cNvSpPr>
          <p:nvPr>
            <p:ph type="title"/>
          </p:nvPr>
        </p:nvSpPr>
        <p:spPr>
          <a:xfrm>
            <a:off x="733269" y="92035"/>
            <a:ext cx="10515600" cy="875471"/>
          </a:xfrm>
        </p:spPr>
        <p:txBody>
          <a:bodyPr>
            <a:normAutofit/>
          </a:bodyPr>
          <a:lstStyle/>
          <a:p>
            <a:r>
              <a:rPr lang="en-GB" sz="3600" b="1" dirty="0">
                <a:latin typeface="+mn-lt"/>
              </a:rPr>
              <a:t>Test stand for HL-LHC : ongoing constructions</a:t>
            </a:r>
          </a:p>
        </p:txBody>
      </p:sp>
      <p:pic>
        <p:nvPicPr>
          <p:cNvPr id="3" name="Picture 2">
            <a:extLst>
              <a:ext uri="{FF2B5EF4-FFF2-40B4-BE49-F238E27FC236}">
                <a16:creationId xmlns:a16="http://schemas.microsoft.com/office/drawing/2014/main" id="{0A55EEC9-ADA2-B640-9ACF-BFA780A247B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60409" y="1525204"/>
            <a:ext cx="2737761" cy="3867735"/>
          </a:xfrm>
          <a:prstGeom prst="rect">
            <a:avLst/>
          </a:prstGeom>
          <a:ln w="9525" cap="sq">
            <a:solidFill>
              <a:srgbClr val="000000"/>
            </a:solidFill>
            <a:prstDash val="solid"/>
            <a:miter lim="800000"/>
          </a:ln>
          <a:effectLst>
            <a:outerShdw blurRad="50800" dist="38100" dir="18900000" algn="bl" rotWithShape="0">
              <a:prstClr val="black">
                <a:alpha val="40000"/>
              </a:prstClr>
            </a:outerShdw>
          </a:effectLst>
        </p:spPr>
      </p:pic>
      <p:pic>
        <p:nvPicPr>
          <p:cNvPr id="6" name="Picture 5">
            <a:extLst>
              <a:ext uri="{FF2B5EF4-FFF2-40B4-BE49-F238E27FC236}">
                <a16:creationId xmlns:a16="http://schemas.microsoft.com/office/drawing/2014/main" id="{B0869245-794B-0B4C-92F3-B59FC3AE8C7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0154" t="6325" r="9341"/>
          <a:stretch/>
        </p:blipFill>
        <p:spPr>
          <a:xfrm>
            <a:off x="582721" y="3498118"/>
            <a:ext cx="2450907" cy="2529897"/>
          </a:xfrm>
          <a:prstGeom prst="rect">
            <a:avLst/>
          </a:prstGeom>
          <a:ln w="9525" cap="sq">
            <a:solidFill>
              <a:srgbClr val="000000"/>
            </a:solidFill>
            <a:prstDash val="solid"/>
            <a:miter lim="800000"/>
          </a:ln>
          <a:effectLst>
            <a:outerShdw blurRad="50800" dist="38100" dir="18900000" algn="bl" rotWithShape="0">
              <a:prstClr val="black">
                <a:alpha val="40000"/>
              </a:prstClr>
            </a:outerShdw>
          </a:effectLst>
        </p:spPr>
      </p:pic>
      <p:pic>
        <p:nvPicPr>
          <p:cNvPr id="9" name="Picture 8">
            <a:extLst>
              <a:ext uri="{FF2B5EF4-FFF2-40B4-BE49-F238E27FC236}">
                <a16:creationId xmlns:a16="http://schemas.microsoft.com/office/drawing/2014/main" id="{2AD41ECC-3CAD-6C42-A866-0F41D1A110A1}"/>
              </a:ext>
            </a:extLst>
          </p:cNvPr>
          <p:cNvPicPr>
            <a:picLocks noChangeAspect="1"/>
          </p:cNvPicPr>
          <p:nvPr/>
        </p:nvPicPr>
        <p:blipFill rotWithShape="1">
          <a:blip r:embed="rId4">
            <a:extLst>
              <a:ext uri="{28A0092B-C50C-407E-A947-70E740481C1C}">
                <a14:useLocalDpi xmlns:a14="http://schemas.microsoft.com/office/drawing/2010/main" val="0"/>
              </a:ext>
            </a:extLst>
          </a:blip>
          <a:srcRect l="8198" t="1407" r="-1" b="2075"/>
          <a:stretch/>
        </p:blipFill>
        <p:spPr>
          <a:xfrm>
            <a:off x="3110908" y="1476531"/>
            <a:ext cx="2735366" cy="4043175"/>
          </a:xfrm>
          <a:prstGeom prst="rect">
            <a:avLst/>
          </a:prstGeom>
          <a:effectLst>
            <a:outerShdw blurRad="50800" dist="38100" dir="2700000" algn="tl" rotWithShape="0">
              <a:prstClr val="black">
                <a:alpha val="40000"/>
              </a:prstClr>
            </a:outerShdw>
          </a:effectLst>
        </p:spPr>
      </p:pic>
      <p:pic>
        <p:nvPicPr>
          <p:cNvPr id="11" name="Picture 10">
            <a:extLst>
              <a:ext uri="{FF2B5EF4-FFF2-40B4-BE49-F238E27FC236}">
                <a16:creationId xmlns:a16="http://schemas.microsoft.com/office/drawing/2014/main" id="{0791D43E-C8E5-B543-B634-0F584FB87CE7}"/>
              </a:ext>
            </a:extLst>
          </p:cNvPr>
          <p:cNvPicPr>
            <a:picLocks noChangeAspect="1"/>
          </p:cNvPicPr>
          <p:nvPr/>
        </p:nvPicPr>
        <p:blipFill rotWithShape="1">
          <a:blip r:embed="rId5">
            <a:extLst>
              <a:ext uri="{28A0092B-C50C-407E-A947-70E740481C1C}">
                <a14:useLocalDpi xmlns:a14="http://schemas.microsoft.com/office/drawing/2010/main" val="0"/>
              </a:ext>
            </a:extLst>
          </a:blip>
          <a:srcRect l="5382" b="11602"/>
          <a:stretch/>
        </p:blipFill>
        <p:spPr>
          <a:xfrm>
            <a:off x="8999744" y="1398438"/>
            <a:ext cx="3035038" cy="4121268"/>
          </a:xfrm>
          <a:prstGeom prst="rect">
            <a:avLst/>
          </a:prstGeom>
          <a:effectLst>
            <a:outerShdw blurRad="50800" dist="38100" dir="2700000" algn="tl" rotWithShape="0">
              <a:prstClr val="black">
                <a:alpha val="40000"/>
              </a:prstClr>
            </a:outerShdw>
          </a:effectLst>
        </p:spPr>
      </p:pic>
      <p:pic>
        <p:nvPicPr>
          <p:cNvPr id="13" name="Picture 12">
            <a:extLst>
              <a:ext uri="{FF2B5EF4-FFF2-40B4-BE49-F238E27FC236}">
                <a16:creationId xmlns:a16="http://schemas.microsoft.com/office/drawing/2014/main" id="{CC85F71D-03FF-0F41-B884-527D95EC4061}"/>
              </a:ext>
            </a:extLst>
          </p:cNvPr>
          <p:cNvPicPr>
            <a:picLocks noChangeAspect="1"/>
          </p:cNvPicPr>
          <p:nvPr/>
        </p:nvPicPr>
        <p:blipFill rotWithShape="1">
          <a:blip r:embed="rId6">
            <a:extLst>
              <a:ext uri="{28A0092B-C50C-407E-A947-70E740481C1C}">
                <a14:useLocalDpi xmlns:a14="http://schemas.microsoft.com/office/drawing/2010/main" val="0"/>
              </a:ext>
            </a:extLst>
          </a:blip>
          <a:srcRect l="4068" b="5740"/>
          <a:stretch/>
        </p:blipFill>
        <p:spPr>
          <a:xfrm>
            <a:off x="5932310" y="1417598"/>
            <a:ext cx="2884876" cy="4102108"/>
          </a:xfrm>
          <a:prstGeom prst="rect">
            <a:avLst/>
          </a:prstGeom>
          <a:effectLst>
            <a:outerShdw blurRad="50800" dist="38100" dir="2700000" algn="tl" rotWithShape="0">
              <a:prstClr val="black">
                <a:alpha val="40000"/>
              </a:prstClr>
            </a:outerShdw>
          </a:effectLst>
        </p:spPr>
      </p:pic>
      <p:pic>
        <p:nvPicPr>
          <p:cNvPr id="14" name="Picture 13">
            <a:extLst>
              <a:ext uri="{FF2B5EF4-FFF2-40B4-BE49-F238E27FC236}">
                <a16:creationId xmlns:a16="http://schemas.microsoft.com/office/drawing/2014/main" id="{124EA8C2-B1CF-9042-8E39-1CF7D5B2BF05}"/>
              </a:ext>
            </a:extLst>
          </p:cNvPr>
          <p:cNvPicPr/>
          <p:nvPr/>
        </p:nvPicPr>
        <p:blipFill>
          <a:blip r:embed="rId7"/>
          <a:stretch>
            <a:fillRect/>
          </a:stretch>
        </p:blipFill>
        <p:spPr>
          <a:xfrm>
            <a:off x="3196944" y="3459072"/>
            <a:ext cx="2400284" cy="715895"/>
          </a:xfrm>
          <a:prstGeom prst="rect">
            <a:avLst/>
          </a:prstGeom>
        </p:spPr>
      </p:pic>
      <p:pic>
        <p:nvPicPr>
          <p:cNvPr id="16" name="Picture 15">
            <a:extLst>
              <a:ext uri="{FF2B5EF4-FFF2-40B4-BE49-F238E27FC236}">
                <a16:creationId xmlns:a16="http://schemas.microsoft.com/office/drawing/2014/main" id="{EC77701E-9ADC-C249-ACF3-B892E56F2608}"/>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47212" b="10274"/>
          <a:stretch/>
        </p:blipFill>
        <p:spPr>
          <a:xfrm>
            <a:off x="5991070" y="3459072"/>
            <a:ext cx="2699138" cy="671196"/>
          </a:xfrm>
          <a:prstGeom prst="rect">
            <a:avLst/>
          </a:prstGeom>
        </p:spPr>
      </p:pic>
      <p:pic>
        <p:nvPicPr>
          <p:cNvPr id="17" name="Picture 16" descr="01">
            <a:extLst>
              <a:ext uri="{FF2B5EF4-FFF2-40B4-BE49-F238E27FC236}">
                <a16:creationId xmlns:a16="http://schemas.microsoft.com/office/drawing/2014/main" id="{01817889-D99B-D341-B978-7147325E46F0}"/>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9481913" y="3087974"/>
            <a:ext cx="1685759" cy="1143708"/>
          </a:xfrm>
          <a:prstGeom prst="rect">
            <a:avLst/>
          </a:prstGeom>
          <a:noFill/>
          <a:ln>
            <a:noFill/>
          </a:ln>
        </p:spPr>
      </p:pic>
      <p:sp>
        <p:nvSpPr>
          <p:cNvPr id="18" name="TextBox 17">
            <a:extLst>
              <a:ext uri="{FF2B5EF4-FFF2-40B4-BE49-F238E27FC236}">
                <a16:creationId xmlns:a16="http://schemas.microsoft.com/office/drawing/2014/main" id="{D06F89E7-61F1-1E44-B64E-355F33A23581}"/>
              </a:ext>
            </a:extLst>
          </p:cNvPr>
          <p:cNvSpPr txBox="1"/>
          <p:nvPr/>
        </p:nvSpPr>
        <p:spPr>
          <a:xfrm>
            <a:off x="3021457" y="5473583"/>
            <a:ext cx="2103717" cy="1169551"/>
          </a:xfrm>
          <a:prstGeom prst="rect">
            <a:avLst/>
          </a:prstGeom>
          <a:noFill/>
        </p:spPr>
        <p:txBody>
          <a:bodyPr wrap="square" rtlCol="0">
            <a:spAutoFit/>
          </a:bodyPr>
          <a:lstStyle/>
          <a:p>
            <a:pPr algn="ctr"/>
            <a:r>
              <a:rPr lang="en-GB" sz="1400" dirty="0"/>
              <a:t>Interface the CFU with a new phase separator to allow 4.2 K testing conditions of the triplets and also D2. </a:t>
            </a:r>
          </a:p>
        </p:txBody>
      </p:sp>
      <p:sp>
        <p:nvSpPr>
          <p:cNvPr id="19" name="TextBox 18">
            <a:extLst>
              <a:ext uri="{FF2B5EF4-FFF2-40B4-BE49-F238E27FC236}">
                <a16:creationId xmlns:a16="http://schemas.microsoft.com/office/drawing/2014/main" id="{F6B1B965-5186-0D42-8BEC-54BE17DBF8CE}"/>
              </a:ext>
            </a:extLst>
          </p:cNvPr>
          <p:cNvSpPr txBox="1"/>
          <p:nvPr/>
        </p:nvSpPr>
        <p:spPr>
          <a:xfrm>
            <a:off x="5938067" y="5550961"/>
            <a:ext cx="2665848" cy="954107"/>
          </a:xfrm>
          <a:prstGeom prst="rect">
            <a:avLst/>
          </a:prstGeom>
          <a:noFill/>
        </p:spPr>
        <p:txBody>
          <a:bodyPr wrap="square" rtlCol="0">
            <a:spAutoFit/>
          </a:bodyPr>
          <a:lstStyle/>
          <a:p>
            <a:pPr algn="ctr"/>
            <a:r>
              <a:rPr lang="en-GB" sz="1400" dirty="0"/>
              <a:t>Interface the the warm powering cables with the CL (replace the DCB with an adequate PP). Place order for WCC in time.</a:t>
            </a:r>
          </a:p>
        </p:txBody>
      </p:sp>
      <p:sp>
        <p:nvSpPr>
          <p:cNvPr id="20" name="TextBox 19">
            <a:extLst>
              <a:ext uri="{FF2B5EF4-FFF2-40B4-BE49-F238E27FC236}">
                <a16:creationId xmlns:a16="http://schemas.microsoft.com/office/drawing/2014/main" id="{71A0F7BF-3CE0-1A42-A458-BADC76E8FB6D}"/>
              </a:ext>
            </a:extLst>
          </p:cNvPr>
          <p:cNvSpPr txBox="1"/>
          <p:nvPr/>
        </p:nvSpPr>
        <p:spPr>
          <a:xfrm>
            <a:off x="8906637" y="5519706"/>
            <a:ext cx="2665848" cy="307777"/>
          </a:xfrm>
          <a:prstGeom prst="rect">
            <a:avLst/>
          </a:prstGeom>
          <a:noFill/>
        </p:spPr>
        <p:txBody>
          <a:bodyPr wrap="square" rtlCol="0">
            <a:spAutoFit/>
          </a:bodyPr>
          <a:lstStyle/>
          <a:p>
            <a:pPr algn="ctr"/>
            <a:r>
              <a:rPr lang="en-GB" sz="1400" dirty="0"/>
              <a:t>Interface the </a:t>
            </a:r>
            <a:r>
              <a:rPr lang="en-GB" sz="1400" dirty="0" err="1"/>
              <a:t>cryo</a:t>
            </a:r>
            <a:r>
              <a:rPr lang="en-GB" sz="1400" dirty="0"/>
              <a:t> infrastructure</a:t>
            </a:r>
          </a:p>
        </p:txBody>
      </p:sp>
      <p:pic>
        <p:nvPicPr>
          <p:cNvPr id="21" name="Content Placeholder 7">
            <a:extLst>
              <a:ext uri="{FF2B5EF4-FFF2-40B4-BE49-F238E27FC236}">
                <a16:creationId xmlns:a16="http://schemas.microsoft.com/office/drawing/2014/main" id="{4C8A61D3-0C22-DF40-8CEB-84DADDAA8CAE}"/>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28453" t="2375" r="31146" b="-1017"/>
          <a:stretch/>
        </p:blipFill>
        <p:spPr>
          <a:xfrm>
            <a:off x="5089558" y="5584822"/>
            <a:ext cx="643345" cy="886386"/>
          </a:xfrm>
          <a:prstGeom prst="rect">
            <a:avLst/>
          </a:prstGeom>
        </p:spPr>
      </p:pic>
      <p:sp>
        <p:nvSpPr>
          <p:cNvPr id="4" name="Rectangle 3">
            <a:extLst>
              <a:ext uri="{FF2B5EF4-FFF2-40B4-BE49-F238E27FC236}">
                <a16:creationId xmlns:a16="http://schemas.microsoft.com/office/drawing/2014/main" id="{9534B3D5-6069-F94A-B008-6F9936BDB790}"/>
              </a:ext>
            </a:extLst>
          </p:cNvPr>
          <p:cNvSpPr/>
          <p:nvPr/>
        </p:nvSpPr>
        <p:spPr>
          <a:xfrm>
            <a:off x="274205" y="1032639"/>
            <a:ext cx="6684735" cy="369332"/>
          </a:xfrm>
          <a:prstGeom prst="rect">
            <a:avLst/>
          </a:prstGeom>
        </p:spPr>
        <p:txBody>
          <a:bodyPr wrap="square">
            <a:spAutoFit/>
          </a:bodyPr>
          <a:lstStyle/>
          <a:p>
            <a:r>
              <a:rPr lang="en-GB" dirty="0"/>
              <a:t>https://</a:t>
            </a:r>
            <a:r>
              <a:rPr lang="en-GB" dirty="0" err="1"/>
              <a:t>indico.cern.ch</a:t>
            </a:r>
            <a:r>
              <a:rPr lang="en-GB" dirty="0"/>
              <a:t>/event/647714/timetable/#20171114.detailed</a:t>
            </a:r>
          </a:p>
        </p:txBody>
      </p:sp>
      <p:sp>
        <p:nvSpPr>
          <p:cNvPr id="5" name="Footer Placeholder 4">
            <a:extLst>
              <a:ext uri="{FF2B5EF4-FFF2-40B4-BE49-F238E27FC236}">
                <a16:creationId xmlns:a16="http://schemas.microsoft.com/office/drawing/2014/main" id="{F37908D9-1C75-43FE-BBCF-18C4C5A3B44D}"/>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1106249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C9FC9D8E-D599-0343-B800-DFACF76E45FF}"/>
              </a:ext>
            </a:extLst>
          </p:cNvPr>
          <p:cNvGrpSpPr/>
          <p:nvPr/>
        </p:nvGrpSpPr>
        <p:grpSpPr>
          <a:xfrm>
            <a:off x="2523983" y="937455"/>
            <a:ext cx="8360287" cy="5292007"/>
            <a:chOff x="2205006" y="923066"/>
            <a:chExt cx="8360287" cy="5292007"/>
          </a:xfrm>
        </p:grpSpPr>
        <p:pic>
          <p:nvPicPr>
            <p:cNvPr id="36" name="Picture 3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05006" y="923066"/>
              <a:ext cx="8360287" cy="5292007"/>
            </a:xfrm>
            <a:prstGeom prst="rect">
              <a:avLst/>
            </a:prstGeom>
          </p:spPr>
        </p:pic>
        <p:grpSp>
          <p:nvGrpSpPr>
            <p:cNvPr id="10" name="Group 9">
              <a:extLst>
                <a:ext uri="{FF2B5EF4-FFF2-40B4-BE49-F238E27FC236}">
                  <a16:creationId xmlns:a16="http://schemas.microsoft.com/office/drawing/2014/main" id="{8AEB9A1B-9F6C-A344-965E-9B370DB47036}"/>
                </a:ext>
              </a:extLst>
            </p:cNvPr>
            <p:cNvGrpSpPr/>
            <p:nvPr/>
          </p:nvGrpSpPr>
          <p:grpSpPr>
            <a:xfrm>
              <a:off x="3541192" y="2278790"/>
              <a:ext cx="6433730" cy="3290311"/>
              <a:chOff x="3212788" y="2501086"/>
              <a:chExt cx="6433730" cy="3290311"/>
            </a:xfrm>
          </p:grpSpPr>
          <p:sp>
            <p:nvSpPr>
              <p:cNvPr id="42" name="TextBox 41"/>
              <p:cNvSpPr txBox="1"/>
              <p:nvPr/>
            </p:nvSpPr>
            <p:spPr>
              <a:xfrm>
                <a:off x="6168186" y="3201055"/>
                <a:ext cx="1070519" cy="400110"/>
              </a:xfrm>
              <a:prstGeom prst="rect">
                <a:avLst/>
              </a:prstGeom>
              <a:solidFill>
                <a:schemeClr val="accent1">
                  <a:lumMod val="50000"/>
                </a:schemeClr>
              </a:solidFill>
            </p:spPr>
            <p:txBody>
              <a:bodyPr wrap="square" rtlCol="0">
                <a:spAutoFit/>
              </a:bodyPr>
              <a:lstStyle/>
              <a:p>
                <a:pPr algn="ctr"/>
                <a:r>
                  <a:rPr lang="fr-CH" sz="1000" dirty="0">
                    <a:solidFill>
                      <a:schemeClr val="bg1"/>
                    </a:solidFill>
                    <a:latin typeface="Arial" panose="020B0604020202020204" pitchFamily="34" charset="0"/>
                    <a:cs typeface="Arial" panose="020B0604020202020204" pitchFamily="34" charset="0"/>
                  </a:rPr>
                  <a:t>Horizontal tests</a:t>
                </a:r>
              </a:p>
              <a:p>
                <a:pPr algn="ctr"/>
                <a:r>
                  <a:rPr lang="fr-CH" sz="1000" dirty="0">
                    <a:solidFill>
                      <a:schemeClr val="bg1"/>
                    </a:solidFill>
                    <a:latin typeface="Arial" panose="020B0604020202020204" pitchFamily="34" charset="0"/>
                    <a:cs typeface="Arial" panose="020B0604020202020204" pitchFamily="34" charset="0"/>
                  </a:rPr>
                  <a:t>CLUSTERS</a:t>
                </a:r>
                <a:endParaRPr lang="en-US" sz="1000" dirty="0">
                  <a:solidFill>
                    <a:schemeClr val="bg1"/>
                  </a:solidFill>
                  <a:latin typeface="Arial" panose="020B0604020202020204" pitchFamily="34" charset="0"/>
                  <a:cs typeface="Arial" panose="020B0604020202020204" pitchFamily="34" charset="0"/>
                </a:endParaRPr>
              </a:p>
            </p:txBody>
          </p:sp>
          <p:cxnSp>
            <p:nvCxnSpPr>
              <p:cNvPr id="43" name="Straight Arrow Connector 42"/>
              <p:cNvCxnSpPr/>
              <p:nvPr/>
            </p:nvCxnSpPr>
            <p:spPr>
              <a:xfrm flipV="1">
                <a:off x="9212769" y="4950379"/>
                <a:ext cx="0" cy="251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8703655" y="5545176"/>
                <a:ext cx="942863" cy="246221"/>
              </a:xfrm>
              <a:prstGeom prst="rect">
                <a:avLst/>
              </a:prstGeom>
              <a:noFill/>
            </p:spPr>
            <p:txBody>
              <a:bodyPr wrap="square" rtlCol="0">
                <a:spAutoFit/>
              </a:bodyPr>
              <a:lstStyle/>
              <a:p>
                <a:r>
                  <a:rPr lang="fr-CH" sz="1000" i="1" dirty="0"/>
                  <a:t>Main entrance</a:t>
                </a:r>
                <a:endParaRPr lang="en-US" sz="1000" i="1" dirty="0"/>
              </a:p>
            </p:txBody>
          </p:sp>
          <p:sp>
            <p:nvSpPr>
              <p:cNvPr id="45" name="TextBox 44"/>
              <p:cNvSpPr txBox="1"/>
              <p:nvPr/>
            </p:nvSpPr>
            <p:spPr>
              <a:xfrm>
                <a:off x="8104356" y="2621763"/>
                <a:ext cx="258576" cy="246221"/>
              </a:xfrm>
              <a:prstGeom prst="rect">
                <a:avLst/>
              </a:prstGeom>
              <a:solidFill>
                <a:srgbClr val="FFFF00"/>
              </a:solidFill>
            </p:spPr>
            <p:txBody>
              <a:bodyPr wrap="square" rtlCol="0">
                <a:spAutoFit/>
              </a:bodyPr>
              <a:lstStyle/>
              <a:p>
                <a:r>
                  <a:rPr lang="fr-CH" sz="1000" dirty="0">
                    <a:latin typeface="Arial" panose="020B0604020202020204" pitchFamily="34" charset="0"/>
                    <a:cs typeface="Arial" panose="020B0604020202020204" pitchFamily="34" charset="0"/>
                  </a:rPr>
                  <a:t>A</a:t>
                </a:r>
                <a:endParaRPr lang="en-US" sz="1000" dirty="0">
                  <a:latin typeface="Arial" panose="020B0604020202020204" pitchFamily="34" charset="0"/>
                  <a:cs typeface="Arial" panose="020B0604020202020204" pitchFamily="34" charset="0"/>
                </a:endParaRPr>
              </a:p>
            </p:txBody>
          </p:sp>
          <p:sp>
            <p:nvSpPr>
              <p:cNvPr id="46" name="TextBox 45"/>
              <p:cNvSpPr txBox="1"/>
              <p:nvPr/>
            </p:nvSpPr>
            <p:spPr>
              <a:xfrm>
                <a:off x="8104356" y="3004817"/>
                <a:ext cx="258576" cy="246221"/>
              </a:xfrm>
              <a:prstGeom prst="rect">
                <a:avLst/>
              </a:prstGeom>
              <a:solidFill>
                <a:schemeClr val="accent1">
                  <a:lumMod val="50000"/>
                </a:schemeClr>
              </a:solidFill>
            </p:spPr>
            <p:txBody>
              <a:bodyPr wrap="square" rtlCol="0">
                <a:spAutoFit/>
              </a:bodyPr>
              <a:lstStyle/>
              <a:p>
                <a:r>
                  <a:rPr lang="fr-CH" sz="1000" dirty="0">
                    <a:solidFill>
                      <a:schemeClr val="bg1"/>
                    </a:solidFill>
                    <a:latin typeface="Arial" panose="020B0604020202020204" pitchFamily="34" charset="0"/>
                    <a:cs typeface="Arial" panose="020B0604020202020204" pitchFamily="34" charset="0"/>
                  </a:rPr>
                  <a:t>B</a:t>
                </a:r>
                <a:endParaRPr lang="en-US" sz="1000" dirty="0">
                  <a:solidFill>
                    <a:schemeClr val="bg1"/>
                  </a:solidFill>
                  <a:latin typeface="Arial" panose="020B0604020202020204" pitchFamily="34" charset="0"/>
                  <a:cs typeface="Arial" panose="020B0604020202020204" pitchFamily="34" charset="0"/>
                </a:endParaRPr>
              </a:p>
            </p:txBody>
          </p:sp>
          <p:sp>
            <p:nvSpPr>
              <p:cNvPr id="47" name="TextBox 46"/>
              <p:cNvSpPr txBox="1"/>
              <p:nvPr/>
            </p:nvSpPr>
            <p:spPr>
              <a:xfrm>
                <a:off x="8104356" y="3360782"/>
                <a:ext cx="265996" cy="246221"/>
              </a:xfrm>
              <a:prstGeom prst="rect">
                <a:avLst/>
              </a:prstGeom>
              <a:solidFill>
                <a:schemeClr val="accent1">
                  <a:lumMod val="50000"/>
                </a:schemeClr>
              </a:solidFill>
            </p:spPr>
            <p:txBody>
              <a:bodyPr wrap="square" rtlCol="0">
                <a:spAutoFit/>
              </a:bodyPr>
              <a:lstStyle/>
              <a:p>
                <a:r>
                  <a:rPr lang="fr-CH" sz="1000" dirty="0">
                    <a:solidFill>
                      <a:schemeClr val="bg1"/>
                    </a:solidFill>
                    <a:latin typeface="Arial" panose="020B0604020202020204" pitchFamily="34" charset="0"/>
                    <a:cs typeface="Arial" panose="020B0604020202020204" pitchFamily="34" charset="0"/>
                  </a:rPr>
                  <a:t>C</a:t>
                </a:r>
                <a:endParaRPr lang="en-US" sz="1000" dirty="0">
                  <a:solidFill>
                    <a:schemeClr val="bg1"/>
                  </a:solidFill>
                  <a:latin typeface="Arial" panose="020B0604020202020204" pitchFamily="34" charset="0"/>
                  <a:cs typeface="Arial" panose="020B0604020202020204" pitchFamily="34" charset="0"/>
                </a:endParaRPr>
              </a:p>
            </p:txBody>
          </p:sp>
          <p:sp>
            <p:nvSpPr>
              <p:cNvPr id="48" name="TextBox 47"/>
              <p:cNvSpPr txBox="1"/>
              <p:nvPr/>
            </p:nvSpPr>
            <p:spPr>
              <a:xfrm>
                <a:off x="5038325" y="3004817"/>
                <a:ext cx="258576" cy="246221"/>
              </a:xfrm>
              <a:prstGeom prst="rect">
                <a:avLst/>
              </a:prstGeom>
              <a:solidFill>
                <a:schemeClr val="accent1">
                  <a:lumMod val="50000"/>
                </a:schemeClr>
              </a:solidFill>
            </p:spPr>
            <p:txBody>
              <a:bodyPr wrap="square" rtlCol="0">
                <a:spAutoFit/>
              </a:bodyPr>
              <a:lstStyle/>
              <a:p>
                <a:r>
                  <a:rPr lang="fr-CH" sz="1000" dirty="0">
                    <a:solidFill>
                      <a:schemeClr val="bg1"/>
                    </a:solidFill>
                    <a:latin typeface="Arial" panose="020B0604020202020204" pitchFamily="34" charset="0"/>
                    <a:cs typeface="Arial" panose="020B0604020202020204" pitchFamily="34" charset="0"/>
                  </a:rPr>
                  <a:t>E</a:t>
                </a:r>
                <a:endParaRPr lang="en-US" sz="1000" dirty="0">
                  <a:solidFill>
                    <a:schemeClr val="bg1"/>
                  </a:solidFill>
                  <a:latin typeface="Arial" panose="020B0604020202020204" pitchFamily="34" charset="0"/>
                  <a:cs typeface="Arial" panose="020B0604020202020204" pitchFamily="34" charset="0"/>
                </a:endParaRPr>
              </a:p>
            </p:txBody>
          </p:sp>
          <p:sp>
            <p:nvSpPr>
              <p:cNvPr id="49" name="TextBox 48"/>
              <p:cNvSpPr txBox="1"/>
              <p:nvPr/>
            </p:nvSpPr>
            <p:spPr>
              <a:xfrm>
                <a:off x="5042332" y="3338674"/>
                <a:ext cx="251153" cy="246221"/>
              </a:xfrm>
              <a:prstGeom prst="rect">
                <a:avLst/>
              </a:prstGeom>
              <a:solidFill>
                <a:srgbClr val="FFFF00"/>
              </a:solidFill>
            </p:spPr>
            <p:txBody>
              <a:bodyPr wrap="square" rtlCol="0">
                <a:spAutoFit/>
              </a:bodyPr>
              <a:lstStyle/>
              <a:p>
                <a:r>
                  <a:rPr lang="fr-CH" sz="1000" dirty="0">
                    <a:latin typeface="Arial" panose="020B0604020202020204" pitchFamily="34" charset="0"/>
                    <a:cs typeface="Arial" panose="020B0604020202020204" pitchFamily="34" charset="0"/>
                  </a:rPr>
                  <a:t>F</a:t>
                </a:r>
                <a:endParaRPr lang="en-US" sz="1000" dirty="0">
                  <a:latin typeface="Arial" panose="020B0604020202020204" pitchFamily="34" charset="0"/>
                  <a:cs typeface="Arial" panose="020B0604020202020204" pitchFamily="34" charset="0"/>
                </a:endParaRPr>
              </a:p>
            </p:txBody>
          </p:sp>
          <p:sp>
            <p:nvSpPr>
              <p:cNvPr id="50" name="TextBox 49"/>
              <p:cNvSpPr txBox="1"/>
              <p:nvPr/>
            </p:nvSpPr>
            <p:spPr>
              <a:xfrm>
                <a:off x="5117804" y="2548516"/>
                <a:ext cx="917630" cy="400110"/>
              </a:xfrm>
              <a:prstGeom prst="rect">
                <a:avLst/>
              </a:prstGeom>
              <a:solidFill>
                <a:schemeClr val="accent1">
                  <a:lumMod val="50000"/>
                </a:schemeClr>
              </a:solidFill>
            </p:spPr>
            <p:txBody>
              <a:bodyPr wrap="square" rtlCol="0">
                <a:spAutoFit/>
              </a:bodyPr>
              <a:lstStyle/>
              <a:p>
                <a:pPr algn="ctr"/>
                <a:r>
                  <a:rPr lang="fr-CH" sz="1000" dirty="0">
                    <a:solidFill>
                      <a:schemeClr val="bg1"/>
                    </a:solidFill>
                    <a:latin typeface="Arial" panose="020B0604020202020204" pitchFamily="34" charset="0"/>
                    <a:cs typeface="Arial" panose="020B0604020202020204" pitchFamily="34" charset="0"/>
                  </a:rPr>
                  <a:t>Vertical tests</a:t>
                </a:r>
              </a:p>
              <a:p>
                <a:pPr algn="ctr"/>
                <a:r>
                  <a:rPr lang="fr-CH" sz="1000" dirty="0">
                    <a:solidFill>
                      <a:schemeClr val="bg1"/>
                    </a:solidFill>
                    <a:latin typeface="Arial" panose="020B0604020202020204" pitchFamily="34" charset="0"/>
                    <a:cs typeface="Arial" panose="020B0604020202020204" pitchFamily="34" charset="0"/>
                  </a:rPr>
                  <a:t>Cluster D</a:t>
                </a:r>
                <a:endParaRPr lang="en-US" sz="1000" dirty="0">
                  <a:solidFill>
                    <a:schemeClr val="bg1"/>
                  </a:solidFill>
                  <a:latin typeface="Arial" panose="020B0604020202020204" pitchFamily="34" charset="0"/>
                  <a:cs typeface="Arial" panose="020B0604020202020204" pitchFamily="34" charset="0"/>
                </a:endParaRPr>
              </a:p>
            </p:txBody>
          </p:sp>
          <p:sp>
            <p:nvSpPr>
              <p:cNvPr id="55" name="TextBox 54"/>
              <p:cNvSpPr txBox="1"/>
              <p:nvPr/>
            </p:nvSpPr>
            <p:spPr>
              <a:xfrm>
                <a:off x="3212788" y="2501086"/>
                <a:ext cx="1024363" cy="400110"/>
              </a:xfrm>
              <a:prstGeom prst="rect">
                <a:avLst/>
              </a:prstGeom>
              <a:solidFill>
                <a:schemeClr val="accent1">
                  <a:lumMod val="50000"/>
                </a:schemeClr>
              </a:solidFill>
            </p:spPr>
            <p:txBody>
              <a:bodyPr wrap="square" rtlCol="0">
                <a:spAutoFit/>
              </a:bodyPr>
              <a:lstStyle/>
              <a:p>
                <a:pPr algn="ctr"/>
                <a:r>
                  <a:rPr lang="fr-CH" sz="1000" dirty="0">
                    <a:solidFill>
                      <a:schemeClr val="bg1"/>
                    </a:solidFill>
                    <a:latin typeface="Arial" panose="020B0604020202020204" pitchFamily="34" charset="0"/>
                    <a:cs typeface="Arial" panose="020B0604020202020204" pitchFamily="34" charset="0"/>
                  </a:rPr>
                  <a:t>Vertical tests</a:t>
                </a:r>
              </a:p>
              <a:p>
                <a:pPr algn="ctr"/>
                <a:r>
                  <a:rPr lang="fr-CH" sz="1000" dirty="0">
                    <a:solidFill>
                      <a:schemeClr val="bg1"/>
                    </a:solidFill>
                    <a:latin typeface="Arial" panose="020B0604020202020204" pitchFamily="34" charset="0"/>
                    <a:cs typeface="Arial" panose="020B0604020202020204" pitchFamily="34" charset="0"/>
                  </a:rPr>
                  <a:t>Cluster G</a:t>
                </a:r>
                <a:endParaRPr lang="en-US" sz="1000" dirty="0">
                  <a:solidFill>
                    <a:schemeClr val="bg1"/>
                  </a:solidFill>
                  <a:latin typeface="Arial" panose="020B0604020202020204" pitchFamily="34" charset="0"/>
                  <a:cs typeface="Arial" panose="020B0604020202020204" pitchFamily="34" charset="0"/>
                </a:endParaRPr>
              </a:p>
            </p:txBody>
          </p:sp>
          <p:sp>
            <p:nvSpPr>
              <p:cNvPr id="59" name="TextBox 58"/>
              <p:cNvSpPr txBox="1"/>
              <p:nvPr/>
            </p:nvSpPr>
            <p:spPr>
              <a:xfrm>
                <a:off x="3423631" y="4573105"/>
                <a:ext cx="917630" cy="261610"/>
              </a:xfrm>
              <a:prstGeom prst="rect">
                <a:avLst/>
              </a:prstGeom>
              <a:solidFill>
                <a:schemeClr val="accent6">
                  <a:lumMod val="75000"/>
                </a:schemeClr>
              </a:solidFill>
            </p:spPr>
            <p:txBody>
              <a:bodyPr wrap="square" rtlCol="0">
                <a:spAutoFit/>
              </a:bodyPr>
              <a:lstStyle/>
              <a:p>
                <a:r>
                  <a:rPr lang="fr-CH" sz="1100" dirty="0" err="1">
                    <a:solidFill>
                      <a:schemeClr val="bg1"/>
                    </a:solidFill>
                    <a:latin typeface="Arial" panose="020B0604020202020204" pitchFamily="34" charset="0"/>
                    <a:cs typeface="Arial" panose="020B0604020202020204" pitchFamily="34" charset="0"/>
                  </a:rPr>
                  <a:t>Cryogenic</a:t>
                </a:r>
                <a:endParaRPr lang="en-US" sz="1100" dirty="0">
                  <a:solidFill>
                    <a:schemeClr val="bg1"/>
                  </a:solidFill>
                  <a:latin typeface="Arial" panose="020B0604020202020204" pitchFamily="34" charset="0"/>
                  <a:cs typeface="Arial" panose="020B0604020202020204" pitchFamily="34" charset="0"/>
                </a:endParaRPr>
              </a:p>
            </p:txBody>
          </p:sp>
          <p:sp>
            <p:nvSpPr>
              <p:cNvPr id="63" name="TextBox 62"/>
              <p:cNvSpPr txBox="1"/>
              <p:nvPr/>
            </p:nvSpPr>
            <p:spPr>
              <a:xfrm>
                <a:off x="6662293" y="3670040"/>
                <a:ext cx="1359969" cy="246221"/>
              </a:xfrm>
              <a:prstGeom prst="rect">
                <a:avLst/>
              </a:prstGeom>
              <a:solidFill>
                <a:schemeClr val="accent1">
                  <a:lumMod val="50000"/>
                </a:schemeClr>
              </a:solidFill>
            </p:spPr>
            <p:txBody>
              <a:bodyPr wrap="square" rtlCol="0">
                <a:spAutoFit/>
              </a:bodyPr>
              <a:lstStyle/>
              <a:p>
                <a:pPr algn="ctr"/>
                <a:r>
                  <a:rPr lang="fr-CH" sz="500" dirty="0" err="1">
                    <a:solidFill>
                      <a:schemeClr val="bg1"/>
                    </a:solidFill>
                    <a:latin typeface="Arial" panose="020B0604020202020204" pitchFamily="34" charset="0"/>
                    <a:cs typeface="Arial" panose="020B0604020202020204" pitchFamily="34" charset="0"/>
                  </a:rPr>
                  <a:t>Magnetic</a:t>
                </a:r>
                <a:r>
                  <a:rPr lang="fr-CH" sz="500" dirty="0">
                    <a:solidFill>
                      <a:schemeClr val="bg1"/>
                    </a:solidFill>
                    <a:latin typeface="Arial" panose="020B0604020202020204" pitchFamily="34" charset="0"/>
                    <a:cs typeface="Arial" panose="020B0604020202020204" pitchFamily="34" charset="0"/>
                  </a:rPr>
                  <a:t> </a:t>
                </a:r>
                <a:r>
                  <a:rPr lang="fr-CH" sz="500" dirty="0" err="1">
                    <a:solidFill>
                      <a:schemeClr val="bg1"/>
                    </a:solidFill>
                    <a:latin typeface="Arial" panose="020B0604020202020204" pitchFamily="34" charset="0"/>
                    <a:cs typeface="Arial" panose="020B0604020202020204" pitchFamily="34" charset="0"/>
                  </a:rPr>
                  <a:t>measurements</a:t>
                </a:r>
                <a:endParaRPr lang="fr-CH" sz="500" dirty="0">
                  <a:solidFill>
                    <a:schemeClr val="bg1"/>
                  </a:solidFill>
                  <a:latin typeface="Arial" panose="020B0604020202020204" pitchFamily="34" charset="0"/>
                  <a:cs typeface="Arial" panose="020B0604020202020204" pitchFamily="34" charset="0"/>
                </a:endParaRPr>
              </a:p>
              <a:p>
                <a:pPr algn="ctr"/>
                <a:r>
                  <a:rPr lang="fr-CH" sz="500" dirty="0" err="1">
                    <a:solidFill>
                      <a:schemeClr val="bg1"/>
                    </a:solidFill>
                    <a:latin typeface="Arial" panose="020B0604020202020204" pitchFamily="34" charset="0"/>
                    <a:cs typeface="Arial" panose="020B0604020202020204" pitchFamily="34" charset="0"/>
                  </a:rPr>
                  <a:t>Opticalfiber</a:t>
                </a:r>
                <a:r>
                  <a:rPr lang="fr-CH" sz="500" dirty="0">
                    <a:solidFill>
                      <a:schemeClr val="bg1"/>
                    </a:solidFill>
                    <a:latin typeface="Arial" panose="020B0604020202020204" pitchFamily="34" charset="0"/>
                    <a:cs typeface="Arial" panose="020B0604020202020204" pitchFamily="34" charset="0"/>
                  </a:rPr>
                  <a:t> &amp; diode Installation</a:t>
                </a:r>
                <a:endParaRPr lang="en-US" sz="500" dirty="0">
                  <a:solidFill>
                    <a:schemeClr val="bg1"/>
                  </a:solidFill>
                  <a:latin typeface="Arial" panose="020B0604020202020204" pitchFamily="34" charset="0"/>
                  <a:cs typeface="Arial" panose="020B0604020202020204" pitchFamily="34" charset="0"/>
                </a:endParaRPr>
              </a:p>
            </p:txBody>
          </p:sp>
          <p:sp>
            <p:nvSpPr>
              <p:cNvPr id="64" name="TextBox 63"/>
              <p:cNvSpPr txBox="1"/>
              <p:nvPr/>
            </p:nvSpPr>
            <p:spPr>
              <a:xfrm>
                <a:off x="5025110" y="3687905"/>
                <a:ext cx="947318" cy="169277"/>
              </a:xfrm>
              <a:prstGeom prst="rect">
                <a:avLst/>
              </a:prstGeom>
              <a:solidFill>
                <a:schemeClr val="accent1">
                  <a:lumMod val="50000"/>
                </a:schemeClr>
              </a:solidFill>
            </p:spPr>
            <p:txBody>
              <a:bodyPr wrap="square" rtlCol="0">
                <a:spAutoFit/>
              </a:bodyPr>
              <a:lstStyle/>
              <a:p>
                <a:pPr algn="ctr"/>
                <a:r>
                  <a:rPr lang="fr-CH" sz="500" dirty="0">
                    <a:solidFill>
                      <a:schemeClr val="bg1"/>
                    </a:solidFill>
                    <a:latin typeface="Arial" panose="020B0604020202020204" pitchFamily="34" charset="0"/>
                    <a:cs typeface="Arial" panose="020B0604020202020204" pitchFamily="34" charset="0"/>
                  </a:rPr>
                  <a:t>Installation &amp; storage</a:t>
                </a:r>
              </a:p>
            </p:txBody>
          </p:sp>
          <p:sp>
            <p:nvSpPr>
              <p:cNvPr id="97" name="TextBox 96"/>
              <p:cNvSpPr txBox="1"/>
              <p:nvPr/>
            </p:nvSpPr>
            <p:spPr>
              <a:xfrm>
                <a:off x="7085600" y="2590922"/>
                <a:ext cx="798990" cy="276999"/>
              </a:xfrm>
              <a:prstGeom prst="rect">
                <a:avLst/>
              </a:prstGeom>
              <a:solidFill>
                <a:schemeClr val="accent1">
                  <a:lumMod val="50000"/>
                </a:schemeClr>
              </a:solidFill>
            </p:spPr>
            <p:txBody>
              <a:bodyPr wrap="square" rtlCol="0">
                <a:spAutoFit/>
              </a:bodyPr>
              <a:lstStyle/>
              <a:p>
                <a:r>
                  <a:rPr lang="fr-CH" sz="1200" dirty="0" err="1">
                    <a:solidFill>
                      <a:schemeClr val="bg1"/>
                    </a:solidFill>
                    <a:latin typeface="Arial" panose="020B0604020202020204" pitchFamily="34" charset="0"/>
                    <a:cs typeface="Arial" panose="020B0604020202020204" pitchFamily="34" charset="0"/>
                  </a:rPr>
                  <a:t>Magnets</a:t>
                </a:r>
                <a:endParaRPr lang="en-US" sz="1200" dirty="0">
                  <a:solidFill>
                    <a:schemeClr val="bg1"/>
                  </a:solidFill>
                  <a:latin typeface="Arial" panose="020B0604020202020204" pitchFamily="34" charset="0"/>
                  <a:cs typeface="Arial" panose="020B0604020202020204" pitchFamily="34" charset="0"/>
                </a:endParaRPr>
              </a:p>
            </p:txBody>
          </p:sp>
        </p:grpSp>
      </p:grpSp>
      <p:sp>
        <p:nvSpPr>
          <p:cNvPr id="6" name="Rectangle 5">
            <a:extLst>
              <a:ext uri="{FF2B5EF4-FFF2-40B4-BE49-F238E27FC236}">
                <a16:creationId xmlns:a16="http://schemas.microsoft.com/office/drawing/2014/main" id="{8789D69D-C314-DD40-BE16-8A81CC0C11B6}"/>
              </a:ext>
            </a:extLst>
          </p:cNvPr>
          <p:cNvSpPr/>
          <p:nvPr/>
        </p:nvSpPr>
        <p:spPr>
          <a:xfrm>
            <a:off x="5940866" y="3275985"/>
            <a:ext cx="678943" cy="101003"/>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EC35D7A2-EA10-7448-8582-170BEA193967}"/>
              </a:ext>
            </a:extLst>
          </p:cNvPr>
          <p:cNvSpPr/>
          <p:nvPr/>
        </p:nvSpPr>
        <p:spPr>
          <a:xfrm>
            <a:off x="7514346" y="2787329"/>
            <a:ext cx="711212" cy="80941"/>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BD51B57F-EB83-4D43-9B22-A6E9FB590235}"/>
              </a:ext>
            </a:extLst>
          </p:cNvPr>
          <p:cNvSpPr/>
          <p:nvPr/>
        </p:nvSpPr>
        <p:spPr>
          <a:xfrm>
            <a:off x="7532339" y="2652818"/>
            <a:ext cx="711212" cy="80941"/>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FC8CE10D-BD7D-B64F-AC4F-410E5A667C33}"/>
              </a:ext>
            </a:extLst>
          </p:cNvPr>
          <p:cNvSpPr txBox="1"/>
          <p:nvPr/>
        </p:nvSpPr>
        <p:spPr>
          <a:xfrm>
            <a:off x="897245" y="3583458"/>
            <a:ext cx="1924309" cy="369332"/>
          </a:xfrm>
          <a:prstGeom prst="rect">
            <a:avLst/>
          </a:prstGeom>
          <a:noFill/>
        </p:spPr>
        <p:txBody>
          <a:bodyPr wrap="none" rtlCol="0">
            <a:spAutoFit/>
          </a:bodyPr>
          <a:lstStyle/>
          <a:p>
            <a:r>
              <a:rPr lang="en-GB" b="1" i="1" dirty="0"/>
              <a:t>Target : June 2021</a:t>
            </a:r>
          </a:p>
        </p:txBody>
      </p:sp>
      <p:sp>
        <p:nvSpPr>
          <p:cNvPr id="32" name="Title 1">
            <a:extLst>
              <a:ext uri="{FF2B5EF4-FFF2-40B4-BE49-F238E27FC236}">
                <a16:creationId xmlns:a16="http://schemas.microsoft.com/office/drawing/2014/main" id="{62E41568-D7AE-9D44-BCBF-1F713D5EC621}"/>
              </a:ext>
            </a:extLst>
          </p:cNvPr>
          <p:cNvSpPr txBox="1">
            <a:spLocks/>
          </p:cNvSpPr>
          <p:nvPr/>
        </p:nvSpPr>
        <p:spPr>
          <a:xfrm>
            <a:off x="824342" y="182379"/>
            <a:ext cx="10643616" cy="912530"/>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b="1" dirty="0">
                <a:latin typeface="+mn-lt"/>
              </a:rPr>
              <a:t>Installations for WP3 </a:t>
            </a:r>
            <a:r>
              <a:rPr lang="en-GB" sz="4000" b="1" dirty="0" err="1">
                <a:latin typeface="+mn-lt"/>
              </a:rPr>
              <a:t>cryo</a:t>
            </a:r>
            <a:r>
              <a:rPr lang="en-GB" sz="4000" b="1" dirty="0">
                <a:latin typeface="+mn-lt"/>
              </a:rPr>
              <a:t> magnets: Q2a/b, (Q1,Q3)</a:t>
            </a:r>
          </a:p>
        </p:txBody>
      </p:sp>
      <p:sp>
        <p:nvSpPr>
          <p:cNvPr id="33" name="TextBox 32">
            <a:extLst>
              <a:ext uri="{FF2B5EF4-FFF2-40B4-BE49-F238E27FC236}">
                <a16:creationId xmlns:a16="http://schemas.microsoft.com/office/drawing/2014/main" id="{65367D82-3BBA-3B42-BC41-EE1808AB9127}"/>
              </a:ext>
            </a:extLst>
          </p:cNvPr>
          <p:cNvSpPr txBox="1"/>
          <p:nvPr/>
        </p:nvSpPr>
        <p:spPr>
          <a:xfrm>
            <a:off x="5672491" y="6229462"/>
            <a:ext cx="4896834" cy="461665"/>
          </a:xfrm>
          <a:prstGeom prst="rect">
            <a:avLst/>
          </a:prstGeom>
          <a:solidFill>
            <a:schemeClr val="bg1"/>
          </a:solidFill>
        </p:spPr>
        <p:txBody>
          <a:bodyPr wrap="square" rtlCol="0">
            <a:spAutoFit/>
          </a:bodyPr>
          <a:lstStyle/>
          <a:p>
            <a:pPr algn="ctr"/>
            <a:r>
              <a:rPr lang="en-GB" sz="2400" b="1" dirty="0"/>
              <a:t>Can be tested on cluster A and F</a:t>
            </a:r>
          </a:p>
        </p:txBody>
      </p:sp>
      <p:sp>
        <p:nvSpPr>
          <p:cNvPr id="34" name="TextBox 33">
            <a:extLst>
              <a:ext uri="{FF2B5EF4-FFF2-40B4-BE49-F238E27FC236}">
                <a16:creationId xmlns:a16="http://schemas.microsoft.com/office/drawing/2014/main" id="{62176EF9-CEC2-9443-90A9-84331F5440B4}"/>
              </a:ext>
            </a:extLst>
          </p:cNvPr>
          <p:cNvSpPr txBox="1"/>
          <p:nvPr/>
        </p:nvSpPr>
        <p:spPr>
          <a:xfrm>
            <a:off x="7046826" y="3741450"/>
            <a:ext cx="4608419" cy="2308324"/>
          </a:xfrm>
          <a:prstGeom prst="rect">
            <a:avLst/>
          </a:prstGeom>
          <a:solidFill>
            <a:srgbClr val="FFFF00"/>
          </a:solidFill>
        </p:spPr>
        <p:txBody>
          <a:bodyPr wrap="square" rtlCol="0">
            <a:spAutoFit/>
          </a:bodyPr>
          <a:lstStyle/>
          <a:p>
            <a:pPr algn="ctr"/>
            <a:r>
              <a:rPr lang="en-GB" b="1" dirty="0"/>
              <a:t>Modification of the test stand is required. </a:t>
            </a:r>
          </a:p>
          <a:p>
            <a:pPr algn="ctr"/>
            <a:r>
              <a:rPr lang="en-GB" b="1" dirty="0"/>
              <a:t>Strategy is to have two independent test bench fully equipped for Q2 type magnet testing. This implies modification of : </a:t>
            </a:r>
          </a:p>
          <a:p>
            <a:pPr marL="342900" indent="-342900" algn="ctr">
              <a:buAutoNum type="alphaLcPeriod"/>
            </a:pPr>
            <a:r>
              <a:rPr lang="en-GB" b="1" dirty="0"/>
              <a:t>Electrical circuit</a:t>
            </a:r>
          </a:p>
          <a:p>
            <a:pPr marL="342900" indent="-342900" algn="ctr">
              <a:buAutoNum type="alphaLcPeriod"/>
            </a:pPr>
            <a:r>
              <a:rPr lang="en-GB" b="1" dirty="0"/>
              <a:t>Cryogenic circuit</a:t>
            </a:r>
          </a:p>
          <a:p>
            <a:pPr marL="342900" indent="-342900" algn="ctr">
              <a:buAutoNum type="alphaLcPeriod"/>
            </a:pPr>
            <a:r>
              <a:rPr lang="en-GB" b="1" dirty="0"/>
              <a:t>Handling</a:t>
            </a:r>
          </a:p>
          <a:p>
            <a:pPr marL="342900" indent="-342900" algn="ctr">
              <a:buAutoNum type="alphaLcPeriod"/>
            </a:pPr>
            <a:r>
              <a:rPr lang="en-GB" b="1" dirty="0"/>
              <a:t>Interlocks</a:t>
            </a:r>
          </a:p>
        </p:txBody>
      </p:sp>
      <p:graphicFrame>
        <p:nvGraphicFramePr>
          <p:cNvPr id="35" name="Table 34">
            <a:extLst>
              <a:ext uri="{FF2B5EF4-FFF2-40B4-BE49-F238E27FC236}">
                <a16:creationId xmlns:a16="http://schemas.microsoft.com/office/drawing/2014/main" id="{4D7D9FA9-568C-6843-BB37-A9A0C2A9C14E}"/>
              </a:ext>
            </a:extLst>
          </p:cNvPr>
          <p:cNvGraphicFramePr>
            <a:graphicFrameLocks noGrp="1"/>
          </p:cNvGraphicFramePr>
          <p:nvPr>
            <p:extLst>
              <p:ext uri="{D42A27DB-BD31-4B8C-83A1-F6EECF244321}">
                <p14:modId xmlns:p14="http://schemas.microsoft.com/office/powerpoint/2010/main" val="3798646755"/>
              </p:ext>
            </p:extLst>
          </p:nvPr>
        </p:nvGraphicFramePr>
        <p:xfrm>
          <a:off x="105024" y="1347056"/>
          <a:ext cx="3232390" cy="2133600"/>
        </p:xfrm>
        <a:graphic>
          <a:graphicData uri="http://schemas.openxmlformats.org/drawingml/2006/table">
            <a:tbl>
              <a:tblPr/>
              <a:tblGrid>
                <a:gridCol w="1875236">
                  <a:extLst>
                    <a:ext uri="{9D8B030D-6E8A-4147-A177-3AD203B41FA5}">
                      <a16:colId xmlns:a16="http://schemas.microsoft.com/office/drawing/2014/main" val="1273194860"/>
                    </a:ext>
                  </a:extLst>
                </a:gridCol>
                <a:gridCol w="1357154">
                  <a:extLst>
                    <a:ext uri="{9D8B030D-6E8A-4147-A177-3AD203B41FA5}">
                      <a16:colId xmlns:a16="http://schemas.microsoft.com/office/drawing/2014/main" val="2899557778"/>
                    </a:ext>
                  </a:extLst>
                </a:gridCol>
              </a:tblGrid>
              <a:tr h="402783">
                <a:tc>
                  <a:txBody>
                    <a:bodyPr/>
                    <a:lstStyle/>
                    <a:p>
                      <a:r>
                        <a:rPr lang="en-US" sz="1400" dirty="0">
                          <a:effectLst/>
                          <a:latin typeface="Calibri" panose="020F0502020204030204" pitchFamily="34" charset="0"/>
                        </a:rPr>
                        <a:t>HORINZONTAL test</a:t>
                      </a:r>
                    </a:p>
                  </a:txBody>
                  <a:tcPr marL="47625" marR="47625" marT="0" marB="0" anchor="ctr">
                    <a:lnL w="9525" cap="flat" cmpd="sng" algn="ctr">
                      <a:solidFill>
                        <a:srgbClr val="CBCBCB"/>
                      </a:solidFill>
                      <a:prstDash val="solid"/>
                      <a:round/>
                      <a:headEnd type="none" w="med" len="med"/>
                      <a:tailEnd type="none" w="med" len="med"/>
                    </a:lnL>
                    <a:lnR w="9525" cap="flat" cmpd="sng" algn="ctr">
                      <a:solidFill>
                        <a:srgbClr val="CBCBCB"/>
                      </a:solidFill>
                      <a:prstDash val="solid"/>
                      <a:round/>
                      <a:headEnd type="none" w="med" len="med"/>
                      <a:tailEnd type="none" w="med" len="med"/>
                    </a:lnR>
                    <a:lnT w="9525" cap="flat" cmpd="sng" algn="ctr">
                      <a:solidFill>
                        <a:srgbClr val="CBCBCB"/>
                      </a:solidFill>
                      <a:prstDash val="solid"/>
                      <a:round/>
                      <a:headEnd type="none" w="med" len="med"/>
                      <a:tailEnd type="none" w="med" len="med"/>
                    </a:lnT>
                    <a:lnB w="9525" cap="flat" cmpd="sng" algn="ctr">
                      <a:solidFill>
                        <a:srgbClr val="CBCBCB"/>
                      </a:solidFill>
                      <a:prstDash val="solid"/>
                      <a:round/>
                      <a:headEnd type="none" w="med" len="med"/>
                      <a:tailEnd type="none" w="med" len="med"/>
                    </a:lnB>
                  </a:tcPr>
                </a:tc>
                <a:tc>
                  <a:txBody>
                    <a:bodyPr/>
                    <a:lstStyle/>
                    <a:p>
                      <a:pPr algn="r"/>
                      <a:br>
                        <a:rPr lang="en-US" sz="1400">
                          <a:effectLst/>
                          <a:latin typeface="Calibri" panose="020F0502020204030204" pitchFamily="34" charset="0"/>
                        </a:rPr>
                      </a:br>
                      <a:endParaRPr lang="en-US" sz="1400">
                        <a:effectLst/>
                        <a:latin typeface="Calibri" panose="020F0502020204030204" pitchFamily="34" charset="0"/>
                      </a:endParaRPr>
                    </a:p>
                  </a:txBody>
                  <a:tcPr marL="47625" marR="47625" marT="0" marB="0" anchor="ctr">
                    <a:lnL w="9525" cap="flat" cmpd="sng" algn="ctr">
                      <a:solidFill>
                        <a:srgbClr val="CBCBCB"/>
                      </a:solidFill>
                      <a:prstDash val="solid"/>
                      <a:round/>
                      <a:headEnd type="none" w="med" len="med"/>
                      <a:tailEnd type="none" w="med" len="med"/>
                    </a:lnL>
                    <a:lnR w="9525" cap="flat" cmpd="sng" algn="ctr">
                      <a:solidFill>
                        <a:srgbClr val="CBCBCB"/>
                      </a:solidFill>
                      <a:prstDash val="solid"/>
                      <a:round/>
                      <a:headEnd type="none" w="med" len="med"/>
                      <a:tailEnd type="none" w="med" len="med"/>
                    </a:lnR>
                    <a:lnT w="9525" cap="flat" cmpd="sng" algn="ctr">
                      <a:solidFill>
                        <a:srgbClr val="CBCBCB"/>
                      </a:solidFill>
                      <a:prstDash val="solid"/>
                      <a:round/>
                      <a:headEnd type="none" w="med" len="med"/>
                      <a:tailEnd type="none" w="med" len="med"/>
                    </a:lnT>
                    <a:lnB w="9525" cap="flat" cmpd="sng" algn="ctr">
                      <a:solidFill>
                        <a:srgbClr val="CBCBCB"/>
                      </a:solidFill>
                      <a:prstDash val="solid"/>
                      <a:round/>
                      <a:headEnd type="none" w="med" len="med"/>
                      <a:tailEnd type="none" w="med" len="med"/>
                    </a:lnB>
                  </a:tcPr>
                </a:tc>
                <a:extLst>
                  <a:ext uri="{0D108BD9-81ED-4DB2-BD59-A6C34878D82A}">
                    <a16:rowId xmlns:a16="http://schemas.microsoft.com/office/drawing/2014/main" val="2412200746"/>
                  </a:ext>
                </a:extLst>
              </a:tr>
              <a:tr h="201392">
                <a:tc>
                  <a:txBody>
                    <a:bodyPr/>
                    <a:lstStyle/>
                    <a:p>
                      <a:r>
                        <a:rPr lang="en-US" sz="1400">
                          <a:effectLst/>
                          <a:latin typeface="Calibri" panose="020F0502020204030204" pitchFamily="34" charset="0"/>
                        </a:rPr>
                        <a:t>apertures</a:t>
                      </a:r>
                    </a:p>
                  </a:txBody>
                  <a:tcPr marL="47625" marR="47625" marT="0" marB="0" anchor="ctr">
                    <a:lnL w="9525" cap="flat" cmpd="sng" algn="ctr">
                      <a:solidFill>
                        <a:srgbClr val="CBCBCB"/>
                      </a:solidFill>
                      <a:prstDash val="solid"/>
                      <a:round/>
                      <a:headEnd type="none" w="med" len="med"/>
                      <a:tailEnd type="none" w="med" len="med"/>
                    </a:lnL>
                    <a:lnR w="9525" cap="flat" cmpd="sng" algn="ctr">
                      <a:solidFill>
                        <a:srgbClr val="CBCBCB"/>
                      </a:solidFill>
                      <a:prstDash val="solid"/>
                      <a:round/>
                      <a:headEnd type="none" w="med" len="med"/>
                      <a:tailEnd type="none" w="med" len="med"/>
                    </a:lnR>
                    <a:lnT w="9525" cap="flat" cmpd="sng" algn="ctr">
                      <a:solidFill>
                        <a:srgbClr val="CBCBCB"/>
                      </a:solidFill>
                      <a:prstDash val="solid"/>
                      <a:round/>
                      <a:headEnd type="none" w="med" len="med"/>
                      <a:tailEnd type="none" w="med" len="med"/>
                    </a:lnT>
                    <a:lnB w="9525" cap="flat" cmpd="sng" algn="ctr">
                      <a:solidFill>
                        <a:srgbClr val="CBCBCB"/>
                      </a:solidFill>
                      <a:prstDash val="solid"/>
                      <a:round/>
                      <a:headEnd type="none" w="med" len="med"/>
                      <a:tailEnd type="none" w="med" len="med"/>
                    </a:lnB>
                  </a:tcPr>
                </a:tc>
                <a:tc>
                  <a:txBody>
                    <a:bodyPr/>
                    <a:lstStyle/>
                    <a:p>
                      <a:r>
                        <a:rPr lang="en-US" sz="1400" dirty="0">
                          <a:effectLst/>
                          <a:latin typeface="Calibri" panose="020F0502020204030204" pitchFamily="34" charset="0"/>
                        </a:rPr>
                        <a:t>single</a:t>
                      </a:r>
                    </a:p>
                  </a:txBody>
                  <a:tcPr marL="47625" marR="47625" marT="0" marB="0" anchor="ctr">
                    <a:lnL w="9525" cap="flat" cmpd="sng" algn="ctr">
                      <a:solidFill>
                        <a:srgbClr val="CBCBCB"/>
                      </a:solidFill>
                      <a:prstDash val="solid"/>
                      <a:round/>
                      <a:headEnd type="none" w="med" len="med"/>
                      <a:tailEnd type="none" w="med" len="med"/>
                    </a:lnL>
                    <a:lnR w="9525" cap="flat" cmpd="sng" algn="ctr">
                      <a:solidFill>
                        <a:srgbClr val="CBCBCB"/>
                      </a:solidFill>
                      <a:prstDash val="solid"/>
                      <a:round/>
                      <a:headEnd type="none" w="med" len="med"/>
                      <a:tailEnd type="none" w="med" len="med"/>
                    </a:lnR>
                    <a:lnT w="9525" cap="flat" cmpd="sng" algn="ctr">
                      <a:solidFill>
                        <a:srgbClr val="CBCBCB"/>
                      </a:solidFill>
                      <a:prstDash val="solid"/>
                      <a:round/>
                      <a:headEnd type="none" w="med" len="med"/>
                      <a:tailEnd type="none" w="med" len="med"/>
                    </a:lnT>
                    <a:lnB w="9525" cap="flat" cmpd="sng" algn="ctr">
                      <a:solidFill>
                        <a:srgbClr val="CBCBCB"/>
                      </a:solidFill>
                      <a:prstDash val="solid"/>
                      <a:round/>
                      <a:headEnd type="none" w="med" len="med"/>
                      <a:tailEnd type="none" w="med" len="med"/>
                    </a:lnB>
                  </a:tcPr>
                </a:tc>
                <a:extLst>
                  <a:ext uri="{0D108BD9-81ED-4DB2-BD59-A6C34878D82A}">
                    <a16:rowId xmlns:a16="http://schemas.microsoft.com/office/drawing/2014/main" val="1769415572"/>
                  </a:ext>
                </a:extLst>
              </a:tr>
              <a:tr h="201392">
                <a:tc>
                  <a:txBody>
                    <a:bodyPr/>
                    <a:lstStyle/>
                    <a:p>
                      <a:r>
                        <a:rPr lang="en-US" sz="1400">
                          <a:effectLst/>
                          <a:latin typeface="Calibri" panose="020F0502020204030204" pitchFamily="34" charset="0"/>
                        </a:rPr>
                        <a:t>condutor technology</a:t>
                      </a:r>
                    </a:p>
                  </a:txBody>
                  <a:tcPr marL="47625" marR="47625" marT="0" marB="0" anchor="ctr">
                    <a:lnL w="9525" cap="flat" cmpd="sng" algn="ctr">
                      <a:solidFill>
                        <a:srgbClr val="CBCBCB"/>
                      </a:solidFill>
                      <a:prstDash val="solid"/>
                      <a:round/>
                      <a:headEnd type="none" w="med" len="med"/>
                      <a:tailEnd type="none" w="med" len="med"/>
                    </a:lnL>
                    <a:lnR w="9525" cap="flat" cmpd="sng" algn="ctr">
                      <a:solidFill>
                        <a:srgbClr val="CBCBCB"/>
                      </a:solidFill>
                      <a:prstDash val="solid"/>
                      <a:round/>
                      <a:headEnd type="none" w="med" len="med"/>
                      <a:tailEnd type="none" w="med" len="med"/>
                    </a:lnR>
                    <a:lnT w="9525" cap="flat" cmpd="sng" algn="ctr">
                      <a:solidFill>
                        <a:srgbClr val="CBCBCB"/>
                      </a:solidFill>
                      <a:prstDash val="solid"/>
                      <a:round/>
                      <a:headEnd type="none" w="med" len="med"/>
                      <a:tailEnd type="none" w="med" len="med"/>
                    </a:lnT>
                    <a:lnB w="9525" cap="flat" cmpd="sng" algn="ctr">
                      <a:solidFill>
                        <a:srgbClr val="CBCBCB"/>
                      </a:solidFill>
                      <a:prstDash val="solid"/>
                      <a:round/>
                      <a:headEnd type="none" w="med" len="med"/>
                      <a:tailEnd type="none" w="med" len="med"/>
                    </a:lnB>
                  </a:tcPr>
                </a:tc>
                <a:tc>
                  <a:txBody>
                    <a:bodyPr/>
                    <a:lstStyle/>
                    <a:p>
                      <a:r>
                        <a:rPr lang="en-US" sz="1400">
                          <a:effectLst/>
                          <a:latin typeface="Calibri" panose="020F0502020204030204" pitchFamily="34" charset="0"/>
                        </a:rPr>
                        <a:t>Nb3Sn</a:t>
                      </a:r>
                    </a:p>
                  </a:txBody>
                  <a:tcPr marL="47625" marR="47625" marT="0" marB="0" anchor="ctr">
                    <a:lnL w="9525" cap="flat" cmpd="sng" algn="ctr">
                      <a:solidFill>
                        <a:srgbClr val="CBCBCB"/>
                      </a:solidFill>
                      <a:prstDash val="solid"/>
                      <a:round/>
                      <a:headEnd type="none" w="med" len="med"/>
                      <a:tailEnd type="none" w="med" len="med"/>
                    </a:lnL>
                    <a:lnR w="9525" cap="flat" cmpd="sng" algn="ctr">
                      <a:solidFill>
                        <a:srgbClr val="CBCBCB"/>
                      </a:solidFill>
                      <a:prstDash val="solid"/>
                      <a:round/>
                      <a:headEnd type="none" w="med" len="med"/>
                      <a:tailEnd type="none" w="med" len="med"/>
                    </a:lnR>
                    <a:lnT w="9525" cap="flat" cmpd="sng" algn="ctr">
                      <a:solidFill>
                        <a:srgbClr val="CBCBCB"/>
                      </a:solidFill>
                      <a:prstDash val="solid"/>
                      <a:round/>
                      <a:headEnd type="none" w="med" len="med"/>
                      <a:tailEnd type="none" w="med" len="med"/>
                    </a:lnT>
                    <a:lnB w="9525" cap="flat" cmpd="sng" algn="ctr">
                      <a:solidFill>
                        <a:srgbClr val="CBCBCB"/>
                      </a:solidFill>
                      <a:prstDash val="solid"/>
                      <a:round/>
                      <a:headEnd type="none" w="med" len="med"/>
                      <a:tailEnd type="none" w="med" len="med"/>
                    </a:lnB>
                  </a:tcPr>
                </a:tc>
                <a:extLst>
                  <a:ext uri="{0D108BD9-81ED-4DB2-BD59-A6C34878D82A}">
                    <a16:rowId xmlns:a16="http://schemas.microsoft.com/office/drawing/2014/main" val="3244349362"/>
                  </a:ext>
                </a:extLst>
              </a:tr>
              <a:tr h="201392">
                <a:tc>
                  <a:txBody>
                    <a:bodyPr/>
                    <a:lstStyle/>
                    <a:p>
                      <a:r>
                        <a:rPr lang="en-US" sz="1400">
                          <a:effectLst/>
                          <a:latin typeface="Calibri" panose="020F0502020204030204" pitchFamily="34" charset="0"/>
                        </a:rPr>
                        <a:t>nominal/max  current</a:t>
                      </a:r>
                    </a:p>
                  </a:txBody>
                  <a:tcPr marL="47625" marR="47625" marT="0" marB="0" anchor="ctr">
                    <a:lnL w="9525" cap="flat" cmpd="sng" algn="ctr">
                      <a:solidFill>
                        <a:srgbClr val="CBCBCB"/>
                      </a:solidFill>
                      <a:prstDash val="solid"/>
                      <a:round/>
                      <a:headEnd type="none" w="med" len="med"/>
                      <a:tailEnd type="none" w="med" len="med"/>
                    </a:lnL>
                    <a:lnR w="9525" cap="flat" cmpd="sng" algn="ctr">
                      <a:solidFill>
                        <a:srgbClr val="CBCBCB"/>
                      </a:solidFill>
                      <a:prstDash val="solid"/>
                      <a:round/>
                      <a:headEnd type="none" w="med" len="med"/>
                      <a:tailEnd type="none" w="med" len="med"/>
                    </a:lnR>
                    <a:lnT w="9525" cap="flat" cmpd="sng" algn="ctr">
                      <a:solidFill>
                        <a:srgbClr val="CBCBCB"/>
                      </a:solidFill>
                      <a:prstDash val="solid"/>
                      <a:round/>
                      <a:headEnd type="none" w="med" len="med"/>
                      <a:tailEnd type="none" w="med" len="med"/>
                    </a:lnT>
                    <a:lnB w="9525" cap="flat" cmpd="sng" algn="ctr">
                      <a:solidFill>
                        <a:srgbClr val="CBCBCB"/>
                      </a:solidFill>
                      <a:prstDash val="solid"/>
                      <a:round/>
                      <a:headEnd type="none" w="med" len="med"/>
                      <a:tailEnd type="none" w="med" len="med"/>
                    </a:lnB>
                  </a:tcPr>
                </a:tc>
                <a:tc>
                  <a:txBody>
                    <a:bodyPr/>
                    <a:lstStyle/>
                    <a:p>
                      <a:r>
                        <a:rPr lang="en-US" sz="1400" dirty="0">
                          <a:effectLst/>
                          <a:latin typeface="Calibri" panose="020F0502020204030204" pitchFamily="34" charset="0"/>
                        </a:rPr>
                        <a:t>16 /20 kA</a:t>
                      </a:r>
                    </a:p>
                  </a:txBody>
                  <a:tcPr marL="47625" marR="47625" marT="0" marB="0" anchor="ctr">
                    <a:lnL w="9525" cap="flat" cmpd="sng" algn="ctr">
                      <a:solidFill>
                        <a:srgbClr val="CBCBCB"/>
                      </a:solidFill>
                      <a:prstDash val="solid"/>
                      <a:round/>
                      <a:headEnd type="none" w="med" len="med"/>
                      <a:tailEnd type="none" w="med" len="med"/>
                    </a:lnL>
                    <a:lnR w="9525" cap="flat" cmpd="sng" algn="ctr">
                      <a:solidFill>
                        <a:srgbClr val="CBCBCB"/>
                      </a:solidFill>
                      <a:prstDash val="solid"/>
                      <a:round/>
                      <a:headEnd type="none" w="med" len="med"/>
                      <a:tailEnd type="none" w="med" len="med"/>
                    </a:lnR>
                    <a:lnT w="9525" cap="flat" cmpd="sng" algn="ctr">
                      <a:solidFill>
                        <a:srgbClr val="CBCBCB"/>
                      </a:solidFill>
                      <a:prstDash val="solid"/>
                      <a:round/>
                      <a:headEnd type="none" w="med" len="med"/>
                      <a:tailEnd type="none" w="med" len="med"/>
                    </a:lnT>
                    <a:lnB w="9525" cap="flat" cmpd="sng" algn="ctr">
                      <a:solidFill>
                        <a:srgbClr val="CBCBCB"/>
                      </a:solidFill>
                      <a:prstDash val="solid"/>
                      <a:round/>
                      <a:headEnd type="none" w="med" len="med"/>
                      <a:tailEnd type="none" w="med" len="med"/>
                    </a:lnB>
                  </a:tcPr>
                </a:tc>
                <a:extLst>
                  <a:ext uri="{0D108BD9-81ED-4DB2-BD59-A6C34878D82A}">
                    <a16:rowId xmlns:a16="http://schemas.microsoft.com/office/drawing/2014/main" val="1999478264"/>
                  </a:ext>
                </a:extLst>
              </a:tr>
              <a:tr h="201392">
                <a:tc>
                  <a:txBody>
                    <a:bodyPr/>
                    <a:lstStyle/>
                    <a:p>
                      <a:r>
                        <a:rPr lang="en-US" sz="1400">
                          <a:effectLst/>
                          <a:latin typeface="Calibri" panose="020F0502020204030204" pitchFamily="34" charset="0"/>
                        </a:rPr>
                        <a:t>energy extraction</a:t>
                      </a:r>
                    </a:p>
                  </a:txBody>
                  <a:tcPr marL="47625" marR="47625" marT="0" marB="0" anchor="ctr">
                    <a:lnL w="9525" cap="flat" cmpd="sng" algn="ctr">
                      <a:solidFill>
                        <a:srgbClr val="CBCBCB"/>
                      </a:solidFill>
                      <a:prstDash val="solid"/>
                      <a:round/>
                      <a:headEnd type="none" w="med" len="med"/>
                      <a:tailEnd type="none" w="med" len="med"/>
                    </a:lnL>
                    <a:lnR w="9525" cap="flat" cmpd="sng" algn="ctr">
                      <a:solidFill>
                        <a:srgbClr val="CBCBCB"/>
                      </a:solidFill>
                      <a:prstDash val="solid"/>
                      <a:round/>
                      <a:headEnd type="none" w="med" len="med"/>
                      <a:tailEnd type="none" w="med" len="med"/>
                    </a:lnR>
                    <a:lnT w="9525" cap="flat" cmpd="sng" algn="ctr">
                      <a:solidFill>
                        <a:srgbClr val="CBCBCB"/>
                      </a:solidFill>
                      <a:prstDash val="solid"/>
                      <a:round/>
                      <a:headEnd type="none" w="med" len="med"/>
                      <a:tailEnd type="none" w="med" len="med"/>
                    </a:lnT>
                    <a:lnB w="9525" cap="flat" cmpd="sng" algn="ctr">
                      <a:solidFill>
                        <a:srgbClr val="CBCBCB"/>
                      </a:solidFill>
                      <a:prstDash val="solid"/>
                      <a:round/>
                      <a:headEnd type="none" w="med" len="med"/>
                      <a:tailEnd type="none" w="med" len="med"/>
                    </a:lnB>
                  </a:tcPr>
                </a:tc>
                <a:tc>
                  <a:txBody>
                    <a:bodyPr/>
                    <a:lstStyle/>
                    <a:p>
                      <a:r>
                        <a:rPr lang="en-US" sz="1400">
                          <a:effectLst/>
                          <a:latin typeface="Calibri" panose="020F0502020204030204" pitchFamily="34" charset="0"/>
                        </a:rPr>
                        <a:t>not possible</a:t>
                      </a:r>
                    </a:p>
                  </a:txBody>
                  <a:tcPr marL="47625" marR="47625" marT="0" marB="0" anchor="ctr">
                    <a:lnL w="9525" cap="flat" cmpd="sng" algn="ctr">
                      <a:solidFill>
                        <a:srgbClr val="CBCBCB"/>
                      </a:solidFill>
                      <a:prstDash val="solid"/>
                      <a:round/>
                      <a:headEnd type="none" w="med" len="med"/>
                      <a:tailEnd type="none" w="med" len="med"/>
                    </a:lnL>
                    <a:lnR w="9525" cap="flat" cmpd="sng" algn="ctr">
                      <a:solidFill>
                        <a:srgbClr val="CBCBCB"/>
                      </a:solidFill>
                      <a:prstDash val="solid"/>
                      <a:round/>
                      <a:headEnd type="none" w="med" len="med"/>
                      <a:tailEnd type="none" w="med" len="med"/>
                    </a:lnR>
                    <a:lnT w="9525" cap="flat" cmpd="sng" algn="ctr">
                      <a:solidFill>
                        <a:srgbClr val="CBCBCB"/>
                      </a:solidFill>
                      <a:prstDash val="solid"/>
                      <a:round/>
                      <a:headEnd type="none" w="med" len="med"/>
                      <a:tailEnd type="none" w="med" len="med"/>
                    </a:lnT>
                    <a:lnB w="9525" cap="flat" cmpd="sng" algn="ctr">
                      <a:solidFill>
                        <a:srgbClr val="CBCBCB"/>
                      </a:solidFill>
                      <a:prstDash val="solid"/>
                      <a:round/>
                      <a:headEnd type="none" w="med" len="med"/>
                      <a:tailEnd type="none" w="med" len="med"/>
                    </a:lnB>
                  </a:tcPr>
                </a:tc>
                <a:extLst>
                  <a:ext uri="{0D108BD9-81ED-4DB2-BD59-A6C34878D82A}">
                    <a16:rowId xmlns:a16="http://schemas.microsoft.com/office/drawing/2014/main" val="1114586440"/>
                  </a:ext>
                </a:extLst>
              </a:tr>
              <a:tr h="201392">
                <a:tc>
                  <a:txBody>
                    <a:bodyPr/>
                    <a:lstStyle/>
                    <a:p>
                      <a:r>
                        <a:rPr lang="en-US" sz="1400" dirty="0">
                          <a:effectLst/>
                          <a:latin typeface="Calibri" panose="020F0502020204030204" pitchFamily="34" charset="0"/>
                        </a:rPr>
                        <a:t>QH and CLIQ</a:t>
                      </a:r>
                    </a:p>
                  </a:txBody>
                  <a:tcPr marL="47625" marR="47625" marT="0" marB="0" anchor="ctr">
                    <a:lnL w="9525" cap="flat" cmpd="sng" algn="ctr">
                      <a:solidFill>
                        <a:srgbClr val="CBCBCB"/>
                      </a:solidFill>
                      <a:prstDash val="solid"/>
                      <a:round/>
                      <a:headEnd type="none" w="med" len="med"/>
                      <a:tailEnd type="none" w="med" len="med"/>
                    </a:lnL>
                    <a:lnR w="9525" cap="flat" cmpd="sng" algn="ctr">
                      <a:solidFill>
                        <a:srgbClr val="CBCBCB"/>
                      </a:solidFill>
                      <a:prstDash val="solid"/>
                      <a:round/>
                      <a:headEnd type="none" w="med" len="med"/>
                      <a:tailEnd type="none" w="med" len="med"/>
                    </a:lnR>
                    <a:lnT w="9525" cap="flat" cmpd="sng" algn="ctr">
                      <a:solidFill>
                        <a:srgbClr val="CBCBCB"/>
                      </a:solidFill>
                      <a:prstDash val="solid"/>
                      <a:round/>
                      <a:headEnd type="none" w="med" len="med"/>
                      <a:tailEnd type="none" w="med" len="med"/>
                    </a:lnT>
                    <a:lnB w="9525" cap="flat" cmpd="sng" algn="ctr">
                      <a:solidFill>
                        <a:srgbClr val="CBCBCB"/>
                      </a:solidFill>
                      <a:prstDash val="solid"/>
                      <a:round/>
                      <a:headEnd type="none" w="med" len="med"/>
                      <a:tailEnd type="none" w="med" len="med"/>
                    </a:lnB>
                  </a:tcPr>
                </a:tc>
                <a:tc>
                  <a:txBody>
                    <a:bodyPr/>
                    <a:lstStyle/>
                    <a:p>
                      <a:r>
                        <a:rPr lang="en-US" sz="1400">
                          <a:effectLst/>
                          <a:latin typeface="Calibri" panose="020F0502020204030204" pitchFamily="34" charset="0"/>
                        </a:rPr>
                        <a:t>possible</a:t>
                      </a:r>
                    </a:p>
                  </a:txBody>
                  <a:tcPr marL="47625" marR="47625" marT="0" marB="0" anchor="ctr">
                    <a:lnL w="9525" cap="flat" cmpd="sng" algn="ctr">
                      <a:solidFill>
                        <a:srgbClr val="CBCBCB"/>
                      </a:solidFill>
                      <a:prstDash val="solid"/>
                      <a:round/>
                      <a:headEnd type="none" w="med" len="med"/>
                      <a:tailEnd type="none" w="med" len="med"/>
                    </a:lnL>
                    <a:lnR w="9525" cap="flat" cmpd="sng" algn="ctr">
                      <a:solidFill>
                        <a:srgbClr val="CBCBCB"/>
                      </a:solidFill>
                      <a:prstDash val="solid"/>
                      <a:round/>
                      <a:headEnd type="none" w="med" len="med"/>
                      <a:tailEnd type="none" w="med" len="med"/>
                    </a:lnR>
                    <a:lnT w="9525" cap="flat" cmpd="sng" algn="ctr">
                      <a:solidFill>
                        <a:srgbClr val="CBCBCB"/>
                      </a:solidFill>
                      <a:prstDash val="solid"/>
                      <a:round/>
                      <a:headEnd type="none" w="med" len="med"/>
                      <a:tailEnd type="none" w="med" len="med"/>
                    </a:lnT>
                    <a:lnB w="9525" cap="flat" cmpd="sng" algn="ctr">
                      <a:solidFill>
                        <a:srgbClr val="CBCBCB"/>
                      </a:solidFill>
                      <a:prstDash val="solid"/>
                      <a:round/>
                      <a:headEnd type="none" w="med" len="med"/>
                      <a:tailEnd type="none" w="med" len="med"/>
                    </a:lnB>
                  </a:tcPr>
                </a:tc>
                <a:extLst>
                  <a:ext uri="{0D108BD9-81ED-4DB2-BD59-A6C34878D82A}">
                    <a16:rowId xmlns:a16="http://schemas.microsoft.com/office/drawing/2014/main" val="3203956223"/>
                  </a:ext>
                </a:extLst>
              </a:tr>
              <a:tr h="201392">
                <a:tc>
                  <a:txBody>
                    <a:bodyPr/>
                    <a:lstStyle/>
                    <a:p>
                      <a:r>
                        <a:rPr lang="en-US" sz="1400" dirty="0">
                          <a:effectLst/>
                          <a:latin typeface="Calibri" panose="020F0502020204030204" pitchFamily="34" charset="0"/>
                        </a:rPr>
                        <a:t>Energy</a:t>
                      </a:r>
                    </a:p>
                  </a:txBody>
                  <a:tcPr marL="47625" marR="47625" marT="0" marB="0" anchor="ctr">
                    <a:lnL w="9525" cap="flat" cmpd="sng" algn="ctr">
                      <a:solidFill>
                        <a:srgbClr val="CBCBCB"/>
                      </a:solidFill>
                      <a:prstDash val="solid"/>
                      <a:round/>
                      <a:headEnd type="none" w="med" len="med"/>
                      <a:tailEnd type="none" w="med" len="med"/>
                    </a:lnL>
                    <a:lnR w="9525" cap="flat" cmpd="sng" algn="ctr">
                      <a:solidFill>
                        <a:srgbClr val="CBCBCB"/>
                      </a:solidFill>
                      <a:prstDash val="solid"/>
                      <a:round/>
                      <a:headEnd type="none" w="med" len="med"/>
                      <a:tailEnd type="none" w="med" len="med"/>
                    </a:lnR>
                    <a:lnT w="9525" cap="flat" cmpd="sng" algn="ctr">
                      <a:solidFill>
                        <a:srgbClr val="CBCBCB"/>
                      </a:solidFill>
                      <a:prstDash val="solid"/>
                      <a:round/>
                      <a:headEnd type="none" w="med" len="med"/>
                      <a:tailEnd type="none" w="med" len="med"/>
                    </a:lnT>
                    <a:lnB w="9525" cap="flat" cmpd="sng" algn="ctr">
                      <a:solidFill>
                        <a:srgbClr val="CBCBCB"/>
                      </a:solidFill>
                      <a:prstDash val="solid"/>
                      <a:round/>
                      <a:headEnd type="none" w="med" len="med"/>
                      <a:tailEnd type="none" w="med" len="med"/>
                    </a:lnB>
                  </a:tcPr>
                </a:tc>
                <a:tc>
                  <a:txBody>
                    <a:bodyPr/>
                    <a:lstStyle/>
                    <a:p>
                      <a:r>
                        <a:rPr lang="en-US" sz="1400" dirty="0">
                          <a:effectLst/>
                          <a:latin typeface="Calibri" panose="020F0502020204030204" pitchFamily="34" charset="0"/>
                        </a:rPr>
                        <a:t>10 MJ</a:t>
                      </a:r>
                    </a:p>
                  </a:txBody>
                  <a:tcPr marL="47625" marR="47625" marT="0" marB="0" anchor="ctr">
                    <a:lnL w="9525" cap="flat" cmpd="sng" algn="ctr">
                      <a:solidFill>
                        <a:srgbClr val="CBCBCB"/>
                      </a:solidFill>
                      <a:prstDash val="solid"/>
                      <a:round/>
                      <a:headEnd type="none" w="med" len="med"/>
                      <a:tailEnd type="none" w="med" len="med"/>
                    </a:lnL>
                    <a:lnR w="9525" cap="flat" cmpd="sng" algn="ctr">
                      <a:solidFill>
                        <a:srgbClr val="CBCBCB"/>
                      </a:solidFill>
                      <a:prstDash val="solid"/>
                      <a:round/>
                      <a:headEnd type="none" w="med" len="med"/>
                      <a:tailEnd type="none" w="med" len="med"/>
                    </a:lnR>
                    <a:lnT w="9525" cap="flat" cmpd="sng" algn="ctr">
                      <a:solidFill>
                        <a:srgbClr val="CBCBCB"/>
                      </a:solidFill>
                      <a:prstDash val="solid"/>
                      <a:round/>
                      <a:headEnd type="none" w="med" len="med"/>
                      <a:tailEnd type="none" w="med" len="med"/>
                    </a:lnT>
                    <a:lnB w="9525" cap="flat" cmpd="sng" algn="ctr">
                      <a:solidFill>
                        <a:srgbClr val="CBCBCB"/>
                      </a:solidFill>
                      <a:prstDash val="solid"/>
                      <a:round/>
                      <a:headEnd type="none" w="med" len="med"/>
                      <a:tailEnd type="none" w="med" len="med"/>
                    </a:lnB>
                  </a:tcPr>
                </a:tc>
                <a:extLst>
                  <a:ext uri="{0D108BD9-81ED-4DB2-BD59-A6C34878D82A}">
                    <a16:rowId xmlns:a16="http://schemas.microsoft.com/office/drawing/2014/main" val="3519450364"/>
                  </a:ext>
                </a:extLst>
              </a:tr>
              <a:tr h="201392">
                <a:tc>
                  <a:txBody>
                    <a:bodyPr/>
                    <a:lstStyle/>
                    <a:p>
                      <a:r>
                        <a:rPr lang="en-US" sz="1400">
                          <a:effectLst/>
                          <a:latin typeface="Calibri" panose="020F0502020204030204" pitchFamily="34" charset="0"/>
                        </a:rPr>
                        <a:t>handling</a:t>
                      </a:r>
                    </a:p>
                  </a:txBody>
                  <a:tcPr marL="47625" marR="47625" marT="0" marB="0" anchor="ctr">
                    <a:lnL w="9525" cap="flat" cmpd="sng" algn="ctr">
                      <a:solidFill>
                        <a:srgbClr val="CBCBCB"/>
                      </a:solidFill>
                      <a:prstDash val="solid"/>
                      <a:round/>
                      <a:headEnd type="none" w="med" len="med"/>
                      <a:tailEnd type="none" w="med" len="med"/>
                    </a:lnL>
                    <a:lnR w="9525" cap="flat" cmpd="sng" algn="ctr">
                      <a:solidFill>
                        <a:srgbClr val="CBCBCB"/>
                      </a:solidFill>
                      <a:prstDash val="solid"/>
                      <a:round/>
                      <a:headEnd type="none" w="med" len="med"/>
                      <a:tailEnd type="none" w="med" len="med"/>
                    </a:lnR>
                    <a:lnT w="9525" cap="flat" cmpd="sng" algn="ctr">
                      <a:solidFill>
                        <a:srgbClr val="CBCBCB"/>
                      </a:solidFill>
                      <a:prstDash val="solid"/>
                      <a:round/>
                      <a:headEnd type="none" w="med" len="med"/>
                      <a:tailEnd type="none" w="med" len="med"/>
                    </a:lnT>
                    <a:lnB w="9525" cap="flat" cmpd="sng" algn="ctr">
                      <a:solidFill>
                        <a:srgbClr val="CBCBCB"/>
                      </a:solidFill>
                      <a:prstDash val="solid"/>
                      <a:round/>
                      <a:headEnd type="none" w="med" len="med"/>
                      <a:tailEnd type="none" w="med" len="med"/>
                    </a:lnB>
                  </a:tcPr>
                </a:tc>
                <a:tc>
                  <a:txBody>
                    <a:bodyPr/>
                    <a:lstStyle/>
                    <a:p>
                      <a:r>
                        <a:rPr lang="en-US" sz="1400" b="1" dirty="0">
                          <a:effectLst/>
                          <a:latin typeface="Calibri" panose="020F0502020204030204" pitchFamily="34" charset="0"/>
                        </a:rPr>
                        <a:t>Modified </a:t>
                      </a:r>
                      <a:r>
                        <a:rPr lang="en-US" sz="1400" dirty="0">
                          <a:effectLst/>
                          <a:latin typeface="Calibri" panose="020F0502020204030204" pitchFamily="34" charset="0"/>
                        </a:rPr>
                        <a:t>Rocla</a:t>
                      </a:r>
                    </a:p>
                  </a:txBody>
                  <a:tcPr marL="47625" marR="47625" marT="0" marB="0" anchor="ctr">
                    <a:lnL w="9525" cap="flat" cmpd="sng" algn="ctr">
                      <a:solidFill>
                        <a:srgbClr val="CBCBCB"/>
                      </a:solidFill>
                      <a:prstDash val="solid"/>
                      <a:round/>
                      <a:headEnd type="none" w="med" len="med"/>
                      <a:tailEnd type="none" w="med" len="med"/>
                    </a:lnL>
                    <a:lnR w="9525" cap="flat" cmpd="sng" algn="ctr">
                      <a:solidFill>
                        <a:srgbClr val="CBCBCB"/>
                      </a:solidFill>
                      <a:prstDash val="solid"/>
                      <a:round/>
                      <a:headEnd type="none" w="med" len="med"/>
                      <a:tailEnd type="none" w="med" len="med"/>
                    </a:lnR>
                    <a:lnT w="9525" cap="flat" cmpd="sng" algn="ctr">
                      <a:solidFill>
                        <a:srgbClr val="CBCBCB"/>
                      </a:solidFill>
                      <a:prstDash val="solid"/>
                      <a:round/>
                      <a:headEnd type="none" w="med" len="med"/>
                      <a:tailEnd type="none" w="med" len="med"/>
                    </a:lnT>
                    <a:lnB w="9525" cap="flat" cmpd="sng" algn="ctr">
                      <a:solidFill>
                        <a:srgbClr val="CBCBCB"/>
                      </a:solidFill>
                      <a:prstDash val="solid"/>
                      <a:round/>
                      <a:headEnd type="none" w="med" len="med"/>
                      <a:tailEnd type="none" w="med" len="med"/>
                    </a:lnB>
                  </a:tcPr>
                </a:tc>
                <a:extLst>
                  <a:ext uri="{0D108BD9-81ED-4DB2-BD59-A6C34878D82A}">
                    <a16:rowId xmlns:a16="http://schemas.microsoft.com/office/drawing/2014/main" val="3921821138"/>
                  </a:ext>
                </a:extLst>
              </a:tr>
              <a:tr h="201392">
                <a:tc>
                  <a:txBody>
                    <a:bodyPr/>
                    <a:lstStyle/>
                    <a:p>
                      <a:r>
                        <a:rPr lang="en-US" sz="1400">
                          <a:effectLst/>
                          <a:latin typeface="Calibri" panose="020F0502020204030204" pitchFamily="34" charset="0"/>
                        </a:rPr>
                        <a:t>compatible CFU (LHC)</a:t>
                      </a:r>
                    </a:p>
                  </a:txBody>
                  <a:tcPr marL="47625" marR="47625" marT="0" marB="0" anchor="ctr">
                    <a:lnL w="9525" cap="flat" cmpd="sng" algn="ctr">
                      <a:solidFill>
                        <a:srgbClr val="CBCBCB"/>
                      </a:solidFill>
                      <a:prstDash val="solid"/>
                      <a:round/>
                      <a:headEnd type="none" w="med" len="med"/>
                      <a:tailEnd type="none" w="med" len="med"/>
                    </a:lnL>
                    <a:lnR w="9525" cap="flat" cmpd="sng" algn="ctr">
                      <a:solidFill>
                        <a:srgbClr val="CBCBCB"/>
                      </a:solidFill>
                      <a:prstDash val="solid"/>
                      <a:round/>
                      <a:headEnd type="none" w="med" len="med"/>
                      <a:tailEnd type="none" w="med" len="med"/>
                    </a:lnR>
                    <a:lnT w="9525" cap="flat" cmpd="sng" algn="ctr">
                      <a:solidFill>
                        <a:srgbClr val="CBCBCB"/>
                      </a:solidFill>
                      <a:prstDash val="solid"/>
                      <a:round/>
                      <a:headEnd type="none" w="med" len="med"/>
                      <a:tailEnd type="none" w="med" len="med"/>
                    </a:lnT>
                    <a:lnB w="9525" cap="flat" cmpd="sng" algn="ctr">
                      <a:solidFill>
                        <a:srgbClr val="CBCBCB"/>
                      </a:solidFill>
                      <a:prstDash val="solid"/>
                      <a:round/>
                      <a:headEnd type="none" w="med" len="med"/>
                      <a:tailEnd type="none" w="med" len="med"/>
                    </a:lnB>
                  </a:tcPr>
                </a:tc>
                <a:tc>
                  <a:txBody>
                    <a:bodyPr/>
                    <a:lstStyle/>
                    <a:p>
                      <a:r>
                        <a:rPr lang="en-US" sz="1400" b="1" dirty="0">
                          <a:effectLst/>
                          <a:latin typeface="Calibri" panose="020F0502020204030204" pitchFamily="34" charset="0"/>
                        </a:rPr>
                        <a:t>NO</a:t>
                      </a:r>
                    </a:p>
                  </a:txBody>
                  <a:tcPr marL="47625" marR="47625" marT="0" marB="0" anchor="ctr">
                    <a:lnL w="9525" cap="flat" cmpd="sng" algn="ctr">
                      <a:solidFill>
                        <a:srgbClr val="CBCBCB"/>
                      </a:solidFill>
                      <a:prstDash val="solid"/>
                      <a:round/>
                      <a:headEnd type="none" w="med" len="med"/>
                      <a:tailEnd type="none" w="med" len="med"/>
                    </a:lnL>
                    <a:lnR w="9525" cap="flat" cmpd="sng" algn="ctr">
                      <a:solidFill>
                        <a:srgbClr val="CBCBCB"/>
                      </a:solidFill>
                      <a:prstDash val="solid"/>
                      <a:round/>
                      <a:headEnd type="none" w="med" len="med"/>
                      <a:tailEnd type="none" w="med" len="med"/>
                    </a:lnR>
                    <a:lnT w="9525" cap="flat" cmpd="sng" algn="ctr">
                      <a:solidFill>
                        <a:srgbClr val="CBCBCB"/>
                      </a:solidFill>
                      <a:prstDash val="solid"/>
                      <a:round/>
                      <a:headEnd type="none" w="med" len="med"/>
                      <a:tailEnd type="none" w="med" len="med"/>
                    </a:lnT>
                    <a:lnB w="9525" cap="flat" cmpd="sng" algn="ctr">
                      <a:solidFill>
                        <a:srgbClr val="CBCBCB"/>
                      </a:solidFill>
                      <a:prstDash val="solid"/>
                      <a:round/>
                      <a:headEnd type="none" w="med" len="med"/>
                      <a:tailEnd type="none" w="med" len="med"/>
                    </a:lnB>
                  </a:tcPr>
                </a:tc>
                <a:extLst>
                  <a:ext uri="{0D108BD9-81ED-4DB2-BD59-A6C34878D82A}">
                    <a16:rowId xmlns:a16="http://schemas.microsoft.com/office/drawing/2014/main" val="4092931812"/>
                  </a:ext>
                </a:extLst>
              </a:tr>
            </a:tbl>
          </a:graphicData>
        </a:graphic>
      </p:graphicFrame>
      <p:sp>
        <p:nvSpPr>
          <p:cNvPr id="37" name="TextBox 36">
            <a:extLst>
              <a:ext uri="{FF2B5EF4-FFF2-40B4-BE49-F238E27FC236}">
                <a16:creationId xmlns:a16="http://schemas.microsoft.com/office/drawing/2014/main" id="{912C7AD0-0E3F-FA4B-8616-9BEA27769841}"/>
              </a:ext>
            </a:extLst>
          </p:cNvPr>
          <p:cNvSpPr txBox="1"/>
          <p:nvPr/>
        </p:nvSpPr>
        <p:spPr>
          <a:xfrm>
            <a:off x="117520" y="4151970"/>
            <a:ext cx="3097523" cy="2308324"/>
          </a:xfrm>
          <a:prstGeom prst="rect">
            <a:avLst/>
          </a:prstGeom>
          <a:noFill/>
        </p:spPr>
        <p:txBody>
          <a:bodyPr wrap="square" rtlCol="0">
            <a:spAutoFit/>
          </a:bodyPr>
          <a:lstStyle/>
          <a:p>
            <a:pPr algn="just"/>
            <a:r>
              <a:rPr lang="en-GB" dirty="0"/>
              <a:t>The 2</a:t>
            </a:r>
            <a:r>
              <a:rPr lang="en-GB" baseline="30000" dirty="0"/>
              <a:t>nd</a:t>
            </a:r>
            <a:r>
              <a:rPr lang="en-GB" dirty="0"/>
              <a:t> prototype will be tested on the cluster A with a modification on the cold mass instrumentation to insure the magnet testing at 4.2 K ( difficult for the 1</a:t>
            </a:r>
            <a:r>
              <a:rPr lang="en-GB" baseline="30000" dirty="0"/>
              <a:t>st</a:t>
            </a:r>
            <a:r>
              <a:rPr lang="en-GB" dirty="0"/>
              <a:t> prototype). This will be done using the test cryostat.</a:t>
            </a:r>
          </a:p>
        </p:txBody>
      </p:sp>
      <p:sp>
        <p:nvSpPr>
          <p:cNvPr id="2" name="Footer Placeholder 1">
            <a:extLst>
              <a:ext uri="{FF2B5EF4-FFF2-40B4-BE49-F238E27FC236}">
                <a16:creationId xmlns:a16="http://schemas.microsoft.com/office/drawing/2014/main" id="{1A367944-D9B7-4279-86B6-768BCFAD53BB}"/>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5127888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404929" y="1141786"/>
            <a:ext cx="1619591" cy="369332"/>
          </a:xfrm>
          <a:prstGeom prst="rect">
            <a:avLst/>
          </a:prstGeom>
          <a:noFill/>
        </p:spPr>
        <p:txBody>
          <a:bodyPr wrap="none" rtlCol="0">
            <a:spAutoFit/>
          </a:bodyPr>
          <a:lstStyle/>
          <a:p>
            <a:r>
              <a:rPr lang="en-US" dirty="0">
                <a:solidFill>
                  <a:schemeClr val="bg1"/>
                </a:solidFill>
              </a:rPr>
              <a:t>Cluster G 20 kA </a:t>
            </a:r>
          </a:p>
        </p:txBody>
      </p:sp>
      <p:grpSp>
        <p:nvGrpSpPr>
          <p:cNvPr id="52" name="Group 51"/>
          <p:cNvGrpSpPr/>
          <p:nvPr/>
        </p:nvGrpSpPr>
        <p:grpSpPr>
          <a:xfrm>
            <a:off x="192345" y="1516846"/>
            <a:ext cx="3169632" cy="2214180"/>
            <a:chOff x="267605" y="967021"/>
            <a:chExt cx="3380639" cy="2295738"/>
          </a:xfrm>
        </p:grpSpPr>
        <p:sp>
          <p:nvSpPr>
            <p:cNvPr id="26" name="TextBox 25"/>
            <p:cNvSpPr txBox="1"/>
            <p:nvPr/>
          </p:nvSpPr>
          <p:spPr>
            <a:xfrm>
              <a:off x="1356361" y="967021"/>
              <a:ext cx="518091" cy="230832"/>
            </a:xfrm>
            <a:prstGeom prst="rect">
              <a:avLst/>
            </a:prstGeom>
            <a:noFill/>
          </p:spPr>
          <p:txBody>
            <a:bodyPr wrap="none" rtlCol="0">
              <a:spAutoFit/>
            </a:bodyPr>
            <a:lstStyle/>
            <a:p>
              <a:r>
                <a:rPr lang="en-GB" sz="900" b="1" dirty="0"/>
                <a:t>- 18 kA</a:t>
              </a:r>
            </a:p>
          </p:txBody>
        </p:sp>
        <p:cxnSp>
          <p:nvCxnSpPr>
            <p:cNvPr id="27" name="Straight Connector 26"/>
            <p:cNvCxnSpPr/>
            <p:nvPr/>
          </p:nvCxnSpPr>
          <p:spPr>
            <a:xfrm flipH="1">
              <a:off x="1742153" y="1172703"/>
              <a:ext cx="66590" cy="72685"/>
            </a:xfrm>
            <a:prstGeom prst="line">
              <a:avLst/>
            </a:prstGeom>
            <a:ln w="19050">
              <a:solidFill>
                <a:schemeClr val="tx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839364" y="3031927"/>
              <a:ext cx="689668" cy="230832"/>
            </a:xfrm>
            <a:prstGeom prst="rect">
              <a:avLst/>
            </a:prstGeom>
            <a:noFill/>
            <a:ln w="38100">
              <a:solidFill>
                <a:schemeClr val="tx1">
                  <a:lumMod val="85000"/>
                  <a:lumOff val="15000"/>
                </a:schemeClr>
              </a:solidFill>
            </a:ln>
          </p:spPr>
          <p:txBody>
            <a:bodyPr wrap="none" rtlCol="0">
              <a:spAutoFit/>
            </a:bodyPr>
            <a:lstStyle/>
            <a:p>
              <a:r>
                <a:rPr lang="en-GB" sz="900" dirty="0">
                  <a:sym typeface="Symbol"/>
                </a:rPr>
                <a:t> 75 mm</a:t>
              </a:r>
              <a:endParaRPr lang="en-GB" sz="900" dirty="0"/>
            </a:p>
          </p:txBody>
        </p:sp>
        <p:grpSp>
          <p:nvGrpSpPr>
            <p:cNvPr id="30" name="Group 29"/>
            <p:cNvGrpSpPr/>
            <p:nvPr/>
          </p:nvGrpSpPr>
          <p:grpSpPr>
            <a:xfrm>
              <a:off x="502322" y="1183749"/>
              <a:ext cx="2001841" cy="1665431"/>
              <a:chOff x="1979712" y="1035146"/>
              <a:chExt cx="5361610" cy="4719439"/>
            </a:xfrm>
          </p:grpSpPr>
          <p:pic>
            <p:nvPicPr>
              <p:cNvPr id="31"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979712" y="1035146"/>
                <a:ext cx="5361610" cy="471943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32" name="Oval 31"/>
              <p:cNvSpPr>
                <a:spLocks noChangeAspect="1"/>
              </p:cNvSpPr>
              <p:nvPr/>
            </p:nvSpPr>
            <p:spPr>
              <a:xfrm>
                <a:off x="3347999" y="4788000"/>
                <a:ext cx="484520" cy="48471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p>
            </p:txBody>
          </p:sp>
          <p:sp>
            <p:nvSpPr>
              <p:cNvPr id="33" name="Oval 32"/>
              <p:cNvSpPr>
                <a:spLocks noChangeAspect="1"/>
              </p:cNvSpPr>
              <p:nvPr/>
            </p:nvSpPr>
            <p:spPr>
              <a:xfrm>
                <a:off x="2388311" y="3067200"/>
                <a:ext cx="503710" cy="50391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p>
            </p:txBody>
          </p:sp>
          <p:sp>
            <p:nvSpPr>
              <p:cNvPr id="34" name="Oval 33"/>
              <p:cNvSpPr>
                <a:spLocks noChangeAspect="1"/>
              </p:cNvSpPr>
              <p:nvPr/>
            </p:nvSpPr>
            <p:spPr>
              <a:xfrm>
                <a:off x="3338404" y="1404000"/>
                <a:ext cx="503710" cy="50391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p>
            </p:txBody>
          </p:sp>
          <p:sp>
            <p:nvSpPr>
              <p:cNvPr id="35" name="Oval 34"/>
              <p:cNvSpPr>
                <a:spLocks noChangeAspect="1"/>
              </p:cNvSpPr>
              <p:nvPr/>
            </p:nvSpPr>
            <p:spPr>
              <a:xfrm>
                <a:off x="5284866" y="1440000"/>
                <a:ext cx="503710" cy="50391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p>
            </p:txBody>
          </p:sp>
          <p:sp>
            <p:nvSpPr>
              <p:cNvPr id="36" name="Oval 35"/>
              <p:cNvSpPr>
                <a:spLocks noChangeAspect="1"/>
              </p:cNvSpPr>
              <p:nvPr/>
            </p:nvSpPr>
            <p:spPr>
              <a:xfrm>
                <a:off x="6204311" y="3154698"/>
                <a:ext cx="493636" cy="49383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p>
            </p:txBody>
          </p:sp>
          <p:sp>
            <p:nvSpPr>
              <p:cNvPr id="37" name="Oval 36"/>
              <p:cNvSpPr>
                <a:spLocks noChangeAspect="1"/>
              </p:cNvSpPr>
              <p:nvPr/>
            </p:nvSpPr>
            <p:spPr>
              <a:xfrm>
                <a:off x="5239238" y="4788000"/>
                <a:ext cx="503710" cy="50391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p>
            </p:txBody>
          </p:sp>
        </p:grpSp>
        <p:cxnSp>
          <p:nvCxnSpPr>
            <p:cNvPr id="38" name="Straight Arrow Connector 37"/>
            <p:cNvCxnSpPr/>
            <p:nvPr/>
          </p:nvCxnSpPr>
          <p:spPr>
            <a:xfrm flipH="1" flipV="1">
              <a:off x="1830387" y="2596997"/>
              <a:ext cx="214665" cy="152438"/>
            </a:xfrm>
            <a:prstGeom prst="straightConnector1">
              <a:avLst/>
            </a:prstGeom>
            <a:ln w="22225" cap="sq">
              <a:solidFill>
                <a:schemeClr val="tx2"/>
              </a:solidFill>
              <a:headEnd type="none"/>
              <a:tailEnd type="oval"/>
            </a:ln>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a:off x="267605" y="1483320"/>
              <a:ext cx="543739" cy="230832"/>
            </a:xfrm>
            <a:prstGeom prst="rect">
              <a:avLst/>
            </a:prstGeom>
            <a:noFill/>
          </p:spPr>
          <p:txBody>
            <a:bodyPr wrap="none" rtlCol="0">
              <a:spAutoFit/>
            </a:bodyPr>
            <a:lstStyle/>
            <a:p>
              <a:r>
                <a:rPr lang="en-GB" sz="900" b="1" dirty="0"/>
                <a:t>+ 18 kA</a:t>
              </a:r>
            </a:p>
          </p:txBody>
        </p:sp>
        <p:sp>
          <p:nvSpPr>
            <p:cNvPr id="40" name="TextBox 39"/>
            <p:cNvSpPr txBox="1"/>
            <p:nvPr/>
          </p:nvSpPr>
          <p:spPr>
            <a:xfrm>
              <a:off x="350773" y="2315989"/>
              <a:ext cx="518091" cy="230832"/>
            </a:xfrm>
            <a:prstGeom prst="rect">
              <a:avLst/>
            </a:prstGeom>
            <a:noFill/>
          </p:spPr>
          <p:txBody>
            <a:bodyPr wrap="none" rtlCol="0">
              <a:spAutoFit/>
            </a:bodyPr>
            <a:lstStyle/>
            <a:p>
              <a:r>
                <a:rPr lang="en-GB" sz="900" b="1" dirty="0"/>
                <a:t>6</a:t>
              </a:r>
              <a:r>
                <a:rPr lang="en-GB" sz="900" b="1" dirty="0">
                  <a:sym typeface="Symbol"/>
                </a:rPr>
                <a:t>2</a:t>
              </a:r>
              <a:r>
                <a:rPr lang="en-GB" sz="900" b="1" dirty="0"/>
                <a:t> kA</a:t>
              </a:r>
            </a:p>
          </p:txBody>
        </p:sp>
        <p:sp>
          <p:nvSpPr>
            <p:cNvPr id="41" name="TextBox 40"/>
            <p:cNvSpPr txBox="1"/>
            <p:nvPr/>
          </p:nvSpPr>
          <p:spPr>
            <a:xfrm>
              <a:off x="2267908" y="1549106"/>
              <a:ext cx="518091" cy="230832"/>
            </a:xfrm>
            <a:prstGeom prst="rect">
              <a:avLst/>
            </a:prstGeom>
            <a:noFill/>
          </p:spPr>
          <p:txBody>
            <a:bodyPr wrap="none" rtlCol="0">
              <a:spAutoFit/>
            </a:bodyPr>
            <a:lstStyle/>
            <a:p>
              <a:r>
                <a:rPr lang="en-GB" sz="900" b="1" dirty="0"/>
                <a:t>6</a:t>
              </a:r>
              <a:r>
                <a:rPr lang="en-GB" sz="900" b="1" dirty="0">
                  <a:sym typeface="Symbol"/>
                </a:rPr>
                <a:t>2</a:t>
              </a:r>
              <a:r>
                <a:rPr lang="en-GB" sz="900" b="1" dirty="0"/>
                <a:t> kA</a:t>
              </a:r>
            </a:p>
          </p:txBody>
        </p:sp>
        <p:sp>
          <p:nvSpPr>
            <p:cNvPr id="42" name="TextBox 41"/>
            <p:cNvSpPr txBox="1"/>
            <p:nvPr/>
          </p:nvSpPr>
          <p:spPr>
            <a:xfrm>
              <a:off x="2504163" y="1936454"/>
              <a:ext cx="850451" cy="230832"/>
            </a:xfrm>
            <a:prstGeom prst="rect">
              <a:avLst/>
            </a:prstGeom>
            <a:noFill/>
          </p:spPr>
          <p:txBody>
            <a:bodyPr wrap="none" rtlCol="0">
              <a:spAutoFit/>
            </a:bodyPr>
            <a:lstStyle/>
            <a:p>
              <a:r>
                <a:rPr lang="en-GB" sz="900" b="1" dirty="0">
                  <a:sym typeface="Symbol"/>
                </a:rPr>
                <a:t>3 2 kA (7</a:t>
              </a:r>
              <a:r>
                <a:rPr lang="en-GB" sz="900" b="1" dirty="0"/>
                <a:t> kA)</a:t>
              </a:r>
            </a:p>
          </p:txBody>
        </p:sp>
        <p:sp>
          <p:nvSpPr>
            <p:cNvPr id="43" name="TextBox 42"/>
            <p:cNvSpPr txBox="1"/>
            <p:nvPr/>
          </p:nvSpPr>
          <p:spPr>
            <a:xfrm>
              <a:off x="2163772" y="2315989"/>
              <a:ext cx="543739" cy="230832"/>
            </a:xfrm>
            <a:prstGeom prst="rect">
              <a:avLst/>
            </a:prstGeom>
            <a:noFill/>
          </p:spPr>
          <p:txBody>
            <a:bodyPr wrap="none" rtlCol="0">
              <a:spAutoFit/>
            </a:bodyPr>
            <a:lstStyle/>
            <a:p>
              <a:r>
                <a:rPr lang="en-GB" sz="900" b="1" dirty="0"/>
                <a:t>+ 13 kA</a:t>
              </a:r>
            </a:p>
          </p:txBody>
        </p:sp>
        <p:cxnSp>
          <p:nvCxnSpPr>
            <p:cNvPr id="44" name="Straight Arrow Connector 43"/>
            <p:cNvCxnSpPr/>
            <p:nvPr/>
          </p:nvCxnSpPr>
          <p:spPr>
            <a:xfrm flipH="1">
              <a:off x="1742153" y="2016465"/>
              <a:ext cx="769303" cy="0"/>
            </a:xfrm>
            <a:prstGeom prst="straightConnector1">
              <a:avLst/>
            </a:prstGeom>
            <a:ln w="22225" cap="sq">
              <a:solidFill>
                <a:schemeClr val="tx2"/>
              </a:solidFill>
              <a:headEnd type="none"/>
              <a:tailEnd type="oval"/>
            </a:ln>
          </p:spPr>
          <p:style>
            <a:lnRef idx="2">
              <a:schemeClr val="accent1"/>
            </a:lnRef>
            <a:fillRef idx="0">
              <a:schemeClr val="accent1"/>
            </a:fillRef>
            <a:effectRef idx="1">
              <a:schemeClr val="accent1"/>
            </a:effectRef>
            <a:fontRef idx="minor">
              <a:schemeClr val="tx1"/>
            </a:fontRef>
          </p:style>
        </p:cxnSp>
        <p:sp>
          <p:nvSpPr>
            <p:cNvPr id="45" name="TextBox 44"/>
            <p:cNvSpPr txBox="1"/>
            <p:nvPr/>
          </p:nvSpPr>
          <p:spPr>
            <a:xfrm>
              <a:off x="1324897" y="2779786"/>
              <a:ext cx="518091" cy="230832"/>
            </a:xfrm>
            <a:prstGeom prst="rect">
              <a:avLst/>
            </a:prstGeom>
            <a:noFill/>
          </p:spPr>
          <p:txBody>
            <a:bodyPr wrap="none" rtlCol="0">
              <a:spAutoFit/>
            </a:bodyPr>
            <a:lstStyle/>
            <a:p>
              <a:r>
                <a:rPr lang="en-GB" sz="900" b="1" dirty="0"/>
                <a:t>- 13 kA</a:t>
              </a:r>
            </a:p>
          </p:txBody>
        </p:sp>
        <p:cxnSp>
          <p:nvCxnSpPr>
            <p:cNvPr id="46" name="Straight Arrow Connector 45"/>
            <p:cNvCxnSpPr/>
            <p:nvPr/>
          </p:nvCxnSpPr>
          <p:spPr>
            <a:xfrm flipH="1">
              <a:off x="1924421" y="1209046"/>
              <a:ext cx="120631" cy="129130"/>
            </a:xfrm>
            <a:prstGeom prst="straightConnector1">
              <a:avLst/>
            </a:prstGeom>
            <a:ln w="22225" cap="sq">
              <a:solidFill>
                <a:schemeClr val="tx2"/>
              </a:solidFill>
              <a:headEnd type="none"/>
              <a:tailEnd type="oval"/>
            </a:ln>
          </p:spPr>
          <p:style>
            <a:lnRef idx="2">
              <a:schemeClr val="accent1"/>
            </a:lnRef>
            <a:fillRef idx="0">
              <a:schemeClr val="accent1"/>
            </a:fillRef>
            <a:effectRef idx="1">
              <a:schemeClr val="accent1"/>
            </a:effectRef>
            <a:fontRef idx="minor">
              <a:schemeClr val="tx1"/>
            </a:fontRef>
          </p:style>
        </p:cxnSp>
        <p:sp>
          <p:nvSpPr>
            <p:cNvPr id="47" name="TextBox 46"/>
            <p:cNvSpPr txBox="1"/>
            <p:nvPr/>
          </p:nvSpPr>
          <p:spPr>
            <a:xfrm>
              <a:off x="1700360" y="2772732"/>
              <a:ext cx="1111152" cy="338554"/>
            </a:xfrm>
            <a:prstGeom prst="rect">
              <a:avLst/>
            </a:prstGeom>
            <a:noFill/>
          </p:spPr>
          <p:txBody>
            <a:bodyPr wrap="none" rtlCol="0">
              <a:spAutoFit/>
            </a:bodyPr>
            <a:lstStyle/>
            <a:p>
              <a:pPr algn="ctr"/>
              <a:r>
                <a:rPr lang="en-GB" sz="800" dirty="0"/>
                <a:t>Instrumentation wires</a:t>
              </a:r>
            </a:p>
            <a:p>
              <a:pPr algn="ctr"/>
              <a:r>
                <a:rPr lang="en-GB" sz="800" dirty="0"/>
                <a:t>(twisted and cabled)</a:t>
              </a:r>
            </a:p>
          </p:txBody>
        </p:sp>
        <p:grpSp>
          <p:nvGrpSpPr>
            <p:cNvPr id="48" name="Group 47"/>
            <p:cNvGrpSpPr/>
            <p:nvPr/>
          </p:nvGrpSpPr>
          <p:grpSpPr>
            <a:xfrm>
              <a:off x="1529032" y="2985324"/>
              <a:ext cx="1306300" cy="230832"/>
              <a:chOff x="4753279" y="6171684"/>
              <a:chExt cx="3498716" cy="654124"/>
            </a:xfrm>
          </p:grpSpPr>
          <p:sp>
            <p:nvSpPr>
              <p:cNvPr id="49" name="TextBox 48"/>
              <p:cNvSpPr txBox="1"/>
              <p:nvPr/>
            </p:nvSpPr>
            <p:spPr>
              <a:xfrm>
                <a:off x="5308555" y="6171684"/>
                <a:ext cx="2943440" cy="654124"/>
              </a:xfrm>
              <a:prstGeom prst="rect">
                <a:avLst/>
              </a:prstGeom>
              <a:noFill/>
            </p:spPr>
            <p:txBody>
              <a:bodyPr wrap="none" rtlCol="0">
                <a:spAutoFit/>
              </a:bodyPr>
              <a:lstStyle/>
              <a:p>
                <a:r>
                  <a:rPr lang="en-GB" sz="900" dirty="0"/>
                  <a:t>Including insulation</a:t>
                </a:r>
              </a:p>
            </p:txBody>
          </p:sp>
          <p:cxnSp>
            <p:nvCxnSpPr>
              <p:cNvPr id="50" name="Straight Arrow Connector 49"/>
              <p:cNvCxnSpPr>
                <a:stCxn id="29" idx="3"/>
                <a:endCxn id="49" idx="1"/>
              </p:cNvCxnSpPr>
              <p:nvPr/>
            </p:nvCxnSpPr>
            <p:spPr>
              <a:xfrm flipV="1">
                <a:off x="4753279" y="6498746"/>
                <a:ext cx="555276" cy="13206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28" name="TextBox 27"/>
            <p:cNvSpPr txBox="1"/>
            <p:nvPr/>
          </p:nvSpPr>
          <p:spPr>
            <a:xfrm>
              <a:off x="2061151" y="1263097"/>
              <a:ext cx="1587093" cy="215444"/>
            </a:xfrm>
            <a:prstGeom prst="rect">
              <a:avLst/>
            </a:prstGeom>
            <a:noFill/>
          </p:spPr>
          <p:txBody>
            <a:bodyPr wrap="none" rtlCol="0">
              <a:spAutoFit/>
            </a:bodyPr>
            <a:lstStyle/>
            <a:p>
              <a:r>
                <a:rPr lang="en-GB" sz="800" dirty="0"/>
                <a:t>Protective insulation (outer layer)</a:t>
              </a:r>
            </a:p>
          </p:txBody>
        </p:sp>
      </p:grpSp>
      <p:sp>
        <p:nvSpPr>
          <p:cNvPr id="54" name="TextBox 53"/>
          <p:cNvSpPr txBox="1"/>
          <p:nvPr/>
        </p:nvSpPr>
        <p:spPr>
          <a:xfrm>
            <a:off x="5815105" y="1154376"/>
            <a:ext cx="4156202" cy="369332"/>
          </a:xfrm>
          <a:prstGeom prst="rect">
            <a:avLst/>
          </a:prstGeom>
          <a:noFill/>
        </p:spPr>
        <p:txBody>
          <a:bodyPr wrap="none" rtlCol="0">
            <a:spAutoFit/>
          </a:bodyPr>
          <a:lstStyle/>
          <a:p>
            <a:r>
              <a:rPr lang="en-US" b="1" dirty="0">
                <a:solidFill>
                  <a:schemeClr val="bg1"/>
                </a:solidFill>
              </a:rPr>
              <a:t>Cluster F 20 kA,7 kA, 2kA, 0.6 kA, 0,12 kA </a:t>
            </a:r>
          </a:p>
        </p:txBody>
      </p:sp>
      <p:pic>
        <p:nvPicPr>
          <p:cNvPr id="57" name="Content Placeholder 2">
            <a:extLst>
              <a:ext uri="{FF2B5EF4-FFF2-40B4-BE49-F238E27FC236}">
                <a16:creationId xmlns:a16="http://schemas.microsoft.com/office/drawing/2014/main" id="{3FA744A3-23F0-40A8-9299-22D6D056CE63}"/>
              </a:ext>
            </a:extLst>
          </p:cNvPr>
          <p:cNvPicPr/>
          <p:nvPr/>
        </p:nvPicPr>
        <p:blipFill rotWithShape="1">
          <a:blip r:embed="rId3" cstate="print">
            <a:extLst>
              <a:ext uri="{28A0092B-C50C-407E-A947-70E740481C1C}">
                <a14:useLocalDpi xmlns:a14="http://schemas.microsoft.com/office/drawing/2010/main" val="0"/>
              </a:ext>
            </a:extLst>
          </a:blip>
          <a:srcRect l="20236" r="12520" b="4084"/>
          <a:stretch/>
        </p:blipFill>
        <p:spPr>
          <a:xfrm>
            <a:off x="447245" y="3311057"/>
            <a:ext cx="2748280" cy="2208530"/>
          </a:xfrm>
          <a:prstGeom prst="rect">
            <a:avLst/>
          </a:prstGeom>
        </p:spPr>
      </p:pic>
      <p:sp>
        <p:nvSpPr>
          <p:cNvPr id="79" name="TextBox 78">
            <a:extLst>
              <a:ext uri="{FF2B5EF4-FFF2-40B4-BE49-F238E27FC236}">
                <a16:creationId xmlns:a16="http://schemas.microsoft.com/office/drawing/2014/main" id="{3BCC7F30-38FF-804D-8A22-BE0A477FCA99}"/>
              </a:ext>
            </a:extLst>
          </p:cNvPr>
          <p:cNvSpPr txBox="1"/>
          <p:nvPr/>
        </p:nvSpPr>
        <p:spPr>
          <a:xfrm>
            <a:off x="7219469" y="5725774"/>
            <a:ext cx="3185460" cy="461665"/>
          </a:xfrm>
          <a:prstGeom prst="rect">
            <a:avLst/>
          </a:prstGeom>
          <a:solidFill>
            <a:schemeClr val="bg1"/>
          </a:solidFill>
        </p:spPr>
        <p:txBody>
          <a:bodyPr wrap="square" rtlCol="0">
            <a:spAutoFit/>
          </a:bodyPr>
          <a:lstStyle/>
          <a:p>
            <a:pPr algn="ctr"/>
            <a:r>
              <a:rPr lang="en-GB" sz="2400" b="1" dirty="0"/>
              <a:t>Should be tested on F2</a:t>
            </a:r>
          </a:p>
        </p:txBody>
      </p:sp>
      <p:sp>
        <p:nvSpPr>
          <p:cNvPr id="51" name="Title 1">
            <a:extLst>
              <a:ext uri="{FF2B5EF4-FFF2-40B4-BE49-F238E27FC236}">
                <a16:creationId xmlns:a16="http://schemas.microsoft.com/office/drawing/2014/main" id="{7CD971E0-AFD9-1B42-BC1B-0B47AABC5CDA}"/>
              </a:ext>
            </a:extLst>
          </p:cNvPr>
          <p:cNvSpPr>
            <a:spLocks noGrp="1"/>
          </p:cNvSpPr>
          <p:nvPr>
            <p:ph type="title"/>
          </p:nvPr>
        </p:nvSpPr>
        <p:spPr>
          <a:xfrm>
            <a:off x="1876790" y="12192"/>
            <a:ext cx="8107679" cy="936824"/>
          </a:xfrm>
        </p:spPr>
        <p:txBody>
          <a:bodyPr>
            <a:noAutofit/>
          </a:bodyPr>
          <a:lstStyle/>
          <a:p>
            <a:r>
              <a:rPr lang="en-GB" sz="4000" b="1" dirty="0">
                <a:latin typeface="+mn-lt"/>
              </a:rPr>
              <a:t>Testing WP6A: Sc Link system</a:t>
            </a:r>
            <a:endParaRPr lang="en-GB" b="1" dirty="0">
              <a:latin typeface="+mn-lt"/>
              <a:cs typeface="Aharoni" panose="02010803020104030203" pitchFamily="2" charset="-79"/>
            </a:endParaRPr>
          </a:p>
        </p:txBody>
      </p:sp>
      <p:grpSp>
        <p:nvGrpSpPr>
          <p:cNvPr id="53" name="Group 52">
            <a:extLst>
              <a:ext uri="{FF2B5EF4-FFF2-40B4-BE49-F238E27FC236}">
                <a16:creationId xmlns:a16="http://schemas.microsoft.com/office/drawing/2014/main" id="{AE74A68E-F8E6-0F46-8453-91146DF227F2}"/>
              </a:ext>
            </a:extLst>
          </p:cNvPr>
          <p:cNvGrpSpPr/>
          <p:nvPr/>
        </p:nvGrpSpPr>
        <p:grpSpPr>
          <a:xfrm>
            <a:off x="2785776" y="776996"/>
            <a:ext cx="8360287" cy="5292007"/>
            <a:chOff x="2205006" y="923066"/>
            <a:chExt cx="8360287" cy="5292007"/>
          </a:xfrm>
        </p:grpSpPr>
        <p:pic>
          <p:nvPicPr>
            <p:cNvPr id="55" name="Picture 54">
              <a:extLst>
                <a:ext uri="{FF2B5EF4-FFF2-40B4-BE49-F238E27FC236}">
                  <a16:creationId xmlns:a16="http://schemas.microsoft.com/office/drawing/2014/main" id="{BAAE9FE8-2049-F74C-A1EC-87EB51EBB3F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05006" y="923066"/>
              <a:ext cx="8360287" cy="5292007"/>
            </a:xfrm>
            <a:prstGeom prst="rect">
              <a:avLst/>
            </a:prstGeom>
          </p:spPr>
        </p:pic>
        <p:grpSp>
          <p:nvGrpSpPr>
            <p:cNvPr id="56" name="Group 55">
              <a:extLst>
                <a:ext uri="{FF2B5EF4-FFF2-40B4-BE49-F238E27FC236}">
                  <a16:creationId xmlns:a16="http://schemas.microsoft.com/office/drawing/2014/main" id="{664DB27B-262D-B844-BF30-E076AEEC6412}"/>
                </a:ext>
              </a:extLst>
            </p:cNvPr>
            <p:cNvGrpSpPr/>
            <p:nvPr/>
          </p:nvGrpSpPr>
          <p:grpSpPr>
            <a:xfrm>
              <a:off x="3541192" y="2278790"/>
              <a:ext cx="6433730" cy="3290311"/>
              <a:chOff x="3212788" y="2501086"/>
              <a:chExt cx="6433730" cy="3290311"/>
            </a:xfrm>
          </p:grpSpPr>
          <p:sp>
            <p:nvSpPr>
              <p:cNvPr id="58" name="TextBox 57">
                <a:extLst>
                  <a:ext uri="{FF2B5EF4-FFF2-40B4-BE49-F238E27FC236}">
                    <a16:creationId xmlns:a16="http://schemas.microsoft.com/office/drawing/2014/main" id="{742E2055-9AF1-CC49-B8A9-89DEB4BA137B}"/>
                  </a:ext>
                </a:extLst>
              </p:cNvPr>
              <p:cNvSpPr txBox="1"/>
              <p:nvPr/>
            </p:nvSpPr>
            <p:spPr>
              <a:xfrm>
                <a:off x="6168186" y="3201055"/>
                <a:ext cx="1070519" cy="400110"/>
              </a:xfrm>
              <a:prstGeom prst="rect">
                <a:avLst/>
              </a:prstGeom>
              <a:solidFill>
                <a:schemeClr val="accent1">
                  <a:lumMod val="50000"/>
                </a:schemeClr>
              </a:solidFill>
            </p:spPr>
            <p:txBody>
              <a:bodyPr wrap="square" rtlCol="0">
                <a:spAutoFit/>
              </a:bodyPr>
              <a:lstStyle/>
              <a:p>
                <a:pPr algn="ctr"/>
                <a:r>
                  <a:rPr lang="fr-CH" sz="1000" dirty="0">
                    <a:solidFill>
                      <a:schemeClr val="bg1"/>
                    </a:solidFill>
                    <a:latin typeface="Arial" panose="020B0604020202020204" pitchFamily="34" charset="0"/>
                    <a:cs typeface="Arial" panose="020B0604020202020204" pitchFamily="34" charset="0"/>
                  </a:rPr>
                  <a:t>Horizontal tests</a:t>
                </a:r>
              </a:p>
              <a:p>
                <a:pPr algn="ctr"/>
                <a:r>
                  <a:rPr lang="fr-CH" sz="1000" dirty="0">
                    <a:solidFill>
                      <a:schemeClr val="bg1"/>
                    </a:solidFill>
                    <a:latin typeface="Arial" panose="020B0604020202020204" pitchFamily="34" charset="0"/>
                    <a:cs typeface="Arial" panose="020B0604020202020204" pitchFamily="34" charset="0"/>
                  </a:rPr>
                  <a:t>CLUSTERS</a:t>
                </a:r>
                <a:endParaRPr lang="en-US" sz="1000" dirty="0">
                  <a:solidFill>
                    <a:schemeClr val="bg1"/>
                  </a:solidFill>
                  <a:latin typeface="Arial" panose="020B0604020202020204" pitchFamily="34" charset="0"/>
                  <a:cs typeface="Arial" panose="020B0604020202020204" pitchFamily="34" charset="0"/>
                </a:endParaRPr>
              </a:p>
            </p:txBody>
          </p:sp>
          <p:cxnSp>
            <p:nvCxnSpPr>
              <p:cNvPr id="59" name="Straight Arrow Connector 58">
                <a:extLst>
                  <a:ext uri="{FF2B5EF4-FFF2-40B4-BE49-F238E27FC236}">
                    <a16:creationId xmlns:a16="http://schemas.microsoft.com/office/drawing/2014/main" id="{0260348C-5B26-B048-82EB-19FC1CB2E1BE}"/>
                  </a:ext>
                </a:extLst>
              </p:cNvPr>
              <p:cNvCxnSpPr/>
              <p:nvPr/>
            </p:nvCxnSpPr>
            <p:spPr>
              <a:xfrm flipV="1">
                <a:off x="9212769" y="4950379"/>
                <a:ext cx="0" cy="251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910FE9AB-365A-9244-B4CD-9221EE5F6E85}"/>
                  </a:ext>
                </a:extLst>
              </p:cNvPr>
              <p:cNvSpPr txBox="1"/>
              <p:nvPr/>
            </p:nvSpPr>
            <p:spPr>
              <a:xfrm>
                <a:off x="8703655" y="5545176"/>
                <a:ext cx="942863" cy="246221"/>
              </a:xfrm>
              <a:prstGeom prst="rect">
                <a:avLst/>
              </a:prstGeom>
              <a:noFill/>
            </p:spPr>
            <p:txBody>
              <a:bodyPr wrap="square" rtlCol="0">
                <a:spAutoFit/>
              </a:bodyPr>
              <a:lstStyle/>
              <a:p>
                <a:r>
                  <a:rPr lang="fr-CH" sz="1000" i="1" dirty="0"/>
                  <a:t>Main entrance</a:t>
                </a:r>
                <a:endParaRPr lang="en-US" sz="1000" i="1" dirty="0"/>
              </a:p>
            </p:txBody>
          </p:sp>
          <p:sp>
            <p:nvSpPr>
              <p:cNvPr id="61" name="TextBox 60">
                <a:extLst>
                  <a:ext uri="{FF2B5EF4-FFF2-40B4-BE49-F238E27FC236}">
                    <a16:creationId xmlns:a16="http://schemas.microsoft.com/office/drawing/2014/main" id="{988FEB50-0DFA-4E4C-B3F0-B861E39CE0BA}"/>
                  </a:ext>
                </a:extLst>
              </p:cNvPr>
              <p:cNvSpPr txBox="1"/>
              <p:nvPr/>
            </p:nvSpPr>
            <p:spPr>
              <a:xfrm>
                <a:off x="8104356" y="2621763"/>
                <a:ext cx="258576" cy="246221"/>
              </a:xfrm>
              <a:prstGeom prst="rect">
                <a:avLst/>
              </a:prstGeom>
              <a:solidFill>
                <a:schemeClr val="accent1">
                  <a:lumMod val="50000"/>
                </a:schemeClr>
              </a:solidFill>
            </p:spPr>
            <p:txBody>
              <a:bodyPr wrap="square" rtlCol="0">
                <a:spAutoFit/>
              </a:bodyPr>
              <a:lstStyle/>
              <a:p>
                <a:r>
                  <a:rPr lang="fr-CH" sz="1000" dirty="0">
                    <a:latin typeface="Arial" panose="020B0604020202020204" pitchFamily="34" charset="0"/>
                    <a:cs typeface="Arial" panose="020B0604020202020204" pitchFamily="34" charset="0"/>
                  </a:rPr>
                  <a:t>A</a:t>
                </a:r>
                <a:endParaRPr lang="en-US" sz="1000" dirty="0">
                  <a:latin typeface="Arial" panose="020B0604020202020204" pitchFamily="34" charset="0"/>
                  <a:cs typeface="Arial" panose="020B0604020202020204" pitchFamily="34" charset="0"/>
                </a:endParaRPr>
              </a:p>
            </p:txBody>
          </p:sp>
          <p:sp>
            <p:nvSpPr>
              <p:cNvPr id="62" name="TextBox 61">
                <a:extLst>
                  <a:ext uri="{FF2B5EF4-FFF2-40B4-BE49-F238E27FC236}">
                    <a16:creationId xmlns:a16="http://schemas.microsoft.com/office/drawing/2014/main" id="{991A55DE-92AF-5348-AEB4-97405F88A6EB}"/>
                  </a:ext>
                </a:extLst>
              </p:cNvPr>
              <p:cNvSpPr txBox="1"/>
              <p:nvPr/>
            </p:nvSpPr>
            <p:spPr>
              <a:xfrm>
                <a:off x="8104356" y="3004817"/>
                <a:ext cx="258576" cy="246221"/>
              </a:xfrm>
              <a:prstGeom prst="rect">
                <a:avLst/>
              </a:prstGeom>
              <a:solidFill>
                <a:schemeClr val="accent1">
                  <a:lumMod val="50000"/>
                </a:schemeClr>
              </a:solidFill>
            </p:spPr>
            <p:txBody>
              <a:bodyPr wrap="square" rtlCol="0">
                <a:spAutoFit/>
              </a:bodyPr>
              <a:lstStyle/>
              <a:p>
                <a:r>
                  <a:rPr lang="fr-CH" sz="1000" dirty="0">
                    <a:solidFill>
                      <a:schemeClr val="bg1"/>
                    </a:solidFill>
                    <a:latin typeface="Arial" panose="020B0604020202020204" pitchFamily="34" charset="0"/>
                    <a:cs typeface="Arial" panose="020B0604020202020204" pitchFamily="34" charset="0"/>
                  </a:rPr>
                  <a:t>B</a:t>
                </a:r>
                <a:endParaRPr lang="en-US" sz="1000" dirty="0">
                  <a:solidFill>
                    <a:schemeClr val="bg1"/>
                  </a:solidFill>
                  <a:latin typeface="Arial" panose="020B0604020202020204" pitchFamily="34" charset="0"/>
                  <a:cs typeface="Arial" panose="020B0604020202020204" pitchFamily="34" charset="0"/>
                </a:endParaRPr>
              </a:p>
            </p:txBody>
          </p:sp>
          <p:sp>
            <p:nvSpPr>
              <p:cNvPr id="63" name="TextBox 62">
                <a:extLst>
                  <a:ext uri="{FF2B5EF4-FFF2-40B4-BE49-F238E27FC236}">
                    <a16:creationId xmlns:a16="http://schemas.microsoft.com/office/drawing/2014/main" id="{6747FEA7-2629-0D44-B917-B2DA997350E8}"/>
                  </a:ext>
                </a:extLst>
              </p:cNvPr>
              <p:cNvSpPr txBox="1"/>
              <p:nvPr/>
            </p:nvSpPr>
            <p:spPr>
              <a:xfrm>
                <a:off x="8104356" y="3360782"/>
                <a:ext cx="265996" cy="246221"/>
              </a:xfrm>
              <a:prstGeom prst="rect">
                <a:avLst/>
              </a:prstGeom>
              <a:solidFill>
                <a:schemeClr val="accent1">
                  <a:lumMod val="50000"/>
                </a:schemeClr>
              </a:solidFill>
            </p:spPr>
            <p:txBody>
              <a:bodyPr wrap="square" rtlCol="0">
                <a:spAutoFit/>
              </a:bodyPr>
              <a:lstStyle/>
              <a:p>
                <a:r>
                  <a:rPr lang="fr-CH" sz="1000" dirty="0">
                    <a:solidFill>
                      <a:schemeClr val="bg1"/>
                    </a:solidFill>
                    <a:latin typeface="Arial" panose="020B0604020202020204" pitchFamily="34" charset="0"/>
                    <a:cs typeface="Arial" panose="020B0604020202020204" pitchFamily="34" charset="0"/>
                  </a:rPr>
                  <a:t>C</a:t>
                </a:r>
                <a:endParaRPr lang="en-US" sz="1000" dirty="0">
                  <a:solidFill>
                    <a:schemeClr val="bg1"/>
                  </a:solidFill>
                  <a:latin typeface="Arial" panose="020B0604020202020204" pitchFamily="34" charset="0"/>
                  <a:cs typeface="Arial" panose="020B0604020202020204" pitchFamily="34" charset="0"/>
                </a:endParaRPr>
              </a:p>
            </p:txBody>
          </p:sp>
          <p:sp>
            <p:nvSpPr>
              <p:cNvPr id="64" name="TextBox 63">
                <a:extLst>
                  <a:ext uri="{FF2B5EF4-FFF2-40B4-BE49-F238E27FC236}">
                    <a16:creationId xmlns:a16="http://schemas.microsoft.com/office/drawing/2014/main" id="{558C5BDB-7BE6-A349-A8E7-688B09EF73AD}"/>
                  </a:ext>
                </a:extLst>
              </p:cNvPr>
              <p:cNvSpPr txBox="1"/>
              <p:nvPr/>
            </p:nvSpPr>
            <p:spPr>
              <a:xfrm>
                <a:off x="5038325" y="3004817"/>
                <a:ext cx="258576" cy="246221"/>
              </a:xfrm>
              <a:prstGeom prst="rect">
                <a:avLst/>
              </a:prstGeom>
              <a:solidFill>
                <a:schemeClr val="accent1">
                  <a:lumMod val="50000"/>
                </a:schemeClr>
              </a:solidFill>
            </p:spPr>
            <p:txBody>
              <a:bodyPr wrap="square" rtlCol="0">
                <a:spAutoFit/>
              </a:bodyPr>
              <a:lstStyle/>
              <a:p>
                <a:r>
                  <a:rPr lang="fr-CH" sz="1000" dirty="0">
                    <a:solidFill>
                      <a:schemeClr val="bg1"/>
                    </a:solidFill>
                    <a:latin typeface="Arial" panose="020B0604020202020204" pitchFamily="34" charset="0"/>
                    <a:cs typeface="Arial" panose="020B0604020202020204" pitchFamily="34" charset="0"/>
                  </a:rPr>
                  <a:t>E</a:t>
                </a:r>
                <a:endParaRPr lang="en-US" sz="1000" dirty="0">
                  <a:solidFill>
                    <a:schemeClr val="bg1"/>
                  </a:solidFill>
                  <a:latin typeface="Arial" panose="020B0604020202020204" pitchFamily="34" charset="0"/>
                  <a:cs typeface="Arial" panose="020B0604020202020204" pitchFamily="34" charset="0"/>
                </a:endParaRPr>
              </a:p>
            </p:txBody>
          </p:sp>
          <p:sp>
            <p:nvSpPr>
              <p:cNvPr id="65" name="TextBox 64">
                <a:extLst>
                  <a:ext uri="{FF2B5EF4-FFF2-40B4-BE49-F238E27FC236}">
                    <a16:creationId xmlns:a16="http://schemas.microsoft.com/office/drawing/2014/main" id="{B21FD0D2-7545-FD43-A98A-1C0DBB2FD3F5}"/>
                  </a:ext>
                </a:extLst>
              </p:cNvPr>
              <p:cNvSpPr txBox="1"/>
              <p:nvPr/>
            </p:nvSpPr>
            <p:spPr>
              <a:xfrm>
                <a:off x="5042332" y="3338674"/>
                <a:ext cx="251153" cy="246221"/>
              </a:xfrm>
              <a:prstGeom prst="rect">
                <a:avLst/>
              </a:prstGeom>
              <a:solidFill>
                <a:srgbClr val="FFFF00"/>
              </a:solidFill>
            </p:spPr>
            <p:txBody>
              <a:bodyPr wrap="square" rtlCol="0">
                <a:spAutoFit/>
              </a:bodyPr>
              <a:lstStyle/>
              <a:p>
                <a:r>
                  <a:rPr lang="fr-CH" sz="1000" dirty="0">
                    <a:latin typeface="Arial" panose="020B0604020202020204" pitchFamily="34" charset="0"/>
                    <a:cs typeface="Arial" panose="020B0604020202020204" pitchFamily="34" charset="0"/>
                  </a:rPr>
                  <a:t>F</a:t>
                </a:r>
                <a:endParaRPr lang="en-US" sz="1000" dirty="0">
                  <a:latin typeface="Arial" panose="020B0604020202020204" pitchFamily="34" charset="0"/>
                  <a:cs typeface="Arial" panose="020B0604020202020204" pitchFamily="34" charset="0"/>
                </a:endParaRPr>
              </a:p>
            </p:txBody>
          </p:sp>
          <p:sp>
            <p:nvSpPr>
              <p:cNvPr id="66" name="TextBox 65">
                <a:extLst>
                  <a:ext uri="{FF2B5EF4-FFF2-40B4-BE49-F238E27FC236}">
                    <a16:creationId xmlns:a16="http://schemas.microsoft.com/office/drawing/2014/main" id="{A18378F4-B1E3-F34D-B411-6E341AF77018}"/>
                  </a:ext>
                </a:extLst>
              </p:cNvPr>
              <p:cNvSpPr txBox="1"/>
              <p:nvPr/>
            </p:nvSpPr>
            <p:spPr>
              <a:xfrm>
                <a:off x="5117804" y="2548516"/>
                <a:ext cx="917630" cy="400110"/>
              </a:xfrm>
              <a:prstGeom prst="rect">
                <a:avLst/>
              </a:prstGeom>
              <a:solidFill>
                <a:schemeClr val="accent1">
                  <a:lumMod val="50000"/>
                </a:schemeClr>
              </a:solidFill>
            </p:spPr>
            <p:txBody>
              <a:bodyPr wrap="square" rtlCol="0">
                <a:spAutoFit/>
              </a:bodyPr>
              <a:lstStyle/>
              <a:p>
                <a:pPr algn="ctr"/>
                <a:r>
                  <a:rPr lang="fr-CH" sz="1000" dirty="0">
                    <a:solidFill>
                      <a:schemeClr val="bg1"/>
                    </a:solidFill>
                    <a:latin typeface="Arial" panose="020B0604020202020204" pitchFamily="34" charset="0"/>
                    <a:cs typeface="Arial" panose="020B0604020202020204" pitchFamily="34" charset="0"/>
                  </a:rPr>
                  <a:t>Vertical tests</a:t>
                </a:r>
              </a:p>
              <a:p>
                <a:pPr algn="ctr"/>
                <a:r>
                  <a:rPr lang="fr-CH" sz="1000" dirty="0">
                    <a:solidFill>
                      <a:schemeClr val="bg1"/>
                    </a:solidFill>
                    <a:latin typeface="Arial" panose="020B0604020202020204" pitchFamily="34" charset="0"/>
                    <a:cs typeface="Arial" panose="020B0604020202020204" pitchFamily="34" charset="0"/>
                  </a:rPr>
                  <a:t>Cluster D</a:t>
                </a:r>
                <a:endParaRPr lang="en-US" sz="1000" dirty="0">
                  <a:solidFill>
                    <a:schemeClr val="bg1"/>
                  </a:solidFill>
                  <a:latin typeface="Arial" panose="020B0604020202020204" pitchFamily="34" charset="0"/>
                  <a:cs typeface="Arial" panose="020B0604020202020204" pitchFamily="34" charset="0"/>
                </a:endParaRPr>
              </a:p>
            </p:txBody>
          </p:sp>
          <p:sp>
            <p:nvSpPr>
              <p:cNvPr id="67" name="TextBox 66">
                <a:extLst>
                  <a:ext uri="{FF2B5EF4-FFF2-40B4-BE49-F238E27FC236}">
                    <a16:creationId xmlns:a16="http://schemas.microsoft.com/office/drawing/2014/main" id="{E2A142DF-BC72-F749-9F2E-B8B02E053C44}"/>
                  </a:ext>
                </a:extLst>
              </p:cNvPr>
              <p:cNvSpPr txBox="1"/>
              <p:nvPr/>
            </p:nvSpPr>
            <p:spPr>
              <a:xfrm>
                <a:off x="3212788" y="2501086"/>
                <a:ext cx="1024363" cy="400110"/>
              </a:xfrm>
              <a:prstGeom prst="rect">
                <a:avLst/>
              </a:prstGeom>
              <a:solidFill>
                <a:schemeClr val="accent1">
                  <a:lumMod val="50000"/>
                </a:schemeClr>
              </a:solidFill>
            </p:spPr>
            <p:txBody>
              <a:bodyPr wrap="square" rtlCol="0">
                <a:spAutoFit/>
              </a:bodyPr>
              <a:lstStyle/>
              <a:p>
                <a:pPr algn="ctr"/>
                <a:r>
                  <a:rPr lang="fr-CH" sz="1000" dirty="0">
                    <a:solidFill>
                      <a:schemeClr val="bg1"/>
                    </a:solidFill>
                    <a:latin typeface="Arial" panose="020B0604020202020204" pitchFamily="34" charset="0"/>
                    <a:cs typeface="Arial" panose="020B0604020202020204" pitchFamily="34" charset="0"/>
                  </a:rPr>
                  <a:t>Vertical tests</a:t>
                </a:r>
              </a:p>
              <a:p>
                <a:pPr algn="ctr"/>
                <a:r>
                  <a:rPr lang="fr-CH" sz="1000" dirty="0">
                    <a:solidFill>
                      <a:schemeClr val="bg1"/>
                    </a:solidFill>
                    <a:latin typeface="Arial" panose="020B0604020202020204" pitchFamily="34" charset="0"/>
                    <a:cs typeface="Arial" panose="020B0604020202020204" pitchFamily="34" charset="0"/>
                  </a:rPr>
                  <a:t>Cluster G</a:t>
                </a:r>
                <a:endParaRPr lang="en-US" sz="1000" dirty="0">
                  <a:solidFill>
                    <a:schemeClr val="bg1"/>
                  </a:solidFill>
                  <a:latin typeface="Arial" panose="020B0604020202020204" pitchFamily="34" charset="0"/>
                  <a:cs typeface="Arial" panose="020B0604020202020204" pitchFamily="34" charset="0"/>
                </a:endParaRPr>
              </a:p>
            </p:txBody>
          </p:sp>
          <p:sp>
            <p:nvSpPr>
              <p:cNvPr id="68" name="TextBox 67">
                <a:extLst>
                  <a:ext uri="{FF2B5EF4-FFF2-40B4-BE49-F238E27FC236}">
                    <a16:creationId xmlns:a16="http://schemas.microsoft.com/office/drawing/2014/main" id="{5C9D4267-5D7F-3D46-8DD2-AAC38998FF95}"/>
                  </a:ext>
                </a:extLst>
              </p:cNvPr>
              <p:cNvSpPr txBox="1"/>
              <p:nvPr/>
            </p:nvSpPr>
            <p:spPr>
              <a:xfrm>
                <a:off x="3423631" y="4573105"/>
                <a:ext cx="917630" cy="261610"/>
              </a:xfrm>
              <a:prstGeom prst="rect">
                <a:avLst/>
              </a:prstGeom>
              <a:solidFill>
                <a:schemeClr val="accent6">
                  <a:lumMod val="75000"/>
                </a:schemeClr>
              </a:solidFill>
            </p:spPr>
            <p:txBody>
              <a:bodyPr wrap="square" rtlCol="0">
                <a:spAutoFit/>
              </a:bodyPr>
              <a:lstStyle/>
              <a:p>
                <a:r>
                  <a:rPr lang="fr-CH" sz="1100" dirty="0" err="1">
                    <a:solidFill>
                      <a:schemeClr val="bg1"/>
                    </a:solidFill>
                    <a:latin typeface="Arial" panose="020B0604020202020204" pitchFamily="34" charset="0"/>
                    <a:cs typeface="Arial" panose="020B0604020202020204" pitchFamily="34" charset="0"/>
                  </a:rPr>
                  <a:t>Cryogenic</a:t>
                </a:r>
                <a:endParaRPr lang="en-US" sz="1100" dirty="0">
                  <a:solidFill>
                    <a:schemeClr val="bg1"/>
                  </a:solidFill>
                  <a:latin typeface="Arial" panose="020B0604020202020204" pitchFamily="34" charset="0"/>
                  <a:cs typeface="Arial" panose="020B0604020202020204" pitchFamily="34" charset="0"/>
                </a:endParaRPr>
              </a:p>
            </p:txBody>
          </p:sp>
          <p:sp>
            <p:nvSpPr>
              <p:cNvPr id="69" name="TextBox 68">
                <a:extLst>
                  <a:ext uri="{FF2B5EF4-FFF2-40B4-BE49-F238E27FC236}">
                    <a16:creationId xmlns:a16="http://schemas.microsoft.com/office/drawing/2014/main" id="{2249AC89-1AAA-D943-8B98-F586F22E7CE7}"/>
                  </a:ext>
                </a:extLst>
              </p:cNvPr>
              <p:cNvSpPr txBox="1"/>
              <p:nvPr/>
            </p:nvSpPr>
            <p:spPr>
              <a:xfrm>
                <a:off x="6662293" y="3670040"/>
                <a:ext cx="1359969" cy="246221"/>
              </a:xfrm>
              <a:prstGeom prst="rect">
                <a:avLst/>
              </a:prstGeom>
              <a:solidFill>
                <a:schemeClr val="accent1">
                  <a:lumMod val="50000"/>
                </a:schemeClr>
              </a:solidFill>
            </p:spPr>
            <p:txBody>
              <a:bodyPr wrap="square" rtlCol="0">
                <a:spAutoFit/>
              </a:bodyPr>
              <a:lstStyle/>
              <a:p>
                <a:pPr algn="ctr"/>
                <a:r>
                  <a:rPr lang="fr-CH" sz="500" dirty="0" err="1">
                    <a:solidFill>
                      <a:schemeClr val="bg1"/>
                    </a:solidFill>
                    <a:latin typeface="Arial" panose="020B0604020202020204" pitchFamily="34" charset="0"/>
                    <a:cs typeface="Arial" panose="020B0604020202020204" pitchFamily="34" charset="0"/>
                  </a:rPr>
                  <a:t>Magnetic</a:t>
                </a:r>
                <a:r>
                  <a:rPr lang="fr-CH" sz="500" dirty="0">
                    <a:solidFill>
                      <a:schemeClr val="bg1"/>
                    </a:solidFill>
                    <a:latin typeface="Arial" panose="020B0604020202020204" pitchFamily="34" charset="0"/>
                    <a:cs typeface="Arial" panose="020B0604020202020204" pitchFamily="34" charset="0"/>
                  </a:rPr>
                  <a:t> </a:t>
                </a:r>
                <a:r>
                  <a:rPr lang="fr-CH" sz="500" dirty="0" err="1">
                    <a:solidFill>
                      <a:schemeClr val="bg1"/>
                    </a:solidFill>
                    <a:latin typeface="Arial" panose="020B0604020202020204" pitchFamily="34" charset="0"/>
                    <a:cs typeface="Arial" panose="020B0604020202020204" pitchFamily="34" charset="0"/>
                  </a:rPr>
                  <a:t>measurements</a:t>
                </a:r>
                <a:endParaRPr lang="fr-CH" sz="500" dirty="0">
                  <a:solidFill>
                    <a:schemeClr val="bg1"/>
                  </a:solidFill>
                  <a:latin typeface="Arial" panose="020B0604020202020204" pitchFamily="34" charset="0"/>
                  <a:cs typeface="Arial" panose="020B0604020202020204" pitchFamily="34" charset="0"/>
                </a:endParaRPr>
              </a:p>
              <a:p>
                <a:pPr algn="ctr"/>
                <a:r>
                  <a:rPr lang="fr-CH" sz="500" dirty="0" err="1">
                    <a:solidFill>
                      <a:schemeClr val="bg1"/>
                    </a:solidFill>
                    <a:latin typeface="Arial" panose="020B0604020202020204" pitchFamily="34" charset="0"/>
                    <a:cs typeface="Arial" panose="020B0604020202020204" pitchFamily="34" charset="0"/>
                  </a:rPr>
                  <a:t>Opticalfiber</a:t>
                </a:r>
                <a:r>
                  <a:rPr lang="fr-CH" sz="500" dirty="0">
                    <a:solidFill>
                      <a:schemeClr val="bg1"/>
                    </a:solidFill>
                    <a:latin typeface="Arial" panose="020B0604020202020204" pitchFamily="34" charset="0"/>
                    <a:cs typeface="Arial" panose="020B0604020202020204" pitchFamily="34" charset="0"/>
                  </a:rPr>
                  <a:t> &amp; diode Installation</a:t>
                </a:r>
                <a:endParaRPr lang="en-US" sz="500" dirty="0">
                  <a:solidFill>
                    <a:schemeClr val="bg1"/>
                  </a:solidFill>
                  <a:latin typeface="Arial" panose="020B0604020202020204" pitchFamily="34" charset="0"/>
                  <a:cs typeface="Arial" panose="020B0604020202020204" pitchFamily="34" charset="0"/>
                </a:endParaRPr>
              </a:p>
            </p:txBody>
          </p:sp>
          <p:sp>
            <p:nvSpPr>
              <p:cNvPr id="70" name="TextBox 69">
                <a:extLst>
                  <a:ext uri="{FF2B5EF4-FFF2-40B4-BE49-F238E27FC236}">
                    <a16:creationId xmlns:a16="http://schemas.microsoft.com/office/drawing/2014/main" id="{B23170DD-B7B4-D541-A21F-FAD81E73AA02}"/>
                  </a:ext>
                </a:extLst>
              </p:cNvPr>
              <p:cNvSpPr txBox="1"/>
              <p:nvPr/>
            </p:nvSpPr>
            <p:spPr>
              <a:xfrm>
                <a:off x="5025110" y="3687905"/>
                <a:ext cx="947318" cy="169277"/>
              </a:xfrm>
              <a:prstGeom prst="rect">
                <a:avLst/>
              </a:prstGeom>
              <a:solidFill>
                <a:schemeClr val="accent1">
                  <a:lumMod val="50000"/>
                </a:schemeClr>
              </a:solidFill>
            </p:spPr>
            <p:txBody>
              <a:bodyPr wrap="square" rtlCol="0">
                <a:spAutoFit/>
              </a:bodyPr>
              <a:lstStyle/>
              <a:p>
                <a:pPr algn="ctr"/>
                <a:r>
                  <a:rPr lang="fr-CH" sz="500" dirty="0">
                    <a:solidFill>
                      <a:schemeClr val="bg1"/>
                    </a:solidFill>
                    <a:latin typeface="Arial" panose="020B0604020202020204" pitchFamily="34" charset="0"/>
                    <a:cs typeface="Arial" panose="020B0604020202020204" pitchFamily="34" charset="0"/>
                  </a:rPr>
                  <a:t>Installation &amp; storage</a:t>
                </a:r>
              </a:p>
            </p:txBody>
          </p:sp>
          <p:sp>
            <p:nvSpPr>
              <p:cNvPr id="71" name="TextBox 70">
                <a:extLst>
                  <a:ext uri="{FF2B5EF4-FFF2-40B4-BE49-F238E27FC236}">
                    <a16:creationId xmlns:a16="http://schemas.microsoft.com/office/drawing/2014/main" id="{CC05EB3D-560A-FE4E-BB42-4C4510C92F94}"/>
                  </a:ext>
                </a:extLst>
              </p:cNvPr>
              <p:cNvSpPr txBox="1"/>
              <p:nvPr/>
            </p:nvSpPr>
            <p:spPr>
              <a:xfrm>
                <a:off x="7085600" y="2590922"/>
                <a:ext cx="798990" cy="276999"/>
              </a:xfrm>
              <a:prstGeom prst="rect">
                <a:avLst/>
              </a:prstGeom>
              <a:solidFill>
                <a:schemeClr val="accent1">
                  <a:lumMod val="50000"/>
                </a:schemeClr>
              </a:solidFill>
            </p:spPr>
            <p:txBody>
              <a:bodyPr wrap="square" rtlCol="0">
                <a:spAutoFit/>
              </a:bodyPr>
              <a:lstStyle/>
              <a:p>
                <a:r>
                  <a:rPr lang="fr-CH" sz="1200" dirty="0" err="1">
                    <a:solidFill>
                      <a:schemeClr val="bg1"/>
                    </a:solidFill>
                    <a:latin typeface="Arial" panose="020B0604020202020204" pitchFamily="34" charset="0"/>
                    <a:cs typeface="Arial" panose="020B0604020202020204" pitchFamily="34" charset="0"/>
                  </a:rPr>
                  <a:t>Magnets</a:t>
                </a:r>
                <a:endParaRPr lang="en-US" sz="1200" dirty="0">
                  <a:solidFill>
                    <a:schemeClr val="bg1"/>
                  </a:solidFill>
                  <a:latin typeface="Arial" panose="020B0604020202020204" pitchFamily="34" charset="0"/>
                  <a:cs typeface="Arial" panose="020B0604020202020204" pitchFamily="34" charset="0"/>
                </a:endParaRPr>
              </a:p>
            </p:txBody>
          </p:sp>
        </p:grpSp>
      </p:grpSp>
      <p:sp>
        <p:nvSpPr>
          <p:cNvPr id="72" name="Rectangle 71">
            <a:extLst>
              <a:ext uri="{FF2B5EF4-FFF2-40B4-BE49-F238E27FC236}">
                <a16:creationId xmlns:a16="http://schemas.microsoft.com/office/drawing/2014/main" id="{6EEEB1CD-6AD2-5D41-825B-79658496B385}"/>
              </a:ext>
            </a:extLst>
          </p:cNvPr>
          <p:cNvSpPr/>
          <p:nvPr/>
        </p:nvSpPr>
        <p:spPr>
          <a:xfrm>
            <a:off x="6152379" y="3281638"/>
            <a:ext cx="678943" cy="101003"/>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TextBox 75">
            <a:extLst>
              <a:ext uri="{FF2B5EF4-FFF2-40B4-BE49-F238E27FC236}">
                <a16:creationId xmlns:a16="http://schemas.microsoft.com/office/drawing/2014/main" id="{184531A2-2E9A-5342-B9EA-9EBD7F6FF662}"/>
              </a:ext>
            </a:extLst>
          </p:cNvPr>
          <p:cNvSpPr txBox="1"/>
          <p:nvPr/>
        </p:nvSpPr>
        <p:spPr>
          <a:xfrm>
            <a:off x="6625519" y="3841468"/>
            <a:ext cx="4109855" cy="1754326"/>
          </a:xfrm>
          <a:prstGeom prst="rect">
            <a:avLst/>
          </a:prstGeom>
          <a:solidFill>
            <a:srgbClr val="FFFF00"/>
          </a:solidFill>
        </p:spPr>
        <p:txBody>
          <a:bodyPr wrap="square" rtlCol="0">
            <a:spAutoFit/>
          </a:bodyPr>
          <a:lstStyle/>
          <a:p>
            <a:pPr algn="ctr"/>
            <a:r>
              <a:rPr lang="en-GB" b="1" dirty="0"/>
              <a:t>Modification of the test stand </a:t>
            </a:r>
            <a:r>
              <a:rPr lang="en-GB" b="1" i="1" dirty="0"/>
              <a:t>is </a:t>
            </a:r>
            <a:r>
              <a:rPr lang="en-GB" b="1" dirty="0"/>
              <a:t> required. </a:t>
            </a:r>
          </a:p>
          <a:p>
            <a:pPr algn="ctr"/>
            <a:r>
              <a:rPr lang="en-GB" b="1" dirty="0"/>
              <a:t>This implies modification of : </a:t>
            </a:r>
          </a:p>
          <a:p>
            <a:pPr marL="342900" indent="-342900" algn="ctr">
              <a:buAutoNum type="alphaLcPeriod"/>
            </a:pPr>
            <a:r>
              <a:rPr lang="en-GB" b="1" dirty="0">
                <a:solidFill>
                  <a:srgbClr val="FF0000"/>
                </a:solidFill>
              </a:rPr>
              <a:t>Powering circuit ( major)</a:t>
            </a:r>
          </a:p>
          <a:p>
            <a:pPr marL="342900" indent="-342900" algn="ctr">
              <a:buAutoNum type="alphaLcPeriod"/>
            </a:pPr>
            <a:r>
              <a:rPr lang="en-GB" b="1" dirty="0"/>
              <a:t>Cryogenic circuit ( minor)</a:t>
            </a:r>
          </a:p>
          <a:p>
            <a:pPr marL="342900" indent="-342900" algn="ctr">
              <a:buAutoNum type="alphaLcPeriod"/>
            </a:pPr>
            <a:r>
              <a:rPr lang="en-GB" b="1" dirty="0"/>
              <a:t>Handling ( major)</a:t>
            </a:r>
          </a:p>
        </p:txBody>
      </p:sp>
      <p:pic>
        <p:nvPicPr>
          <p:cNvPr id="77" name="Picture 76">
            <a:extLst>
              <a:ext uri="{FF2B5EF4-FFF2-40B4-BE49-F238E27FC236}">
                <a16:creationId xmlns:a16="http://schemas.microsoft.com/office/drawing/2014/main" id="{FE66FB34-8C25-7641-A653-F08FBCC5ED14}"/>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96275" y="3545819"/>
            <a:ext cx="3320939" cy="2410635"/>
          </a:xfrm>
          <a:prstGeom prst="rect">
            <a:avLst/>
          </a:prstGeom>
          <a:noFill/>
        </p:spPr>
      </p:pic>
      <p:pic>
        <p:nvPicPr>
          <p:cNvPr id="78" name="Picture 77">
            <a:extLst>
              <a:ext uri="{FF2B5EF4-FFF2-40B4-BE49-F238E27FC236}">
                <a16:creationId xmlns:a16="http://schemas.microsoft.com/office/drawing/2014/main" id="{DB07FB5E-B90B-6445-B82E-8721B8CF290B}"/>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05356" y="818005"/>
            <a:ext cx="4410779" cy="3086099"/>
          </a:xfrm>
          <a:prstGeom prst="rect">
            <a:avLst/>
          </a:prstGeom>
          <a:noFill/>
        </p:spPr>
      </p:pic>
      <p:sp>
        <p:nvSpPr>
          <p:cNvPr id="75" name="TextBox 74">
            <a:extLst>
              <a:ext uri="{FF2B5EF4-FFF2-40B4-BE49-F238E27FC236}">
                <a16:creationId xmlns:a16="http://schemas.microsoft.com/office/drawing/2014/main" id="{BFEF5486-DE83-7E45-B7A8-C16AEADD652D}"/>
              </a:ext>
            </a:extLst>
          </p:cNvPr>
          <p:cNvSpPr txBox="1"/>
          <p:nvPr/>
        </p:nvSpPr>
        <p:spPr>
          <a:xfrm>
            <a:off x="6694401" y="5607338"/>
            <a:ext cx="4896834" cy="461665"/>
          </a:xfrm>
          <a:prstGeom prst="rect">
            <a:avLst/>
          </a:prstGeom>
          <a:solidFill>
            <a:schemeClr val="bg1"/>
          </a:solidFill>
        </p:spPr>
        <p:txBody>
          <a:bodyPr wrap="square" rtlCol="0">
            <a:spAutoFit/>
          </a:bodyPr>
          <a:lstStyle/>
          <a:p>
            <a:pPr algn="ctr"/>
            <a:r>
              <a:rPr lang="en-GB" sz="2400" b="1" dirty="0"/>
              <a:t>Can be tested on cluster F</a:t>
            </a:r>
          </a:p>
        </p:txBody>
      </p:sp>
      <p:sp>
        <p:nvSpPr>
          <p:cNvPr id="2" name="Footer Placeholder 1">
            <a:extLst>
              <a:ext uri="{FF2B5EF4-FFF2-40B4-BE49-F238E27FC236}">
                <a16:creationId xmlns:a16="http://schemas.microsoft.com/office/drawing/2014/main" id="{C219E96F-8FD4-4C94-8382-4D930D6C7C40}"/>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4192148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45"/>
          <p:cNvPicPr>
            <a:picLocks noChangeAspect="1"/>
          </p:cNvPicPr>
          <p:nvPr/>
        </p:nvPicPr>
        <p:blipFill rotWithShape="1">
          <a:blip r:embed="rId2" cstate="print">
            <a:extLst>
              <a:ext uri="{28A0092B-C50C-407E-A947-70E740481C1C}">
                <a14:useLocalDpi xmlns:a14="http://schemas.microsoft.com/office/drawing/2010/main" val="0"/>
              </a:ext>
            </a:extLst>
          </a:blip>
          <a:srcRect l="26667" r="6124" b="11981"/>
          <a:stretch/>
        </p:blipFill>
        <p:spPr>
          <a:xfrm>
            <a:off x="198900" y="3004523"/>
            <a:ext cx="4021920" cy="2962803"/>
          </a:xfrm>
          <a:prstGeom prst="rect">
            <a:avLst/>
          </a:prstGeom>
        </p:spPr>
      </p:pic>
      <p:sp>
        <p:nvSpPr>
          <p:cNvPr id="77" name="TextBox 76"/>
          <p:cNvSpPr txBox="1"/>
          <p:nvPr/>
        </p:nvSpPr>
        <p:spPr>
          <a:xfrm>
            <a:off x="904357" y="6032989"/>
            <a:ext cx="8252447" cy="461665"/>
          </a:xfrm>
          <a:prstGeom prst="rect">
            <a:avLst/>
          </a:prstGeom>
          <a:noFill/>
        </p:spPr>
        <p:txBody>
          <a:bodyPr wrap="square" rtlCol="0">
            <a:spAutoFit/>
          </a:bodyPr>
          <a:lstStyle/>
          <a:p>
            <a:pPr algn="ctr"/>
            <a:r>
              <a:rPr lang="en-GB" sz="2400" b="1" dirty="0"/>
              <a:t>“The Feed Box” would be used for the high current lead test</a:t>
            </a:r>
          </a:p>
        </p:txBody>
      </p:sp>
      <p:pic>
        <p:nvPicPr>
          <p:cNvPr id="39" name="Picture 38" descr="18kA_ images_1">
            <a:extLst>
              <a:ext uri="{FF2B5EF4-FFF2-40B4-BE49-F238E27FC236}">
                <a16:creationId xmlns:a16="http://schemas.microsoft.com/office/drawing/2014/main" id="{B07D1C6F-7A22-D449-AF39-1FD85E7393D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894660">
            <a:off x="118755" y="1158625"/>
            <a:ext cx="1874101" cy="1189482"/>
          </a:xfrm>
          <a:prstGeom prst="rect">
            <a:avLst/>
          </a:prstGeom>
          <a:noFill/>
          <a:ln>
            <a:noFill/>
          </a:ln>
        </p:spPr>
      </p:pic>
      <p:pic>
        <p:nvPicPr>
          <p:cNvPr id="41" name="Picture 40" descr="2kA_ images_1">
            <a:extLst>
              <a:ext uri="{FF2B5EF4-FFF2-40B4-BE49-F238E27FC236}">
                <a16:creationId xmlns:a16="http://schemas.microsoft.com/office/drawing/2014/main" id="{583237B4-2F4A-1341-8E73-6550AF45A14D}"/>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8755" y="2035244"/>
            <a:ext cx="1679145" cy="885776"/>
          </a:xfrm>
          <a:prstGeom prst="rect">
            <a:avLst/>
          </a:prstGeom>
          <a:noFill/>
          <a:ln>
            <a:noFill/>
          </a:ln>
        </p:spPr>
      </p:pic>
      <p:pic>
        <p:nvPicPr>
          <p:cNvPr id="42" name="Picture 41" descr="600A_ images_1">
            <a:extLst>
              <a:ext uri="{FF2B5EF4-FFF2-40B4-BE49-F238E27FC236}">
                <a16:creationId xmlns:a16="http://schemas.microsoft.com/office/drawing/2014/main" id="{3E3C94C2-F1FB-B84F-9D72-43954261A4F3}"/>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73012" y="1168787"/>
            <a:ext cx="1810444" cy="1042318"/>
          </a:xfrm>
          <a:prstGeom prst="rect">
            <a:avLst/>
          </a:prstGeom>
          <a:noFill/>
          <a:ln>
            <a:noFill/>
          </a:ln>
        </p:spPr>
      </p:pic>
      <p:pic>
        <p:nvPicPr>
          <p:cNvPr id="43" name="Picture 42" descr="7kA_ images_1">
            <a:extLst>
              <a:ext uri="{FF2B5EF4-FFF2-40B4-BE49-F238E27FC236}">
                <a16:creationId xmlns:a16="http://schemas.microsoft.com/office/drawing/2014/main" id="{8632AE4A-31F6-724B-89EC-E404BC916789}"/>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006986" y="2003329"/>
            <a:ext cx="1694808" cy="1001194"/>
          </a:xfrm>
          <a:prstGeom prst="rect">
            <a:avLst/>
          </a:prstGeom>
          <a:noFill/>
          <a:ln>
            <a:noFill/>
          </a:ln>
        </p:spPr>
      </p:pic>
      <p:grpSp>
        <p:nvGrpSpPr>
          <p:cNvPr id="47" name="Group 46">
            <a:extLst>
              <a:ext uri="{FF2B5EF4-FFF2-40B4-BE49-F238E27FC236}">
                <a16:creationId xmlns:a16="http://schemas.microsoft.com/office/drawing/2014/main" id="{BC95EA63-8CE5-F547-949A-70AD8343A900}"/>
              </a:ext>
            </a:extLst>
          </p:cNvPr>
          <p:cNvGrpSpPr/>
          <p:nvPr/>
        </p:nvGrpSpPr>
        <p:grpSpPr>
          <a:xfrm>
            <a:off x="3548311" y="757765"/>
            <a:ext cx="8360287" cy="5292007"/>
            <a:chOff x="2205006" y="923066"/>
            <a:chExt cx="8360287" cy="5292007"/>
          </a:xfrm>
        </p:grpSpPr>
        <p:pic>
          <p:nvPicPr>
            <p:cNvPr id="48" name="Picture 47">
              <a:extLst>
                <a:ext uri="{FF2B5EF4-FFF2-40B4-BE49-F238E27FC236}">
                  <a16:creationId xmlns:a16="http://schemas.microsoft.com/office/drawing/2014/main" id="{393ABECF-AC0E-4045-AD38-5EB7E82C8B2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205006" y="923066"/>
              <a:ext cx="8360287" cy="5292007"/>
            </a:xfrm>
            <a:prstGeom prst="rect">
              <a:avLst/>
            </a:prstGeom>
          </p:spPr>
        </p:pic>
        <p:grpSp>
          <p:nvGrpSpPr>
            <p:cNvPr id="49" name="Group 48">
              <a:extLst>
                <a:ext uri="{FF2B5EF4-FFF2-40B4-BE49-F238E27FC236}">
                  <a16:creationId xmlns:a16="http://schemas.microsoft.com/office/drawing/2014/main" id="{AE10C324-97A1-8041-886F-745A6F3EBCD2}"/>
                </a:ext>
              </a:extLst>
            </p:cNvPr>
            <p:cNvGrpSpPr/>
            <p:nvPr/>
          </p:nvGrpSpPr>
          <p:grpSpPr>
            <a:xfrm>
              <a:off x="3541192" y="2278790"/>
              <a:ext cx="6433730" cy="3290311"/>
              <a:chOff x="3212788" y="2501086"/>
              <a:chExt cx="6433730" cy="3290311"/>
            </a:xfrm>
          </p:grpSpPr>
          <p:sp>
            <p:nvSpPr>
              <p:cNvPr id="50" name="TextBox 49">
                <a:extLst>
                  <a:ext uri="{FF2B5EF4-FFF2-40B4-BE49-F238E27FC236}">
                    <a16:creationId xmlns:a16="http://schemas.microsoft.com/office/drawing/2014/main" id="{89526A2D-E54A-B147-87FE-6EBEC6EC8E55}"/>
                  </a:ext>
                </a:extLst>
              </p:cNvPr>
              <p:cNvSpPr txBox="1"/>
              <p:nvPr/>
            </p:nvSpPr>
            <p:spPr>
              <a:xfrm>
                <a:off x="6168186" y="2946179"/>
                <a:ext cx="1070519" cy="400110"/>
              </a:xfrm>
              <a:prstGeom prst="rect">
                <a:avLst/>
              </a:prstGeom>
              <a:solidFill>
                <a:schemeClr val="accent1">
                  <a:lumMod val="50000"/>
                </a:schemeClr>
              </a:solidFill>
            </p:spPr>
            <p:txBody>
              <a:bodyPr wrap="square" rtlCol="0">
                <a:spAutoFit/>
              </a:bodyPr>
              <a:lstStyle/>
              <a:p>
                <a:pPr algn="ctr"/>
                <a:r>
                  <a:rPr lang="fr-CH" sz="1000" dirty="0">
                    <a:solidFill>
                      <a:schemeClr val="bg1"/>
                    </a:solidFill>
                    <a:latin typeface="Arial" panose="020B0604020202020204" pitchFamily="34" charset="0"/>
                    <a:cs typeface="Arial" panose="020B0604020202020204" pitchFamily="34" charset="0"/>
                  </a:rPr>
                  <a:t>Horizontal tests</a:t>
                </a:r>
              </a:p>
              <a:p>
                <a:pPr algn="ctr"/>
                <a:r>
                  <a:rPr lang="fr-CH" sz="1000" dirty="0">
                    <a:solidFill>
                      <a:schemeClr val="bg1"/>
                    </a:solidFill>
                    <a:latin typeface="Arial" panose="020B0604020202020204" pitchFamily="34" charset="0"/>
                    <a:cs typeface="Arial" panose="020B0604020202020204" pitchFamily="34" charset="0"/>
                  </a:rPr>
                  <a:t>CLUSTERS</a:t>
                </a:r>
                <a:endParaRPr lang="en-US" sz="1000" dirty="0">
                  <a:solidFill>
                    <a:schemeClr val="bg1"/>
                  </a:solidFill>
                  <a:latin typeface="Arial" panose="020B0604020202020204" pitchFamily="34" charset="0"/>
                  <a:cs typeface="Arial" panose="020B0604020202020204" pitchFamily="34" charset="0"/>
                </a:endParaRPr>
              </a:p>
            </p:txBody>
          </p:sp>
          <p:cxnSp>
            <p:nvCxnSpPr>
              <p:cNvPr id="52" name="Straight Arrow Connector 51">
                <a:extLst>
                  <a:ext uri="{FF2B5EF4-FFF2-40B4-BE49-F238E27FC236}">
                    <a16:creationId xmlns:a16="http://schemas.microsoft.com/office/drawing/2014/main" id="{A9977E51-B687-6D43-9D86-BB5472863EB7}"/>
                  </a:ext>
                </a:extLst>
              </p:cNvPr>
              <p:cNvCxnSpPr/>
              <p:nvPr/>
            </p:nvCxnSpPr>
            <p:spPr>
              <a:xfrm flipV="1">
                <a:off x="9212769" y="4950379"/>
                <a:ext cx="0" cy="251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6E1936E3-867E-2B4C-8CDB-04FF33D5BC6E}"/>
                  </a:ext>
                </a:extLst>
              </p:cNvPr>
              <p:cNvSpPr txBox="1"/>
              <p:nvPr/>
            </p:nvSpPr>
            <p:spPr>
              <a:xfrm>
                <a:off x="8703655" y="5545176"/>
                <a:ext cx="942863" cy="246221"/>
              </a:xfrm>
              <a:prstGeom prst="rect">
                <a:avLst/>
              </a:prstGeom>
              <a:noFill/>
            </p:spPr>
            <p:txBody>
              <a:bodyPr wrap="square" rtlCol="0">
                <a:spAutoFit/>
              </a:bodyPr>
              <a:lstStyle/>
              <a:p>
                <a:r>
                  <a:rPr lang="fr-CH" sz="1000" i="1" dirty="0"/>
                  <a:t>Main entrance</a:t>
                </a:r>
                <a:endParaRPr lang="en-US" sz="1000" i="1" dirty="0"/>
              </a:p>
            </p:txBody>
          </p:sp>
          <p:sp>
            <p:nvSpPr>
              <p:cNvPr id="54" name="TextBox 53">
                <a:extLst>
                  <a:ext uri="{FF2B5EF4-FFF2-40B4-BE49-F238E27FC236}">
                    <a16:creationId xmlns:a16="http://schemas.microsoft.com/office/drawing/2014/main" id="{2A78EDEB-6EE9-9F42-924F-0CC5B8B9B1E1}"/>
                  </a:ext>
                </a:extLst>
              </p:cNvPr>
              <p:cNvSpPr txBox="1"/>
              <p:nvPr/>
            </p:nvSpPr>
            <p:spPr>
              <a:xfrm>
                <a:off x="8104356" y="2621763"/>
                <a:ext cx="258576" cy="246221"/>
              </a:xfrm>
              <a:prstGeom prst="rect">
                <a:avLst/>
              </a:prstGeom>
              <a:solidFill>
                <a:schemeClr val="tx2">
                  <a:lumMod val="75000"/>
                </a:schemeClr>
              </a:solidFill>
            </p:spPr>
            <p:txBody>
              <a:bodyPr wrap="square" rtlCol="0">
                <a:spAutoFit/>
              </a:bodyPr>
              <a:lstStyle/>
              <a:p>
                <a:r>
                  <a:rPr lang="fr-CH" sz="1000" dirty="0">
                    <a:solidFill>
                      <a:schemeClr val="bg1"/>
                    </a:solidFill>
                    <a:latin typeface="Arial" panose="020B0604020202020204" pitchFamily="34" charset="0"/>
                    <a:cs typeface="Arial" panose="020B0604020202020204" pitchFamily="34" charset="0"/>
                  </a:rPr>
                  <a:t>A</a:t>
                </a:r>
                <a:endParaRPr lang="en-US" sz="1000" dirty="0">
                  <a:solidFill>
                    <a:schemeClr val="bg1"/>
                  </a:solidFill>
                  <a:latin typeface="Arial" panose="020B0604020202020204" pitchFamily="34" charset="0"/>
                  <a:cs typeface="Arial" panose="020B0604020202020204" pitchFamily="34" charset="0"/>
                </a:endParaRPr>
              </a:p>
            </p:txBody>
          </p:sp>
          <p:sp>
            <p:nvSpPr>
              <p:cNvPr id="55" name="TextBox 54">
                <a:extLst>
                  <a:ext uri="{FF2B5EF4-FFF2-40B4-BE49-F238E27FC236}">
                    <a16:creationId xmlns:a16="http://schemas.microsoft.com/office/drawing/2014/main" id="{28D8B35E-4D42-6C41-A3A0-ABB35ED1641C}"/>
                  </a:ext>
                </a:extLst>
              </p:cNvPr>
              <p:cNvSpPr txBox="1"/>
              <p:nvPr/>
            </p:nvSpPr>
            <p:spPr>
              <a:xfrm>
                <a:off x="8104356" y="3004817"/>
                <a:ext cx="258576" cy="246221"/>
              </a:xfrm>
              <a:prstGeom prst="rect">
                <a:avLst/>
              </a:prstGeom>
              <a:solidFill>
                <a:schemeClr val="accent1">
                  <a:lumMod val="50000"/>
                </a:schemeClr>
              </a:solidFill>
            </p:spPr>
            <p:txBody>
              <a:bodyPr wrap="square" rtlCol="0">
                <a:spAutoFit/>
              </a:bodyPr>
              <a:lstStyle/>
              <a:p>
                <a:r>
                  <a:rPr lang="fr-CH" sz="1000" dirty="0">
                    <a:solidFill>
                      <a:schemeClr val="bg1"/>
                    </a:solidFill>
                    <a:latin typeface="Arial" panose="020B0604020202020204" pitchFamily="34" charset="0"/>
                    <a:cs typeface="Arial" panose="020B0604020202020204" pitchFamily="34" charset="0"/>
                  </a:rPr>
                  <a:t>B</a:t>
                </a:r>
                <a:endParaRPr lang="en-US" sz="1000" dirty="0">
                  <a:solidFill>
                    <a:schemeClr val="bg1"/>
                  </a:solidFill>
                  <a:latin typeface="Arial" panose="020B0604020202020204" pitchFamily="34" charset="0"/>
                  <a:cs typeface="Arial" panose="020B0604020202020204" pitchFamily="34" charset="0"/>
                </a:endParaRPr>
              </a:p>
            </p:txBody>
          </p:sp>
          <p:sp>
            <p:nvSpPr>
              <p:cNvPr id="56" name="TextBox 55">
                <a:extLst>
                  <a:ext uri="{FF2B5EF4-FFF2-40B4-BE49-F238E27FC236}">
                    <a16:creationId xmlns:a16="http://schemas.microsoft.com/office/drawing/2014/main" id="{7E944B20-D088-FB40-A353-EF3E81D48868}"/>
                  </a:ext>
                </a:extLst>
              </p:cNvPr>
              <p:cNvSpPr txBox="1"/>
              <p:nvPr/>
            </p:nvSpPr>
            <p:spPr>
              <a:xfrm>
                <a:off x="8104356" y="3360782"/>
                <a:ext cx="265996" cy="246221"/>
              </a:xfrm>
              <a:prstGeom prst="rect">
                <a:avLst/>
              </a:prstGeom>
              <a:solidFill>
                <a:schemeClr val="accent1">
                  <a:lumMod val="50000"/>
                </a:schemeClr>
              </a:solidFill>
            </p:spPr>
            <p:txBody>
              <a:bodyPr wrap="square" rtlCol="0">
                <a:spAutoFit/>
              </a:bodyPr>
              <a:lstStyle/>
              <a:p>
                <a:r>
                  <a:rPr lang="fr-CH" sz="1000" dirty="0">
                    <a:solidFill>
                      <a:schemeClr val="bg1"/>
                    </a:solidFill>
                    <a:latin typeface="Arial" panose="020B0604020202020204" pitchFamily="34" charset="0"/>
                    <a:cs typeface="Arial" panose="020B0604020202020204" pitchFamily="34" charset="0"/>
                  </a:rPr>
                  <a:t>C</a:t>
                </a:r>
                <a:endParaRPr lang="en-US" sz="1000" dirty="0">
                  <a:solidFill>
                    <a:schemeClr val="bg1"/>
                  </a:solidFill>
                  <a:latin typeface="Arial" panose="020B0604020202020204" pitchFamily="34" charset="0"/>
                  <a:cs typeface="Arial" panose="020B0604020202020204" pitchFamily="34" charset="0"/>
                </a:endParaRPr>
              </a:p>
            </p:txBody>
          </p:sp>
          <p:sp>
            <p:nvSpPr>
              <p:cNvPr id="57" name="TextBox 56">
                <a:extLst>
                  <a:ext uri="{FF2B5EF4-FFF2-40B4-BE49-F238E27FC236}">
                    <a16:creationId xmlns:a16="http://schemas.microsoft.com/office/drawing/2014/main" id="{D62C4391-6368-F645-91AE-7FF84D966EDF}"/>
                  </a:ext>
                </a:extLst>
              </p:cNvPr>
              <p:cNvSpPr txBox="1"/>
              <p:nvPr/>
            </p:nvSpPr>
            <p:spPr>
              <a:xfrm>
                <a:off x="5038325" y="3004817"/>
                <a:ext cx="258576" cy="246221"/>
              </a:xfrm>
              <a:prstGeom prst="rect">
                <a:avLst/>
              </a:prstGeom>
              <a:solidFill>
                <a:schemeClr val="accent1">
                  <a:lumMod val="50000"/>
                </a:schemeClr>
              </a:solidFill>
            </p:spPr>
            <p:txBody>
              <a:bodyPr wrap="square" rtlCol="0">
                <a:spAutoFit/>
              </a:bodyPr>
              <a:lstStyle/>
              <a:p>
                <a:r>
                  <a:rPr lang="fr-CH" sz="1000" dirty="0">
                    <a:solidFill>
                      <a:schemeClr val="bg1"/>
                    </a:solidFill>
                    <a:latin typeface="Arial" panose="020B0604020202020204" pitchFamily="34" charset="0"/>
                    <a:cs typeface="Arial" panose="020B0604020202020204" pitchFamily="34" charset="0"/>
                  </a:rPr>
                  <a:t>E</a:t>
                </a:r>
                <a:endParaRPr lang="en-US" sz="1000" dirty="0">
                  <a:solidFill>
                    <a:schemeClr val="bg1"/>
                  </a:solidFill>
                  <a:latin typeface="Arial" panose="020B0604020202020204" pitchFamily="34" charset="0"/>
                  <a:cs typeface="Arial" panose="020B0604020202020204" pitchFamily="34" charset="0"/>
                </a:endParaRPr>
              </a:p>
            </p:txBody>
          </p:sp>
          <p:sp>
            <p:nvSpPr>
              <p:cNvPr id="58" name="TextBox 57">
                <a:extLst>
                  <a:ext uri="{FF2B5EF4-FFF2-40B4-BE49-F238E27FC236}">
                    <a16:creationId xmlns:a16="http://schemas.microsoft.com/office/drawing/2014/main" id="{1AD29657-67E6-2A4F-B03C-6960D272BD02}"/>
                  </a:ext>
                </a:extLst>
              </p:cNvPr>
              <p:cNvSpPr txBox="1"/>
              <p:nvPr/>
            </p:nvSpPr>
            <p:spPr>
              <a:xfrm>
                <a:off x="5042332" y="3338674"/>
                <a:ext cx="251153" cy="246221"/>
              </a:xfrm>
              <a:prstGeom prst="rect">
                <a:avLst/>
              </a:prstGeom>
              <a:solidFill>
                <a:schemeClr val="accent1">
                  <a:lumMod val="50000"/>
                </a:schemeClr>
              </a:solidFill>
            </p:spPr>
            <p:txBody>
              <a:bodyPr wrap="square" rtlCol="0">
                <a:spAutoFit/>
              </a:bodyPr>
              <a:lstStyle/>
              <a:p>
                <a:r>
                  <a:rPr lang="fr-CH" sz="1000" dirty="0">
                    <a:solidFill>
                      <a:schemeClr val="bg1"/>
                    </a:solidFill>
                    <a:latin typeface="Arial" panose="020B0604020202020204" pitchFamily="34" charset="0"/>
                    <a:cs typeface="Arial" panose="020B0604020202020204" pitchFamily="34" charset="0"/>
                  </a:rPr>
                  <a:t>F</a:t>
                </a:r>
                <a:endParaRPr lang="en-US" sz="1000" dirty="0">
                  <a:solidFill>
                    <a:schemeClr val="bg1"/>
                  </a:solidFill>
                  <a:latin typeface="Arial" panose="020B0604020202020204" pitchFamily="34" charset="0"/>
                  <a:cs typeface="Arial" panose="020B0604020202020204" pitchFamily="34" charset="0"/>
                </a:endParaRPr>
              </a:p>
            </p:txBody>
          </p:sp>
          <p:sp>
            <p:nvSpPr>
              <p:cNvPr id="59" name="TextBox 58">
                <a:extLst>
                  <a:ext uri="{FF2B5EF4-FFF2-40B4-BE49-F238E27FC236}">
                    <a16:creationId xmlns:a16="http://schemas.microsoft.com/office/drawing/2014/main" id="{87D869A8-A5E4-824D-8451-5536E5479FF9}"/>
                  </a:ext>
                </a:extLst>
              </p:cNvPr>
              <p:cNvSpPr txBox="1"/>
              <p:nvPr/>
            </p:nvSpPr>
            <p:spPr>
              <a:xfrm>
                <a:off x="5117804" y="2548516"/>
                <a:ext cx="917630" cy="400110"/>
              </a:xfrm>
              <a:prstGeom prst="rect">
                <a:avLst/>
              </a:prstGeom>
              <a:solidFill>
                <a:schemeClr val="accent1">
                  <a:lumMod val="50000"/>
                </a:schemeClr>
              </a:solidFill>
            </p:spPr>
            <p:txBody>
              <a:bodyPr wrap="square" rtlCol="0">
                <a:spAutoFit/>
              </a:bodyPr>
              <a:lstStyle/>
              <a:p>
                <a:pPr algn="ctr"/>
                <a:r>
                  <a:rPr lang="fr-CH" sz="1000" dirty="0">
                    <a:solidFill>
                      <a:schemeClr val="bg1"/>
                    </a:solidFill>
                    <a:latin typeface="Arial" panose="020B0604020202020204" pitchFamily="34" charset="0"/>
                    <a:cs typeface="Arial" panose="020B0604020202020204" pitchFamily="34" charset="0"/>
                  </a:rPr>
                  <a:t>Vertical tests</a:t>
                </a:r>
              </a:p>
              <a:p>
                <a:pPr algn="ctr"/>
                <a:r>
                  <a:rPr lang="fr-CH" sz="1000" dirty="0">
                    <a:solidFill>
                      <a:schemeClr val="bg1"/>
                    </a:solidFill>
                    <a:latin typeface="Arial" panose="020B0604020202020204" pitchFamily="34" charset="0"/>
                    <a:cs typeface="Arial" panose="020B0604020202020204" pitchFamily="34" charset="0"/>
                  </a:rPr>
                  <a:t>Cluster D</a:t>
                </a:r>
                <a:endParaRPr lang="en-US" sz="1000" dirty="0">
                  <a:solidFill>
                    <a:schemeClr val="bg1"/>
                  </a:solidFill>
                  <a:latin typeface="Arial" panose="020B0604020202020204" pitchFamily="34" charset="0"/>
                  <a:cs typeface="Arial" panose="020B0604020202020204" pitchFamily="34" charset="0"/>
                </a:endParaRPr>
              </a:p>
            </p:txBody>
          </p:sp>
          <p:sp>
            <p:nvSpPr>
              <p:cNvPr id="60" name="TextBox 59">
                <a:extLst>
                  <a:ext uri="{FF2B5EF4-FFF2-40B4-BE49-F238E27FC236}">
                    <a16:creationId xmlns:a16="http://schemas.microsoft.com/office/drawing/2014/main" id="{60FC0A1D-0AA8-A540-B6F8-E2E53AE7389B}"/>
                  </a:ext>
                </a:extLst>
              </p:cNvPr>
              <p:cNvSpPr txBox="1"/>
              <p:nvPr/>
            </p:nvSpPr>
            <p:spPr>
              <a:xfrm>
                <a:off x="3212788" y="2501086"/>
                <a:ext cx="1024363" cy="400110"/>
              </a:xfrm>
              <a:prstGeom prst="rect">
                <a:avLst/>
              </a:prstGeom>
              <a:solidFill>
                <a:srgbClr val="FFFF00"/>
              </a:solidFill>
            </p:spPr>
            <p:txBody>
              <a:bodyPr wrap="square" rtlCol="0">
                <a:spAutoFit/>
              </a:bodyPr>
              <a:lstStyle/>
              <a:p>
                <a:pPr algn="ctr"/>
                <a:r>
                  <a:rPr lang="fr-CH" sz="1000" dirty="0">
                    <a:latin typeface="Arial" panose="020B0604020202020204" pitchFamily="34" charset="0"/>
                    <a:cs typeface="Arial" panose="020B0604020202020204" pitchFamily="34" charset="0"/>
                  </a:rPr>
                  <a:t>Vertical tests</a:t>
                </a:r>
              </a:p>
              <a:p>
                <a:pPr algn="ctr"/>
                <a:r>
                  <a:rPr lang="fr-CH" sz="1000" dirty="0">
                    <a:latin typeface="Arial" panose="020B0604020202020204" pitchFamily="34" charset="0"/>
                    <a:cs typeface="Arial" panose="020B0604020202020204" pitchFamily="34" charset="0"/>
                  </a:rPr>
                  <a:t>Cluster G</a:t>
                </a:r>
                <a:endParaRPr lang="en-US" sz="1000" dirty="0">
                  <a:latin typeface="Arial" panose="020B0604020202020204" pitchFamily="34" charset="0"/>
                  <a:cs typeface="Arial" panose="020B0604020202020204" pitchFamily="34" charset="0"/>
                </a:endParaRPr>
              </a:p>
            </p:txBody>
          </p:sp>
          <p:sp>
            <p:nvSpPr>
              <p:cNvPr id="61" name="TextBox 60">
                <a:extLst>
                  <a:ext uri="{FF2B5EF4-FFF2-40B4-BE49-F238E27FC236}">
                    <a16:creationId xmlns:a16="http://schemas.microsoft.com/office/drawing/2014/main" id="{6DEAB5CB-DE7D-6D42-AB0F-A88F9CB2F6F2}"/>
                  </a:ext>
                </a:extLst>
              </p:cNvPr>
              <p:cNvSpPr txBox="1"/>
              <p:nvPr/>
            </p:nvSpPr>
            <p:spPr>
              <a:xfrm>
                <a:off x="3423631" y="4573105"/>
                <a:ext cx="917630" cy="261610"/>
              </a:xfrm>
              <a:prstGeom prst="rect">
                <a:avLst/>
              </a:prstGeom>
              <a:solidFill>
                <a:schemeClr val="accent6">
                  <a:lumMod val="75000"/>
                </a:schemeClr>
              </a:solidFill>
            </p:spPr>
            <p:txBody>
              <a:bodyPr wrap="square" rtlCol="0">
                <a:spAutoFit/>
              </a:bodyPr>
              <a:lstStyle/>
              <a:p>
                <a:r>
                  <a:rPr lang="fr-CH" sz="1100" dirty="0" err="1">
                    <a:solidFill>
                      <a:schemeClr val="bg1"/>
                    </a:solidFill>
                    <a:latin typeface="Arial" panose="020B0604020202020204" pitchFamily="34" charset="0"/>
                    <a:cs typeface="Arial" panose="020B0604020202020204" pitchFamily="34" charset="0"/>
                  </a:rPr>
                  <a:t>Cryogenic</a:t>
                </a:r>
                <a:endParaRPr lang="en-US" sz="1100" dirty="0">
                  <a:solidFill>
                    <a:schemeClr val="bg1"/>
                  </a:solidFill>
                  <a:latin typeface="Arial" panose="020B0604020202020204" pitchFamily="34" charset="0"/>
                  <a:cs typeface="Arial" panose="020B0604020202020204" pitchFamily="34" charset="0"/>
                </a:endParaRPr>
              </a:p>
            </p:txBody>
          </p:sp>
          <p:sp>
            <p:nvSpPr>
              <p:cNvPr id="62" name="TextBox 61">
                <a:extLst>
                  <a:ext uri="{FF2B5EF4-FFF2-40B4-BE49-F238E27FC236}">
                    <a16:creationId xmlns:a16="http://schemas.microsoft.com/office/drawing/2014/main" id="{73E4AC56-6A8F-1641-8D1E-F10F0365DDC7}"/>
                  </a:ext>
                </a:extLst>
              </p:cNvPr>
              <p:cNvSpPr txBox="1"/>
              <p:nvPr/>
            </p:nvSpPr>
            <p:spPr>
              <a:xfrm>
                <a:off x="6662293" y="3670040"/>
                <a:ext cx="1359969" cy="246221"/>
              </a:xfrm>
              <a:prstGeom prst="rect">
                <a:avLst/>
              </a:prstGeom>
              <a:solidFill>
                <a:schemeClr val="accent1">
                  <a:lumMod val="50000"/>
                </a:schemeClr>
              </a:solidFill>
            </p:spPr>
            <p:txBody>
              <a:bodyPr wrap="square" rtlCol="0">
                <a:spAutoFit/>
              </a:bodyPr>
              <a:lstStyle/>
              <a:p>
                <a:pPr algn="ctr"/>
                <a:r>
                  <a:rPr lang="fr-CH" sz="500" dirty="0" err="1">
                    <a:solidFill>
                      <a:schemeClr val="bg1"/>
                    </a:solidFill>
                    <a:latin typeface="Arial" panose="020B0604020202020204" pitchFamily="34" charset="0"/>
                    <a:cs typeface="Arial" panose="020B0604020202020204" pitchFamily="34" charset="0"/>
                  </a:rPr>
                  <a:t>Magnetic</a:t>
                </a:r>
                <a:r>
                  <a:rPr lang="fr-CH" sz="500" dirty="0">
                    <a:solidFill>
                      <a:schemeClr val="bg1"/>
                    </a:solidFill>
                    <a:latin typeface="Arial" panose="020B0604020202020204" pitchFamily="34" charset="0"/>
                    <a:cs typeface="Arial" panose="020B0604020202020204" pitchFamily="34" charset="0"/>
                  </a:rPr>
                  <a:t> </a:t>
                </a:r>
                <a:r>
                  <a:rPr lang="fr-CH" sz="500" dirty="0" err="1">
                    <a:solidFill>
                      <a:schemeClr val="bg1"/>
                    </a:solidFill>
                    <a:latin typeface="Arial" panose="020B0604020202020204" pitchFamily="34" charset="0"/>
                    <a:cs typeface="Arial" panose="020B0604020202020204" pitchFamily="34" charset="0"/>
                  </a:rPr>
                  <a:t>measurements</a:t>
                </a:r>
                <a:endParaRPr lang="fr-CH" sz="500" dirty="0">
                  <a:solidFill>
                    <a:schemeClr val="bg1"/>
                  </a:solidFill>
                  <a:latin typeface="Arial" panose="020B0604020202020204" pitchFamily="34" charset="0"/>
                  <a:cs typeface="Arial" panose="020B0604020202020204" pitchFamily="34" charset="0"/>
                </a:endParaRPr>
              </a:p>
              <a:p>
                <a:pPr algn="ctr"/>
                <a:r>
                  <a:rPr lang="fr-CH" sz="500" dirty="0" err="1">
                    <a:solidFill>
                      <a:schemeClr val="bg1"/>
                    </a:solidFill>
                    <a:latin typeface="Arial" panose="020B0604020202020204" pitchFamily="34" charset="0"/>
                    <a:cs typeface="Arial" panose="020B0604020202020204" pitchFamily="34" charset="0"/>
                  </a:rPr>
                  <a:t>Opticalfiber</a:t>
                </a:r>
                <a:r>
                  <a:rPr lang="fr-CH" sz="500" dirty="0">
                    <a:solidFill>
                      <a:schemeClr val="bg1"/>
                    </a:solidFill>
                    <a:latin typeface="Arial" panose="020B0604020202020204" pitchFamily="34" charset="0"/>
                    <a:cs typeface="Arial" panose="020B0604020202020204" pitchFamily="34" charset="0"/>
                  </a:rPr>
                  <a:t> &amp; diode Installation</a:t>
                </a:r>
                <a:endParaRPr lang="en-US" sz="500" dirty="0">
                  <a:solidFill>
                    <a:schemeClr val="bg1"/>
                  </a:solidFill>
                  <a:latin typeface="Arial" panose="020B0604020202020204" pitchFamily="34" charset="0"/>
                  <a:cs typeface="Arial" panose="020B0604020202020204" pitchFamily="34" charset="0"/>
                </a:endParaRPr>
              </a:p>
            </p:txBody>
          </p:sp>
          <p:sp>
            <p:nvSpPr>
              <p:cNvPr id="63" name="TextBox 62">
                <a:extLst>
                  <a:ext uri="{FF2B5EF4-FFF2-40B4-BE49-F238E27FC236}">
                    <a16:creationId xmlns:a16="http://schemas.microsoft.com/office/drawing/2014/main" id="{0C1BDBBF-D05F-2D41-A77D-200B74FFBD10}"/>
                  </a:ext>
                </a:extLst>
              </p:cNvPr>
              <p:cNvSpPr txBox="1"/>
              <p:nvPr/>
            </p:nvSpPr>
            <p:spPr>
              <a:xfrm>
                <a:off x="5025110" y="3687905"/>
                <a:ext cx="947318" cy="169277"/>
              </a:xfrm>
              <a:prstGeom prst="rect">
                <a:avLst/>
              </a:prstGeom>
              <a:solidFill>
                <a:schemeClr val="accent1">
                  <a:lumMod val="50000"/>
                </a:schemeClr>
              </a:solidFill>
            </p:spPr>
            <p:txBody>
              <a:bodyPr wrap="square" rtlCol="0">
                <a:spAutoFit/>
              </a:bodyPr>
              <a:lstStyle/>
              <a:p>
                <a:pPr algn="ctr"/>
                <a:r>
                  <a:rPr lang="fr-CH" sz="500" dirty="0">
                    <a:solidFill>
                      <a:schemeClr val="bg1"/>
                    </a:solidFill>
                    <a:latin typeface="Arial" panose="020B0604020202020204" pitchFamily="34" charset="0"/>
                    <a:cs typeface="Arial" panose="020B0604020202020204" pitchFamily="34" charset="0"/>
                  </a:rPr>
                  <a:t>Installation &amp; storage</a:t>
                </a:r>
              </a:p>
            </p:txBody>
          </p:sp>
          <p:sp>
            <p:nvSpPr>
              <p:cNvPr id="64" name="TextBox 63">
                <a:extLst>
                  <a:ext uri="{FF2B5EF4-FFF2-40B4-BE49-F238E27FC236}">
                    <a16:creationId xmlns:a16="http://schemas.microsoft.com/office/drawing/2014/main" id="{5B2209E1-BDC8-6240-94F0-50A9EF01AC39}"/>
                  </a:ext>
                </a:extLst>
              </p:cNvPr>
              <p:cNvSpPr txBox="1"/>
              <p:nvPr/>
            </p:nvSpPr>
            <p:spPr>
              <a:xfrm>
                <a:off x="7085600" y="2590922"/>
                <a:ext cx="798990" cy="276999"/>
              </a:xfrm>
              <a:prstGeom prst="rect">
                <a:avLst/>
              </a:prstGeom>
              <a:solidFill>
                <a:schemeClr val="accent1">
                  <a:lumMod val="50000"/>
                </a:schemeClr>
              </a:solidFill>
            </p:spPr>
            <p:txBody>
              <a:bodyPr wrap="square" rtlCol="0">
                <a:spAutoFit/>
              </a:bodyPr>
              <a:lstStyle/>
              <a:p>
                <a:r>
                  <a:rPr lang="fr-CH" sz="1200" dirty="0" err="1">
                    <a:solidFill>
                      <a:schemeClr val="bg1"/>
                    </a:solidFill>
                    <a:latin typeface="Arial" panose="020B0604020202020204" pitchFamily="34" charset="0"/>
                    <a:cs typeface="Arial" panose="020B0604020202020204" pitchFamily="34" charset="0"/>
                  </a:rPr>
                  <a:t>Magnets</a:t>
                </a:r>
                <a:endParaRPr lang="en-US" sz="1200" dirty="0">
                  <a:solidFill>
                    <a:schemeClr val="bg1"/>
                  </a:solidFill>
                  <a:latin typeface="Arial" panose="020B0604020202020204" pitchFamily="34" charset="0"/>
                  <a:cs typeface="Arial" panose="020B0604020202020204" pitchFamily="34" charset="0"/>
                </a:endParaRPr>
              </a:p>
            </p:txBody>
          </p:sp>
        </p:grpSp>
      </p:grpSp>
      <p:sp>
        <p:nvSpPr>
          <p:cNvPr id="65" name="TextBox 64">
            <a:extLst>
              <a:ext uri="{FF2B5EF4-FFF2-40B4-BE49-F238E27FC236}">
                <a16:creationId xmlns:a16="http://schemas.microsoft.com/office/drawing/2014/main" id="{79B6563F-2AEA-E146-B679-00570B014391}"/>
              </a:ext>
            </a:extLst>
          </p:cNvPr>
          <p:cNvSpPr txBox="1"/>
          <p:nvPr/>
        </p:nvSpPr>
        <p:spPr>
          <a:xfrm>
            <a:off x="6376417" y="3764010"/>
            <a:ext cx="4630530" cy="923330"/>
          </a:xfrm>
          <a:prstGeom prst="rect">
            <a:avLst/>
          </a:prstGeom>
          <a:solidFill>
            <a:srgbClr val="FFFF00"/>
          </a:solidFill>
        </p:spPr>
        <p:txBody>
          <a:bodyPr wrap="square" rtlCol="0">
            <a:spAutoFit/>
          </a:bodyPr>
          <a:lstStyle/>
          <a:p>
            <a:pPr algn="ctr"/>
            <a:r>
              <a:rPr lang="en-GB" b="1" dirty="0"/>
              <a:t>Minor modification of the test  is required.</a:t>
            </a:r>
          </a:p>
          <a:p>
            <a:pPr marL="342900" indent="-342900" algn="ctr">
              <a:buAutoNum type="alphaLcPeriod"/>
            </a:pPr>
            <a:r>
              <a:rPr lang="en-GB" b="1" dirty="0"/>
              <a:t>Cryogenic circuit ( minor) with hopefully existing or already designed pieces</a:t>
            </a:r>
          </a:p>
        </p:txBody>
      </p:sp>
      <p:sp>
        <p:nvSpPr>
          <p:cNvPr id="5" name="TextBox 4">
            <a:extLst>
              <a:ext uri="{FF2B5EF4-FFF2-40B4-BE49-F238E27FC236}">
                <a16:creationId xmlns:a16="http://schemas.microsoft.com/office/drawing/2014/main" id="{83B0EE45-846B-4541-A01B-F4C3BCE39B15}"/>
              </a:ext>
            </a:extLst>
          </p:cNvPr>
          <p:cNvSpPr txBox="1"/>
          <p:nvPr/>
        </p:nvSpPr>
        <p:spPr>
          <a:xfrm>
            <a:off x="4294640" y="1071620"/>
            <a:ext cx="7202774" cy="646331"/>
          </a:xfrm>
          <a:prstGeom prst="rect">
            <a:avLst/>
          </a:prstGeom>
          <a:solidFill>
            <a:schemeClr val="bg1"/>
          </a:solidFill>
        </p:spPr>
        <p:txBody>
          <a:bodyPr wrap="square" rtlCol="0">
            <a:spAutoFit/>
          </a:bodyPr>
          <a:lstStyle/>
          <a:p>
            <a:r>
              <a:rPr lang="en-GB" dirty="0"/>
              <a:t>It is a test stand for type test , not implying extra charge for operation. Prototypes will be not tested here so it is not on the critical path. </a:t>
            </a:r>
          </a:p>
        </p:txBody>
      </p:sp>
      <p:sp>
        <p:nvSpPr>
          <p:cNvPr id="30" name="Title 1">
            <a:extLst>
              <a:ext uri="{FF2B5EF4-FFF2-40B4-BE49-F238E27FC236}">
                <a16:creationId xmlns:a16="http://schemas.microsoft.com/office/drawing/2014/main" id="{BD670A28-A71C-2D42-BD9E-2342BB50D94B}"/>
              </a:ext>
            </a:extLst>
          </p:cNvPr>
          <p:cNvSpPr>
            <a:spLocks noGrp="1"/>
          </p:cNvSpPr>
          <p:nvPr>
            <p:ph type="title"/>
          </p:nvPr>
        </p:nvSpPr>
        <p:spPr>
          <a:xfrm>
            <a:off x="555447" y="54007"/>
            <a:ext cx="8856777" cy="936824"/>
          </a:xfrm>
        </p:spPr>
        <p:txBody>
          <a:bodyPr>
            <a:noAutofit/>
          </a:bodyPr>
          <a:lstStyle/>
          <a:p>
            <a:r>
              <a:rPr lang="en-GB" sz="4000" b="1" dirty="0">
                <a:latin typeface="+mn-lt"/>
              </a:rPr>
              <a:t>Testing WP6a: Type test for CL </a:t>
            </a:r>
            <a:endParaRPr lang="en-GB" sz="4000" b="1" dirty="0">
              <a:latin typeface="+mn-lt"/>
              <a:cs typeface="Aharoni" panose="02010803020104030203" pitchFamily="2" charset="-79"/>
            </a:endParaRPr>
          </a:p>
        </p:txBody>
      </p:sp>
      <p:sp>
        <p:nvSpPr>
          <p:cNvPr id="2" name="Footer Placeholder 1">
            <a:extLst>
              <a:ext uri="{FF2B5EF4-FFF2-40B4-BE49-F238E27FC236}">
                <a16:creationId xmlns:a16="http://schemas.microsoft.com/office/drawing/2014/main" id="{7D71706B-9B12-44D4-9624-3BBC48CB7C7B}"/>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34148934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D7A453D2-15D8-4403-815F-291FA16340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161EA6B-09CA-445B-AB0D-8DF76FA92D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tx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a:extLst>
              <a:ext uri="{FF2B5EF4-FFF2-40B4-BE49-F238E27FC236}">
                <a16:creationId xmlns:a16="http://schemas.microsoft.com/office/drawing/2014/main" id="{2B35F886-1102-4486-830A-34F41439CE8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2075420"/>
            <a:ext cx="12048729" cy="4093306"/>
            <a:chOff x="1" y="2075420"/>
            <a:chExt cx="12048729" cy="4093306"/>
          </a:xfrm>
        </p:grpSpPr>
        <p:sp>
          <p:nvSpPr>
            <p:cNvPr id="19" name="Oval 18">
              <a:extLst>
                <a:ext uri="{FF2B5EF4-FFF2-40B4-BE49-F238E27FC236}">
                  <a16:creationId xmlns:a16="http://schemas.microsoft.com/office/drawing/2014/main" id="{7DEFD1BC-7AD4-41EC-8E11-4E5E8AC541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7942191" y="2507571"/>
              <a:ext cx="3563871" cy="3563871"/>
            </a:xfrm>
            <a:prstGeom prst="ellipse">
              <a:avLst/>
            </a:prstGeom>
            <a:noFill/>
            <a:ln w="31750">
              <a:gradFill>
                <a:gsLst>
                  <a:gs pos="0">
                    <a:schemeClr val="tx2">
                      <a:lumMod val="60000"/>
                      <a:lumOff val="40000"/>
                      <a:alpha val="1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8B0E5C8B-3874-4B3C-BAD4-9EFE85FEACD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435065" y="4048931"/>
              <a:ext cx="1381607" cy="1381607"/>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E7DA6224-9378-452F-A53A-DD0BF19724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 y="2075420"/>
              <a:ext cx="3144364" cy="3144364"/>
            </a:xfrm>
            <a:prstGeom prst="ellipse">
              <a:avLst/>
            </a:prstGeom>
            <a:gradFill>
              <a:gsLst>
                <a:gs pos="0">
                  <a:schemeClr val="tx2">
                    <a:lumMod val="75000"/>
                    <a:alpha val="20000"/>
                  </a:schemeClr>
                </a:gs>
                <a:gs pos="100000">
                  <a:schemeClr val="tx2">
                    <a:lumMod val="50000"/>
                    <a:alpha val="1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1DE869DF-C006-49F7-B9FF-0317F64E977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2600000">
              <a:off x="10150845" y="4270841"/>
              <a:ext cx="1897885" cy="1897885"/>
            </a:xfrm>
            <a:prstGeom prst="ellipse">
              <a:avLst/>
            </a:prstGeom>
            <a:gradFill>
              <a:gsLst>
                <a:gs pos="0">
                  <a:schemeClr val="tx2">
                    <a:lumMod val="75000"/>
                    <a:alpha val="10000"/>
                  </a:schemeClr>
                </a:gs>
                <a:gs pos="100000">
                  <a:schemeClr val="tx2">
                    <a:lumMod val="75000"/>
                    <a:alpha val="2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FD200C16-6204-4580-AB37-7E94176D043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2046780" y="3040492"/>
              <a:ext cx="2579322" cy="2579322"/>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F0DE7603-6DD0-4DB6-88FC-5402B9D4AA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2224640" y="3193975"/>
              <a:ext cx="2243193" cy="2243193"/>
            </a:xfrm>
            <a:prstGeom prst="ellipse">
              <a:avLst/>
            </a:prstGeom>
            <a:noFill/>
            <a:ln w="31750">
              <a:gradFill>
                <a:gsLst>
                  <a:gs pos="0">
                    <a:schemeClr val="tx2">
                      <a:lumMod val="60000"/>
                      <a:lumOff val="40000"/>
                      <a:alpha val="10000"/>
                    </a:schemeClr>
                  </a:gs>
                  <a:gs pos="100000">
                    <a:schemeClr val="tx2">
                      <a:lumMod val="50000"/>
                      <a:alpha val="1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5" name="Picture 4">
            <a:extLst>
              <a:ext uri="{FF2B5EF4-FFF2-40B4-BE49-F238E27FC236}">
                <a16:creationId xmlns:a16="http://schemas.microsoft.com/office/drawing/2014/main" id="{A193ECBE-4F06-EA4A-9304-9EA86D27B41A}"/>
              </a:ext>
            </a:extLst>
          </p:cNvPr>
          <p:cNvPicPr>
            <a:picLocks noChangeAspect="1"/>
          </p:cNvPicPr>
          <p:nvPr/>
        </p:nvPicPr>
        <p:blipFill rotWithShape="1">
          <a:blip r:embed="rId2"/>
          <a:srcRect l="5971" r="18433" b="-1"/>
          <a:stretch/>
        </p:blipFill>
        <p:spPr>
          <a:xfrm>
            <a:off x="603504" y="417317"/>
            <a:ext cx="3549663" cy="3157838"/>
          </a:xfrm>
          <a:prstGeom prst="rect">
            <a:avLst/>
          </a:prstGeom>
        </p:spPr>
      </p:pic>
      <p:grpSp>
        <p:nvGrpSpPr>
          <p:cNvPr id="26" name="Group 25">
            <a:extLst>
              <a:ext uri="{FF2B5EF4-FFF2-40B4-BE49-F238E27FC236}">
                <a16:creationId xmlns:a16="http://schemas.microsoft.com/office/drawing/2014/main" id="{975C268C-D419-4123-9FAD-0E2B7F9EE79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474192" y="584794"/>
            <a:ext cx="304800" cy="429768"/>
            <a:chOff x="215328" y="-46937"/>
            <a:chExt cx="304800" cy="2773841"/>
          </a:xfrm>
        </p:grpSpPr>
        <p:cxnSp>
          <p:nvCxnSpPr>
            <p:cNvPr id="27" name="Straight Connector 26">
              <a:extLst>
                <a:ext uri="{FF2B5EF4-FFF2-40B4-BE49-F238E27FC236}">
                  <a16:creationId xmlns:a16="http://schemas.microsoft.com/office/drawing/2014/main" id="{3A7E309C-A3BD-432E-8CB5-F0B6425281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3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2F1F621C-4533-4835-ADE2-372F2763A07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69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8EFC8245-5168-4DAF-930D-09A7BDDA6C1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85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192ED34-5046-4043-AEF8-2DF7C480619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201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grpSp>
      <p:pic>
        <p:nvPicPr>
          <p:cNvPr id="7" name="Picture 6">
            <a:extLst>
              <a:ext uri="{FF2B5EF4-FFF2-40B4-BE49-F238E27FC236}">
                <a16:creationId xmlns:a16="http://schemas.microsoft.com/office/drawing/2014/main" id="{647730CB-8D32-4F4C-B834-1E60DAF22D58}"/>
              </a:ext>
            </a:extLst>
          </p:cNvPr>
          <p:cNvPicPr>
            <a:picLocks noChangeAspect="1"/>
          </p:cNvPicPr>
          <p:nvPr/>
        </p:nvPicPr>
        <p:blipFill rotWithShape="1">
          <a:blip r:embed="rId3"/>
          <a:srcRect l="1023" r="23220" b="-3"/>
          <a:stretch/>
        </p:blipFill>
        <p:spPr>
          <a:xfrm>
            <a:off x="4280448" y="406043"/>
            <a:ext cx="3549663" cy="3162873"/>
          </a:xfrm>
          <a:prstGeom prst="rect">
            <a:avLst/>
          </a:prstGeom>
        </p:spPr>
      </p:pic>
      <p:sp>
        <p:nvSpPr>
          <p:cNvPr id="32" name="Rectangle 31">
            <a:extLst>
              <a:ext uri="{FF2B5EF4-FFF2-40B4-BE49-F238E27FC236}">
                <a16:creationId xmlns:a16="http://schemas.microsoft.com/office/drawing/2014/main" id="{B8114C98-A349-4111-A123-E8EAB86ABE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438146" y="1042605"/>
            <a:ext cx="2796461" cy="711252"/>
          </a:xfrm>
          <a:prstGeom prst="rect">
            <a:avLst/>
          </a:prstGeom>
          <a:gradFill flip="none" rotWithShape="1">
            <a:gsLst>
              <a:gs pos="0">
                <a:schemeClr val="tx2">
                  <a:lumMod val="40000"/>
                  <a:lumOff val="60000"/>
                  <a:alpha val="0"/>
                </a:schemeClr>
              </a:gs>
              <a:gs pos="100000">
                <a:schemeClr val="tx2">
                  <a:lumMod val="75000"/>
                  <a:alpha val="1000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a:extLst>
              <a:ext uri="{FF2B5EF4-FFF2-40B4-BE49-F238E27FC236}">
                <a16:creationId xmlns:a16="http://schemas.microsoft.com/office/drawing/2014/main" id="{670FB431-AE18-414D-92F4-1D12D199115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59539" y="317578"/>
            <a:ext cx="548640" cy="549007"/>
            <a:chOff x="7029447" y="3514725"/>
            <a:chExt cx="1285875" cy="549007"/>
          </a:xfrm>
        </p:grpSpPr>
        <p:cxnSp>
          <p:nvCxnSpPr>
            <p:cNvPr id="35" name="Straight Connector 34">
              <a:extLst>
                <a:ext uri="{FF2B5EF4-FFF2-40B4-BE49-F238E27FC236}">
                  <a16:creationId xmlns:a16="http://schemas.microsoft.com/office/drawing/2014/main" id="{24467063-D74E-4D42-8790-B9F6D69584B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A1D19BAC-1681-47BC-AAF5-92FAFFF6F4C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94347C2B-E846-452C-97AA-7E254FC1CE8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10EA2B35-7959-4C2A-84AA-FF5D94FEDE9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pic>
        <p:nvPicPr>
          <p:cNvPr id="6" name="Picture 5">
            <a:extLst>
              <a:ext uri="{FF2B5EF4-FFF2-40B4-BE49-F238E27FC236}">
                <a16:creationId xmlns:a16="http://schemas.microsoft.com/office/drawing/2014/main" id="{41F0A2BA-4D55-3844-95B6-3C6FC7CD92E3}"/>
              </a:ext>
            </a:extLst>
          </p:cNvPr>
          <p:cNvPicPr>
            <a:picLocks noChangeAspect="1"/>
          </p:cNvPicPr>
          <p:nvPr/>
        </p:nvPicPr>
        <p:blipFill rotWithShape="1">
          <a:blip r:embed="rId4"/>
          <a:srcRect l="2613" r="21070" b="-2"/>
          <a:stretch/>
        </p:blipFill>
        <p:spPr>
          <a:xfrm>
            <a:off x="7949294" y="406043"/>
            <a:ext cx="3549663" cy="3162873"/>
          </a:xfrm>
          <a:prstGeom prst="rect">
            <a:avLst/>
          </a:prstGeom>
        </p:spPr>
      </p:pic>
      <p:sp>
        <p:nvSpPr>
          <p:cNvPr id="40" name="Rectangle 39">
            <a:extLst>
              <a:ext uri="{FF2B5EF4-FFF2-40B4-BE49-F238E27FC236}">
                <a16:creationId xmlns:a16="http://schemas.microsoft.com/office/drawing/2014/main" id="{E2D3D3F2-ABBB-4453-B1C5-1BEBF7E4DD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6140785"/>
            <a:ext cx="6095997" cy="711252"/>
          </a:xfrm>
          <a:prstGeom prst="rect">
            <a:avLst/>
          </a:prstGeom>
          <a:gradFill flip="none" rotWithShape="1">
            <a:gsLst>
              <a:gs pos="10000">
                <a:schemeClr val="tx2">
                  <a:lumMod val="50000"/>
                  <a:alpha val="10000"/>
                </a:schemeClr>
              </a:gs>
              <a:gs pos="100000">
                <a:schemeClr val="tx2">
                  <a:lumMod val="60000"/>
                  <a:lumOff val="40000"/>
                  <a:alpha val="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2" name="Group 41">
            <a:extLst>
              <a:ext uri="{FF2B5EF4-FFF2-40B4-BE49-F238E27FC236}">
                <a16:creationId xmlns:a16="http://schemas.microsoft.com/office/drawing/2014/main" id="{8214E4A5-A0D2-42C4-8D14-D2A7E495F04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616345" y="5940560"/>
            <a:ext cx="1285875" cy="549007"/>
            <a:chOff x="7029447" y="3514725"/>
            <a:chExt cx="1285875" cy="549007"/>
          </a:xfrm>
        </p:grpSpPr>
        <p:cxnSp>
          <p:nvCxnSpPr>
            <p:cNvPr id="43" name="Straight Connector 42">
              <a:extLst>
                <a:ext uri="{FF2B5EF4-FFF2-40B4-BE49-F238E27FC236}">
                  <a16:creationId xmlns:a16="http://schemas.microsoft.com/office/drawing/2014/main" id="{7494D7A0-6B21-41E8-A7D3-0033BBB7915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1E141D7D-32B0-448E-A666-EA8703AFCF2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8D87E268-6345-420F-8B97-B37ED04100E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5E1622E-7FA6-4760-A2BF-A8105EBF7BB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sp>
        <p:nvSpPr>
          <p:cNvPr id="8" name="Title 1">
            <a:extLst>
              <a:ext uri="{FF2B5EF4-FFF2-40B4-BE49-F238E27FC236}">
                <a16:creationId xmlns:a16="http://schemas.microsoft.com/office/drawing/2014/main" id="{FCED7AB3-8ADD-2B40-9DE7-85F95C1E6341}"/>
              </a:ext>
            </a:extLst>
          </p:cNvPr>
          <p:cNvSpPr txBox="1">
            <a:spLocks/>
          </p:cNvSpPr>
          <p:nvPr/>
        </p:nvSpPr>
        <p:spPr>
          <a:xfrm>
            <a:off x="630936" y="4018137"/>
            <a:ext cx="4550664" cy="2129586"/>
          </a:xfrm>
          <a:prstGeom prst="rect">
            <a:avLst/>
          </a:prstGeom>
          <a:noFill/>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600"/>
              </a:spcAft>
            </a:pPr>
            <a:r>
              <a:rPr lang="en-US" sz="4800" b="1" kern="1200">
                <a:solidFill>
                  <a:schemeClr val="bg1"/>
                </a:solidFill>
                <a:latin typeface="+mj-lt"/>
                <a:ea typeface="+mj-ea"/>
                <a:cs typeface="+mj-cs"/>
              </a:rPr>
              <a:t>Testing WP6a: Type test for CL </a:t>
            </a:r>
          </a:p>
        </p:txBody>
      </p:sp>
      <p:sp>
        <p:nvSpPr>
          <p:cNvPr id="9" name="Rectangle 8">
            <a:extLst>
              <a:ext uri="{FF2B5EF4-FFF2-40B4-BE49-F238E27FC236}">
                <a16:creationId xmlns:a16="http://schemas.microsoft.com/office/drawing/2014/main" id="{4E024181-83EB-2D43-B1AD-AF4CCD1E0D6B}"/>
              </a:ext>
            </a:extLst>
          </p:cNvPr>
          <p:cNvSpPr/>
          <p:nvPr/>
        </p:nvSpPr>
        <p:spPr>
          <a:xfrm>
            <a:off x="5486080" y="4018143"/>
            <a:ext cx="5994666" cy="2129599"/>
          </a:xfrm>
          <a:prstGeom prst="rect">
            <a:avLst/>
          </a:prstGeom>
          <a:noFill/>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r>
              <a:rPr lang="en-US">
                <a:solidFill>
                  <a:schemeClr val="bg1"/>
                </a:solidFill>
              </a:rPr>
              <a:t>Hopefully existing or already designed pieces: </a:t>
            </a:r>
          </a:p>
          <a:p>
            <a:pPr indent="-228600">
              <a:lnSpc>
                <a:spcPct val="90000"/>
              </a:lnSpc>
              <a:spcAft>
                <a:spcPts val="600"/>
              </a:spcAft>
              <a:buFont typeface="Arial" panose="020B0604020202020204" pitchFamily="34" charset="0"/>
              <a:buChar char="•"/>
            </a:pPr>
            <a:r>
              <a:rPr lang="en-US">
                <a:solidFill>
                  <a:schemeClr val="bg1"/>
                </a:solidFill>
              </a:rPr>
              <a:t>	a. in yellow all existing</a:t>
            </a:r>
          </a:p>
          <a:p>
            <a:pPr indent="-228600">
              <a:lnSpc>
                <a:spcPct val="90000"/>
              </a:lnSpc>
              <a:spcAft>
                <a:spcPts val="600"/>
              </a:spcAft>
              <a:buFont typeface="Arial" panose="020B0604020202020204" pitchFamily="34" charset="0"/>
              <a:buChar char="•"/>
            </a:pPr>
            <a:r>
              <a:rPr lang="en-US">
                <a:solidFill>
                  <a:schemeClr val="bg1"/>
                </a:solidFill>
              </a:rPr>
              <a:t>	b. in green CL</a:t>
            </a:r>
          </a:p>
          <a:p>
            <a:pPr indent="-228600">
              <a:lnSpc>
                <a:spcPct val="90000"/>
              </a:lnSpc>
              <a:spcAft>
                <a:spcPts val="600"/>
              </a:spcAft>
              <a:buFont typeface="Arial" panose="020B0604020202020204" pitchFamily="34" charset="0"/>
              <a:buChar char="•"/>
            </a:pPr>
            <a:r>
              <a:rPr lang="en-US">
                <a:solidFill>
                  <a:schemeClr val="bg1"/>
                </a:solidFill>
              </a:rPr>
              <a:t>	c. other to be designed</a:t>
            </a:r>
          </a:p>
        </p:txBody>
      </p:sp>
      <p:sp>
        <p:nvSpPr>
          <p:cNvPr id="2" name="Footer Placeholder 1">
            <a:extLst>
              <a:ext uri="{FF2B5EF4-FFF2-40B4-BE49-F238E27FC236}">
                <a16:creationId xmlns:a16="http://schemas.microsoft.com/office/drawing/2014/main" id="{2A0D8D20-54D2-4DF8-A8E3-0572EAFF5A79}"/>
              </a:ext>
            </a:extLst>
          </p:cNvPr>
          <p:cNvSpPr>
            <a:spLocks noGrp="1"/>
          </p:cNvSpPr>
          <p:nvPr>
            <p:ph type="ftr" sz="quarter" idx="11"/>
          </p:nvPr>
        </p:nvSpPr>
        <p:spPr>
          <a:xfrm>
            <a:off x="630936" y="6308832"/>
            <a:ext cx="8320722" cy="548640"/>
          </a:xfrm>
        </p:spPr>
        <p:txBody>
          <a:bodyPr vert="horz" lIns="91440" tIns="45720" rIns="91440" bIns="45720" rtlCol="0" anchor="ctr">
            <a:normAutofit/>
          </a:bodyPr>
          <a:lstStyle/>
          <a:p>
            <a:pPr algn="just">
              <a:spcAft>
                <a:spcPts val="600"/>
              </a:spcAft>
            </a:pPr>
            <a:r>
              <a:rPr lang="en-US" sz="1050" kern="1200">
                <a:solidFill>
                  <a:schemeClr val="bg1"/>
                </a:solidFill>
                <a:latin typeface="+mn-lt"/>
                <a:ea typeface="+mn-ea"/>
                <a:cs typeface="+mn-cs"/>
              </a:rPr>
              <a:t>Marta Bajko TE-MSC-TF 1st of Dec 2020 MSC Seminar</a:t>
            </a:r>
          </a:p>
        </p:txBody>
      </p:sp>
    </p:spTree>
    <p:extLst>
      <p:ext uri="{BB962C8B-B14F-4D97-AF65-F5344CB8AC3E}">
        <p14:creationId xmlns:p14="http://schemas.microsoft.com/office/powerpoint/2010/main" val="22865061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274" y="183891"/>
            <a:ext cx="11821180" cy="608590"/>
          </a:xfrm>
        </p:spPr>
        <p:txBody>
          <a:bodyPr>
            <a:normAutofit fontScale="90000"/>
          </a:bodyPr>
          <a:lstStyle/>
          <a:p>
            <a:r>
              <a:rPr lang="en-GB" b="1" dirty="0">
                <a:latin typeface="+mn-lt"/>
              </a:rPr>
              <a:t>2009</a:t>
            </a:r>
            <a:endParaRPr lang="en-GB" sz="2200" b="1" dirty="0">
              <a:latin typeface="+mn-lt"/>
            </a:endParaRPr>
          </a:p>
        </p:txBody>
      </p:sp>
      <p:pic>
        <p:nvPicPr>
          <p:cNvPr id="6" name="Picture 5"/>
          <p:cNvPicPr>
            <a:picLocks noChangeAspect="1"/>
          </p:cNvPicPr>
          <p:nvPr/>
        </p:nvPicPr>
        <p:blipFill>
          <a:blip r:embed="rId2"/>
          <a:stretch>
            <a:fillRect/>
          </a:stretch>
        </p:blipFill>
        <p:spPr>
          <a:xfrm>
            <a:off x="2447395" y="1290212"/>
            <a:ext cx="6825080" cy="5118810"/>
          </a:xfrm>
          <a:prstGeom prst="rect">
            <a:avLst/>
          </a:prstGeom>
        </p:spPr>
      </p:pic>
      <p:sp>
        <p:nvSpPr>
          <p:cNvPr id="10" name="TextBox 9"/>
          <p:cNvSpPr txBox="1"/>
          <p:nvPr/>
        </p:nvSpPr>
        <p:spPr>
          <a:xfrm>
            <a:off x="4390013" y="6092361"/>
            <a:ext cx="2939844" cy="369332"/>
          </a:xfrm>
          <a:prstGeom prst="rect">
            <a:avLst/>
          </a:prstGeom>
          <a:noFill/>
        </p:spPr>
        <p:txBody>
          <a:bodyPr wrap="none" rtlCol="0">
            <a:spAutoFit/>
          </a:bodyPr>
          <a:lstStyle/>
          <a:p>
            <a:r>
              <a:rPr lang="en-GB" dirty="0">
                <a:solidFill>
                  <a:schemeClr val="bg1"/>
                </a:solidFill>
              </a:rPr>
              <a:t>Project proposal August 2009</a:t>
            </a:r>
          </a:p>
        </p:txBody>
      </p:sp>
      <p:sp>
        <p:nvSpPr>
          <p:cNvPr id="3" name="TextBox 2">
            <a:extLst>
              <a:ext uri="{FF2B5EF4-FFF2-40B4-BE49-F238E27FC236}">
                <a16:creationId xmlns:a16="http://schemas.microsoft.com/office/drawing/2014/main" id="{D8BBC648-24F7-D843-9A80-D2B1F74DECD5}"/>
              </a:ext>
            </a:extLst>
          </p:cNvPr>
          <p:cNvSpPr txBox="1"/>
          <p:nvPr/>
        </p:nvSpPr>
        <p:spPr>
          <a:xfrm>
            <a:off x="313138" y="973551"/>
            <a:ext cx="8799012" cy="369332"/>
          </a:xfrm>
          <a:prstGeom prst="rect">
            <a:avLst/>
          </a:prstGeom>
          <a:noFill/>
        </p:spPr>
        <p:txBody>
          <a:bodyPr wrap="none" rtlCol="0">
            <a:spAutoFit/>
          </a:bodyPr>
          <a:lstStyle/>
          <a:p>
            <a:r>
              <a:rPr lang="en-GB" b="1" dirty="0"/>
              <a:t>TE-MSC-TF is created  with one of the main task of moving Block 4 from </a:t>
            </a:r>
            <a:r>
              <a:rPr lang="en-GB" b="1" dirty="0" err="1"/>
              <a:t>Prevessin</a:t>
            </a:r>
            <a:r>
              <a:rPr lang="en-GB" b="1" dirty="0"/>
              <a:t> to SM18</a:t>
            </a:r>
            <a:endParaRPr lang="en-GB" dirty="0"/>
          </a:p>
        </p:txBody>
      </p:sp>
      <p:sp>
        <p:nvSpPr>
          <p:cNvPr id="4" name="Footer Placeholder 3">
            <a:extLst>
              <a:ext uri="{FF2B5EF4-FFF2-40B4-BE49-F238E27FC236}">
                <a16:creationId xmlns:a16="http://schemas.microsoft.com/office/drawing/2014/main" id="{B029A6E1-E5B9-41CC-9A6C-B68272BBFFF0}"/>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41472046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3F217-7101-064A-A3AB-588131A34871}"/>
              </a:ext>
            </a:extLst>
          </p:cNvPr>
          <p:cNvSpPr>
            <a:spLocks noGrp="1"/>
          </p:cNvSpPr>
          <p:nvPr>
            <p:ph type="title"/>
          </p:nvPr>
        </p:nvSpPr>
        <p:spPr>
          <a:xfrm>
            <a:off x="793229" y="185244"/>
            <a:ext cx="10981544" cy="666176"/>
          </a:xfrm>
        </p:spPr>
        <p:txBody>
          <a:bodyPr>
            <a:normAutofit/>
          </a:bodyPr>
          <a:lstStyle/>
          <a:p>
            <a:r>
              <a:rPr lang="en-GB" sz="4000" b="1" dirty="0">
                <a:latin typeface="+mn-lt"/>
              </a:rPr>
              <a:t>The new distribution of test benches of SM18 </a:t>
            </a:r>
          </a:p>
        </p:txBody>
      </p:sp>
      <p:grpSp>
        <p:nvGrpSpPr>
          <p:cNvPr id="3" name="Group 2">
            <a:extLst>
              <a:ext uri="{FF2B5EF4-FFF2-40B4-BE49-F238E27FC236}">
                <a16:creationId xmlns:a16="http://schemas.microsoft.com/office/drawing/2014/main" id="{30E5BF00-4891-9D4E-9AA0-CF452DFD1C05}"/>
              </a:ext>
            </a:extLst>
          </p:cNvPr>
          <p:cNvGrpSpPr/>
          <p:nvPr/>
        </p:nvGrpSpPr>
        <p:grpSpPr>
          <a:xfrm>
            <a:off x="-414528" y="426720"/>
            <a:ext cx="12777216" cy="6279610"/>
            <a:chOff x="1380388" y="1019332"/>
            <a:chExt cx="8932844" cy="5686998"/>
          </a:xfrm>
        </p:grpSpPr>
        <p:grpSp>
          <p:nvGrpSpPr>
            <p:cNvPr id="32" name="Group 31">
              <a:extLst>
                <a:ext uri="{FF2B5EF4-FFF2-40B4-BE49-F238E27FC236}">
                  <a16:creationId xmlns:a16="http://schemas.microsoft.com/office/drawing/2014/main" id="{C3442041-11BA-CB40-85DD-F2FE77D8AEF4}"/>
                </a:ext>
              </a:extLst>
            </p:cNvPr>
            <p:cNvGrpSpPr/>
            <p:nvPr/>
          </p:nvGrpSpPr>
          <p:grpSpPr>
            <a:xfrm>
              <a:off x="1380388" y="1019332"/>
              <a:ext cx="8932844" cy="5686998"/>
              <a:chOff x="1597746" y="1077043"/>
              <a:chExt cx="8360287" cy="5292007"/>
            </a:xfrm>
          </p:grpSpPr>
          <p:pic>
            <p:nvPicPr>
              <p:cNvPr id="33" name="Picture 32">
                <a:extLst>
                  <a:ext uri="{FF2B5EF4-FFF2-40B4-BE49-F238E27FC236}">
                    <a16:creationId xmlns:a16="http://schemas.microsoft.com/office/drawing/2014/main" id="{5407968D-38F7-9948-AAEE-F3C1FEF8835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97746" y="1077043"/>
                <a:ext cx="8360287" cy="5292007"/>
              </a:xfrm>
              <a:prstGeom prst="rect">
                <a:avLst/>
              </a:prstGeom>
            </p:spPr>
          </p:pic>
          <p:grpSp>
            <p:nvGrpSpPr>
              <p:cNvPr id="34" name="Group 33">
                <a:extLst>
                  <a:ext uri="{FF2B5EF4-FFF2-40B4-BE49-F238E27FC236}">
                    <a16:creationId xmlns:a16="http://schemas.microsoft.com/office/drawing/2014/main" id="{EB82C46E-42FB-7E40-A0B3-7C912E3386C6}"/>
                  </a:ext>
                </a:extLst>
              </p:cNvPr>
              <p:cNvGrpSpPr/>
              <p:nvPr/>
            </p:nvGrpSpPr>
            <p:grpSpPr>
              <a:xfrm>
                <a:off x="2086661" y="1835572"/>
                <a:ext cx="7123922" cy="4101004"/>
                <a:chOff x="2086661" y="1835572"/>
                <a:chExt cx="7123922" cy="4101004"/>
              </a:xfrm>
            </p:grpSpPr>
            <p:sp>
              <p:nvSpPr>
                <p:cNvPr id="35" name="TextBox 34">
                  <a:extLst>
                    <a:ext uri="{FF2B5EF4-FFF2-40B4-BE49-F238E27FC236}">
                      <a16:creationId xmlns:a16="http://schemas.microsoft.com/office/drawing/2014/main" id="{50CE238A-C59A-B74A-B5E8-E2936083FE94}"/>
                    </a:ext>
                  </a:extLst>
                </p:cNvPr>
                <p:cNvSpPr txBox="1"/>
                <p:nvPr/>
              </p:nvSpPr>
              <p:spPr>
                <a:xfrm>
                  <a:off x="5140684" y="4478503"/>
                  <a:ext cx="1966872" cy="276999"/>
                </a:xfrm>
                <a:prstGeom prst="rect">
                  <a:avLst/>
                </a:prstGeom>
                <a:solidFill>
                  <a:srgbClr val="C00000"/>
                </a:solidFill>
              </p:spPr>
              <p:txBody>
                <a:bodyPr wrap="square" rtlCol="0">
                  <a:spAutoFit/>
                </a:bodyPr>
                <a:lstStyle/>
                <a:p>
                  <a:r>
                    <a:rPr lang="fr-CH" sz="1200" dirty="0">
                      <a:solidFill>
                        <a:schemeClr val="bg1"/>
                      </a:solidFill>
                      <a:latin typeface="Arial" panose="020B0604020202020204" pitchFamily="34" charset="0"/>
                      <a:cs typeface="Arial" panose="020B0604020202020204" pitchFamily="34" charset="0"/>
                    </a:rPr>
                    <a:t>Radio </a:t>
                  </a:r>
                  <a:r>
                    <a:rPr lang="fr-CH" sz="1200" dirty="0" err="1">
                      <a:solidFill>
                        <a:schemeClr val="bg1"/>
                      </a:solidFill>
                      <a:latin typeface="Arial" panose="020B0604020202020204" pitchFamily="34" charset="0"/>
                      <a:cs typeface="Arial" panose="020B0604020202020204" pitchFamily="34" charset="0"/>
                    </a:rPr>
                    <a:t>Frequency</a:t>
                  </a:r>
                  <a:r>
                    <a:rPr lang="fr-CH" sz="1200" dirty="0">
                      <a:solidFill>
                        <a:schemeClr val="bg1"/>
                      </a:solidFill>
                      <a:latin typeface="Arial" panose="020B0604020202020204" pitchFamily="34" charset="0"/>
                      <a:cs typeface="Arial" panose="020B0604020202020204" pitchFamily="34" charset="0"/>
                    </a:rPr>
                    <a:t> Cavities</a:t>
                  </a:r>
                  <a:endParaRPr lang="en-US" sz="1200" dirty="0">
                    <a:solidFill>
                      <a:schemeClr val="bg1"/>
                    </a:solidFill>
                    <a:latin typeface="Arial" panose="020B0604020202020204" pitchFamily="34" charset="0"/>
                    <a:cs typeface="Arial" panose="020B0604020202020204" pitchFamily="34" charset="0"/>
                  </a:endParaRPr>
                </a:p>
              </p:txBody>
            </p:sp>
            <p:sp>
              <p:nvSpPr>
                <p:cNvPr id="40" name="TextBox 39">
                  <a:extLst>
                    <a:ext uri="{FF2B5EF4-FFF2-40B4-BE49-F238E27FC236}">
                      <a16:creationId xmlns:a16="http://schemas.microsoft.com/office/drawing/2014/main" id="{FC52B674-5E13-D049-851F-5E29F23063AE}"/>
                    </a:ext>
                  </a:extLst>
                </p:cNvPr>
                <p:cNvSpPr txBox="1"/>
                <p:nvPr/>
              </p:nvSpPr>
              <p:spPr>
                <a:xfrm>
                  <a:off x="5665773" y="3111209"/>
                  <a:ext cx="1070519" cy="400110"/>
                </a:xfrm>
                <a:prstGeom prst="rect">
                  <a:avLst/>
                </a:prstGeom>
                <a:solidFill>
                  <a:schemeClr val="accent1">
                    <a:lumMod val="50000"/>
                  </a:schemeClr>
                </a:solidFill>
              </p:spPr>
              <p:txBody>
                <a:bodyPr wrap="square" rtlCol="0">
                  <a:spAutoFit/>
                </a:bodyPr>
                <a:lstStyle/>
                <a:p>
                  <a:pPr algn="ctr"/>
                  <a:r>
                    <a:rPr lang="fr-CH" sz="1000" dirty="0">
                      <a:solidFill>
                        <a:schemeClr val="bg1"/>
                      </a:solidFill>
                      <a:latin typeface="Arial" panose="020B0604020202020204" pitchFamily="34" charset="0"/>
                      <a:cs typeface="Arial" panose="020B0604020202020204" pitchFamily="34" charset="0"/>
                    </a:rPr>
                    <a:t>Horizontal tests</a:t>
                  </a:r>
                </a:p>
                <a:p>
                  <a:pPr algn="ctr"/>
                  <a:r>
                    <a:rPr lang="fr-CH" sz="1000" dirty="0">
                      <a:solidFill>
                        <a:schemeClr val="bg1"/>
                      </a:solidFill>
                      <a:latin typeface="Arial" panose="020B0604020202020204" pitchFamily="34" charset="0"/>
                      <a:cs typeface="Arial" panose="020B0604020202020204" pitchFamily="34" charset="0"/>
                    </a:rPr>
                    <a:t>CLUSTERS</a:t>
                  </a:r>
                  <a:endParaRPr lang="en-US" sz="1000" dirty="0">
                    <a:solidFill>
                      <a:schemeClr val="bg1"/>
                    </a:solidFill>
                    <a:latin typeface="Arial" panose="020B0604020202020204" pitchFamily="34" charset="0"/>
                    <a:cs typeface="Arial" panose="020B0604020202020204" pitchFamily="34" charset="0"/>
                  </a:endParaRPr>
                </a:p>
              </p:txBody>
            </p:sp>
            <p:cxnSp>
              <p:nvCxnSpPr>
                <p:cNvPr id="41" name="Straight Arrow Connector 40">
                  <a:extLst>
                    <a:ext uri="{FF2B5EF4-FFF2-40B4-BE49-F238E27FC236}">
                      <a16:creationId xmlns:a16="http://schemas.microsoft.com/office/drawing/2014/main" id="{86D0BC9D-AEA1-D54D-BD4F-AA1DAC713C4F}"/>
                    </a:ext>
                  </a:extLst>
                </p:cNvPr>
                <p:cNvCxnSpPr/>
                <p:nvPr/>
              </p:nvCxnSpPr>
              <p:spPr>
                <a:xfrm flipV="1">
                  <a:off x="8776834" y="5095558"/>
                  <a:ext cx="0" cy="251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81DA09CA-1ED5-344F-B059-0081C94AF902}"/>
                    </a:ext>
                  </a:extLst>
                </p:cNvPr>
                <p:cNvSpPr txBox="1"/>
                <p:nvPr/>
              </p:nvSpPr>
              <p:spPr>
                <a:xfrm>
                  <a:off x="8267720" y="5690355"/>
                  <a:ext cx="942863" cy="246221"/>
                </a:xfrm>
                <a:prstGeom prst="rect">
                  <a:avLst/>
                </a:prstGeom>
                <a:noFill/>
              </p:spPr>
              <p:txBody>
                <a:bodyPr wrap="square" rtlCol="0">
                  <a:spAutoFit/>
                </a:bodyPr>
                <a:lstStyle/>
                <a:p>
                  <a:r>
                    <a:rPr lang="fr-CH" sz="1000" i="1" dirty="0"/>
                    <a:t>Main entrance</a:t>
                  </a:r>
                  <a:endParaRPr lang="en-US" sz="1000" i="1" dirty="0"/>
                </a:p>
              </p:txBody>
            </p:sp>
            <p:sp>
              <p:nvSpPr>
                <p:cNvPr id="43" name="TextBox 42">
                  <a:extLst>
                    <a:ext uri="{FF2B5EF4-FFF2-40B4-BE49-F238E27FC236}">
                      <a16:creationId xmlns:a16="http://schemas.microsoft.com/office/drawing/2014/main" id="{A447B0AA-3E60-E448-88CD-CD371DEE96B9}"/>
                    </a:ext>
                  </a:extLst>
                </p:cNvPr>
                <p:cNvSpPr txBox="1"/>
                <p:nvPr/>
              </p:nvSpPr>
              <p:spPr>
                <a:xfrm>
                  <a:off x="7668421" y="2766942"/>
                  <a:ext cx="258576" cy="246221"/>
                </a:xfrm>
                <a:prstGeom prst="rect">
                  <a:avLst/>
                </a:prstGeom>
                <a:solidFill>
                  <a:schemeClr val="accent1">
                    <a:lumMod val="50000"/>
                  </a:schemeClr>
                </a:solidFill>
              </p:spPr>
              <p:txBody>
                <a:bodyPr wrap="square" rtlCol="0">
                  <a:spAutoFit/>
                </a:bodyPr>
                <a:lstStyle/>
                <a:p>
                  <a:r>
                    <a:rPr lang="fr-CH" sz="1000" dirty="0">
                      <a:solidFill>
                        <a:schemeClr val="bg1"/>
                      </a:solidFill>
                      <a:latin typeface="Arial" panose="020B0604020202020204" pitchFamily="34" charset="0"/>
                      <a:cs typeface="Arial" panose="020B0604020202020204" pitchFamily="34" charset="0"/>
                    </a:rPr>
                    <a:t>A</a:t>
                  </a:r>
                  <a:endParaRPr lang="en-US" sz="1000" dirty="0">
                    <a:solidFill>
                      <a:schemeClr val="bg1"/>
                    </a:solidFill>
                    <a:latin typeface="Arial" panose="020B0604020202020204" pitchFamily="34" charset="0"/>
                    <a:cs typeface="Arial" panose="020B0604020202020204" pitchFamily="34" charset="0"/>
                  </a:endParaRPr>
                </a:p>
              </p:txBody>
            </p:sp>
            <p:sp>
              <p:nvSpPr>
                <p:cNvPr id="44" name="TextBox 43">
                  <a:extLst>
                    <a:ext uri="{FF2B5EF4-FFF2-40B4-BE49-F238E27FC236}">
                      <a16:creationId xmlns:a16="http://schemas.microsoft.com/office/drawing/2014/main" id="{47D006CD-F491-8141-AC57-E2F15BC451A9}"/>
                    </a:ext>
                  </a:extLst>
                </p:cNvPr>
                <p:cNvSpPr txBox="1"/>
                <p:nvPr/>
              </p:nvSpPr>
              <p:spPr>
                <a:xfrm>
                  <a:off x="7668421" y="3149996"/>
                  <a:ext cx="258576" cy="246221"/>
                </a:xfrm>
                <a:prstGeom prst="rect">
                  <a:avLst/>
                </a:prstGeom>
                <a:solidFill>
                  <a:schemeClr val="accent1">
                    <a:lumMod val="50000"/>
                  </a:schemeClr>
                </a:solidFill>
              </p:spPr>
              <p:txBody>
                <a:bodyPr wrap="square" rtlCol="0">
                  <a:spAutoFit/>
                </a:bodyPr>
                <a:lstStyle/>
                <a:p>
                  <a:r>
                    <a:rPr lang="fr-CH" sz="1000" dirty="0">
                      <a:solidFill>
                        <a:schemeClr val="bg1"/>
                      </a:solidFill>
                      <a:latin typeface="Arial" panose="020B0604020202020204" pitchFamily="34" charset="0"/>
                      <a:cs typeface="Arial" panose="020B0604020202020204" pitchFamily="34" charset="0"/>
                    </a:rPr>
                    <a:t>B</a:t>
                  </a:r>
                  <a:endParaRPr lang="en-US" sz="1000" dirty="0">
                    <a:solidFill>
                      <a:schemeClr val="bg1"/>
                    </a:solidFill>
                    <a:latin typeface="Arial" panose="020B0604020202020204" pitchFamily="34" charset="0"/>
                    <a:cs typeface="Arial" panose="020B0604020202020204" pitchFamily="34" charset="0"/>
                  </a:endParaRPr>
                </a:p>
              </p:txBody>
            </p:sp>
            <p:sp>
              <p:nvSpPr>
                <p:cNvPr id="45" name="TextBox 44">
                  <a:extLst>
                    <a:ext uri="{FF2B5EF4-FFF2-40B4-BE49-F238E27FC236}">
                      <a16:creationId xmlns:a16="http://schemas.microsoft.com/office/drawing/2014/main" id="{8D5FACCF-9FB8-454C-804C-15CE2EE3BBE2}"/>
                    </a:ext>
                  </a:extLst>
                </p:cNvPr>
                <p:cNvSpPr txBox="1"/>
                <p:nvPr/>
              </p:nvSpPr>
              <p:spPr>
                <a:xfrm>
                  <a:off x="7668421" y="3505961"/>
                  <a:ext cx="265996" cy="246221"/>
                </a:xfrm>
                <a:prstGeom prst="rect">
                  <a:avLst/>
                </a:prstGeom>
                <a:solidFill>
                  <a:schemeClr val="accent1">
                    <a:lumMod val="50000"/>
                  </a:schemeClr>
                </a:solidFill>
              </p:spPr>
              <p:txBody>
                <a:bodyPr wrap="square" rtlCol="0">
                  <a:spAutoFit/>
                </a:bodyPr>
                <a:lstStyle/>
                <a:p>
                  <a:r>
                    <a:rPr lang="fr-CH" sz="1000" dirty="0">
                      <a:solidFill>
                        <a:schemeClr val="bg1"/>
                      </a:solidFill>
                      <a:latin typeface="Arial" panose="020B0604020202020204" pitchFamily="34" charset="0"/>
                      <a:cs typeface="Arial" panose="020B0604020202020204" pitchFamily="34" charset="0"/>
                    </a:rPr>
                    <a:t>C</a:t>
                  </a:r>
                  <a:endParaRPr lang="en-US" sz="1000" dirty="0">
                    <a:solidFill>
                      <a:schemeClr val="bg1"/>
                    </a:solidFill>
                    <a:latin typeface="Arial" panose="020B0604020202020204" pitchFamily="34" charset="0"/>
                    <a:cs typeface="Arial" panose="020B0604020202020204" pitchFamily="34" charset="0"/>
                  </a:endParaRPr>
                </a:p>
              </p:txBody>
            </p:sp>
            <p:sp>
              <p:nvSpPr>
                <p:cNvPr id="46" name="TextBox 45">
                  <a:extLst>
                    <a:ext uri="{FF2B5EF4-FFF2-40B4-BE49-F238E27FC236}">
                      <a16:creationId xmlns:a16="http://schemas.microsoft.com/office/drawing/2014/main" id="{4139052E-4AEC-514B-9D54-5EFE5098DE99}"/>
                    </a:ext>
                  </a:extLst>
                </p:cNvPr>
                <p:cNvSpPr txBox="1"/>
                <p:nvPr/>
              </p:nvSpPr>
              <p:spPr>
                <a:xfrm>
                  <a:off x="4483142" y="3149996"/>
                  <a:ext cx="258576" cy="246221"/>
                </a:xfrm>
                <a:prstGeom prst="rect">
                  <a:avLst/>
                </a:prstGeom>
                <a:solidFill>
                  <a:schemeClr val="accent1">
                    <a:lumMod val="50000"/>
                  </a:schemeClr>
                </a:solidFill>
              </p:spPr>
              <p:txBody>
                <a:bodyPr wrap="square" rtlCol="0">
                  <a:spAutoFit/>
                </a:bodyPr>
                <a:lstStyle/>
                <a:p>
                  <a:r>
                    <a:rPr lang="fr-CH" sz="1000" dirty="0">
                      <a:solidFill>
                        <a:schemeClr val="bg1"/>
                      </a:solidFill>
                      <a:latin typeface="Arial" panose="020B0604020202020204" pitchFamily="34" charset="0"/>
                      <a:cs typeface="Arial" panose="020B0604020202020204" pitchFamily="34" charset="0"/>
                    </a:rPr>
                    <a:t>E</a:t>
                  </a:r>
                  <a:endParaRPr lang="en-US" sz="1000" dirty="0">
                    <a:solidFill>
                      <a:schemeClr val="bg1"/>
                    </a:solidFill>
                    <a:latin typeface="Arial" panose="020B0604020202020204" pitchFamily="34" charset="0"/>
                    <a:cs typeface="Arial" panose="020B0604020202020204" pitchFamily="34" charset="0"/>
                  </a:endParaRPr>
                </a:p>
              </p:txBody>
            </p:sp>
            <p:sp>
              <p:nvSpPr>
                <p:cNvPr id="47" name="TextBox 46">
                  <a:extLst>
                    <a:ext uri="{FF2B5EF4-FFF2-40B4-BE49-F238E27FC236}">
                      <a16:creationId xmlns:a16="http://schemas.microsoft.com/office/drawing/2014/main" id="{6EA438E4-DB66-D048-A493-D3E5EF96A00B}"/>
                    </a:ext>
                  </a:extLst>
                </p:cNvPr>
                <p:cNvSpPr txBox="1"/>
                <p:nvPr/>
              </p:nvSpPr>
              <p:spPr>
                <a:xfrm>
                  <a:off x="4487149" y="3483853"/>
                  <a:ext cx="251153" cy="246221"/>
                </a:xfrm>
                <a:prstGeom prst="rect">
                  <a:avLst/>
                </a:prstGeom>
                <a:solidFill>
                  <a:schemeClr val="accent1">
                    <a:lumMod val="50000"/>
                  </a:schemeClr>
                </a:solidFill>
              </p:spPr>
              <p:txBody>
                <a:bodyPr wrap="square" rtlCol="0">
                  <a:spAutoFit/>
                </a:bodyPr>
                <a:lstStyle/>
                <a:p>
                  <a:r>
                    <a:rPr lang="fr-CH" sz="1000" dirty="0">
                      <a:solidFill>
                        <a:schemeClr val="bg1"/>
                      </a:solidFill>
                      <a:latin typeface="Arial" panose="020B0604020202020204" pitchFamily="34" charset="0"/>
                      <a:cs typeface="Arial" panose="020B0604020202020204" pitchFamily="34" charset="0"/>
                    </a:rPr>
                    <a:t>F</a:t>
                  </a:r>
                  <a:endParaRPr lang="en-US" sz="1000" dirty="0">
                    <a:solidFill>
                      <a:schemeClr val="bg1"/>
                    </a:solidFill>
                    <a:latin typeface="Arial" panose="020B0604020202020204" pitchFamily="34" charset="0"/>
                    <a:cs typeface="Arial" panose="020B0604020202020204" pitchFamily="34" charset="0"/>
                  </a:endParaRPr>
                </a:p>
              </p:txBody>
            </p:sp>
            <p:sp>
              <p:nvSpPr>
                <p:cNvPr id="48" name="TextBox 47">
                  <a:extLst>
                    <a:ext uri="{FF2B5EF4-FFF2-40B4-BE49-F238E27FC236}">
                      <a16:creationId xmlns:a16="http://schemas.microsoft.com/office/drawing/2014/main" id="{BD8D1883-7367-AC4A-873A-E85ACA58C640}"/>
                    </a:ext>
                  </a:extLst>
                </p:cNvPr>
                <p:cNvSpPr txBox="1"/>
                <p:nvPr/>
              </p:nvSpPr>
              <p:spPr>
                <a:xfrm>
                  <a:off x="4437809" y="2603418"/>
                  <a:ext cx="917630" cy="400110"/>
                </a:xfrm>
                <a:prstGeom prst="rect">
                  <a:avLst/>
                </a:prstGeom>
                <a:solidFill>
                  <a:schemeClr val="accent1">
                    <a:lumMod val="50000"/>
                  </a:schemeClr>
                </a:solidFill>
              </p:spPr>
              <p:txBody>
                <a:bodyPr wrap="square" rtlCol="0">
                  <a:spAutoFit/>
                </a:bodyPr>
                <a:lstStyle/>
                <a:p>
                  <a:pPr algn="ctr"/>
                  <a:r>
                    <a:rPr lang="fr-CH" sz="1000" dirty="0">
                      <a:solidFill>
                        <a:schemeClr val="bg1"/>
                      </a:solidFill>
                      <a:latin typeface="Arial" panose="020B0604020202020204" pitchFamily="34" charset="0"/>
                      <a:cs typeface="Arial" panose="020B0604020202020204" pitchFamily="34" charset="0"/>
                    </a:rPr>
                    <a:t>Vertical tests</a:t>
                  </a:r>
                </a:p>
                <a:p>
                  <a:pPr algn="ctr"/>
                  <a:r>
                    <a:rPr lang="fr-CH" sz="1000" dirty="0">
                      <a:solidFill>
                        <a:schemeClr val="bg1"/>
                      </a:solidFill>
                      <a:latin typeface="Arial" panose="020B0604020202020204" pitchFamily="34" charset="0"/>
                      <a:cs typeface="Arial" panose="020B0604020202020204" pitchFamily="34" charset="0"/>
                    </a:rPr>
                    <a:t>Cluster D</a:t>
                  </a:r>
                  <a:endParaRPr lang="en-US" sz="1000" dirty="0">
                    <a:solidFill>
                      <a:schemeClr val="bg1"/>
                    </a:solidFill>
                    <a:latin typeface="Arial" panose="020B0604020202020204" pitchFamily="34" charset="0"/>
                    <a:cs typeface="Arial" panose="020B0604020202020204" pitchFamily="34" charset="0"/>
                  </a:endParaRPr>
                </a:p>
              </p:txBody>
            </p:sp>
            <p:sp>
              <p:nvSpPr>
                <p:cNvPr id="49" name="TextBox 48">
                  <a:extLst>
                    <a:ext uri="{FF2B5EF4-FFF2-40B4-BE49-F238E27FC236}">
                      <a16:creationId xmlns:a16="http://schemas.microsoft.com/office/drawing/2014/main" id="{59F87153-FD41-A24B-BFDF-11DC7E5524A6}"/>
                    </a:ext>
                  </a:extLst>
                </p:cNvPr>
                <p:cNvSpPr txBox="1"/>
                <p:nvPr/>
              </p:nvSpPr>
              <p:spPr>
                <a:xfrm>
                  <a:off x="2086661" y="2341935"/>
                  <a:ext cx="1162539" cy="257760"/>
                </a:xfrm>
                <a:prstGeom prst="rect">
                  <a:avLst/>
                </a:prstGeom>
                <a:solidFill>
                  <a:schemeClr val="accent1">
                    <a:lumMod val="50000"/>
                  </a:schemeClr>
                </a:solidFill>
              </p:spPr>
              <p:txBody>
                <a:bodyPr wrap="square" rtlCol="0">
                  <a:spAutoFit/>
                </a:bodyPr>
                <a:lstStyle/>
                <a:p>
                  <a:r>
                    <a:rPr lang="fr-CH" sz="1200" dirty="0">
                      <a:solidFill>
                        <a:schemeClr val="bg1"/>
                      </a:solidFill>
                      <a:latin typeface="Arial" panose="020B0604020202020204" pitchFamily="34" charset="0"/>
                      <a:cs typeface="Arial" panose="020B0604020202020204" pitchFamily="34" charset="0"/>
                    </a:rPr>
                    <a:t>HTS Leads test</a:t>
                  </a:r>
                  <a:endParaRPr lang="en-US" sz="1200" dirty="0">
                    <a:solidFill>
                      <a:schemeClr val="bg1"/>
                    </a:solidFill>
                    <a:latin typeface="Arial" panose="020B0604020202020204" pitchFamily="34" charset="0"/>
                    <a:cs typeface="Arial" panose="020B0604020202020204" pitchFamily="34" charset="0"/>
                  </a:endParaRPr>
                </a:p>
              </p:txBody>
            </p:sp>
            <p:sp>
              <p:nvSpPr>
                <p:cNvPr id="50" name="TextBox 49">
                  <a:extLst>
                    <a:ext uri="{FF2B5EF4-FFF2-40B4-BE49-F238E27FC236}">
                      <a16:creationId xmlns:a16="http://schemas.microsoft.com/office/drawing/2014/main" id="{D85232F1-1524-5940-A3F9-95664BA92427}"/>
                    </a:ext>
                  </a:extLst>
                </p:cNvPr>
                <p:cNvSpPr txBox="1"/>
                <p:nvPr/>
              </p:nvSpPr>
              <p:spPr>
                <a:xfrm>
                  <a:off x="5225261" y="2321458"/>
                  <a:ext cx="1719243" cy="276999"/>
                </a:xfrm>
                <a:prstGeom prst="rect">
                  <a:avLst/>
                </a:prstGeom>
                <a:solidFill>
                  <a:schemeClr val="accent1">
                    <a:lumMod val="50000"/>
                  </a:schemeClr>
                </a:solidFill>
              </p:spPr>
              <p:txBody>
                <a:bodyPr wrap="square" rtlCol="0">
                  <a:spAutoFit/>
                </a:bodyPr>
                <a:lstStyle/>
                <a:p>
                  <a:r>
                    <a:rPr lang="fr-CH" sz="1200" dirty="0">
                      <a:solidFill>
                        <a:schemeClr val="bg1"/>
                      </a:solidFill>
                      <a:latin typeface="Arial" panose="020B0604020202020204" pitchFamily="34" charset="0"/>
                      <a:cs typeface="Arial" panose="020B0604020202020204" pitchFamily="34" charset="0"/>
                    </a:rPr>
                    <a:t>HL-LHC String test</a:t>
                  </a:r>
                  <a:endParaRPr lang="en-US" sz="1200" dirty="0">
                    <a:solidFill>
                      <a:schemeClr val="bg1"/>
                    </a:solidFill>
                    <a:latin typeface="Arial" panose="020B0604020202020204" pitchFamily="34" charset="0"/>
                    <a:cs typeface="Arial" panose="020B0604020202020204" pitchFamily="34" charset="0"/>
                  </a:endParaRPr>
                </a:p>
              </p:txBody>
            </p:sp>
            <p:sp>
              <p:nvSpPr>
                <p:cNvPr id="52" name="TextBox 51">
                  <a:extLst>
                    <a:ext uri="{FF2B5EF4-FFF2-40B4-BE49-F238E27FC236}">
                      <a16:creationId xmlns:a16="http://schemas.microsoft.com/office/drawing/2014/main" id="{8AD39A1F-D9DD-D24A-83B5-41AC7E2EDA5C}"/>
                    </a:ext>
                  </a:extLst>
                </p:cNvPr>
                <p:cNvSpPr txBox="1"/>
                <p:nvPr/>
              </p:nvSpPr>
              <p:spPr>
                <a:xfrm>
                  <a:off x="2776853" y="2646265"/>
                  <a:ext cx="1024363" cy="400110"/>
                </a:xfrm>
                <a:prstGeom prst="rect">
                  <a:avLst/>
                </a:prstGeom>
                <a:solidFill>
                  <a:schemeClr val="accent1">
                    <a:lumMod val="50000"/>
                  </a:schemeClr>
                </a:solidFill>
              </p:spPr>
              <p:txBody>
                <a:bodyPr wrap="square" rtlCol="0">
                  <a:spAutoFit/>
                </a:bodyPr>
                <a:lstStyle/>
                <a:p>
                  <a:pPr algn="ctr"/>
                  <a:r>
                    <a:rPr lang="fr-CH" sz="1000" dirty="0">
                      <a:solidFill>
                        <a:schemeClr val="bg1"/>
                      </a:solidFill>
                      <a:latin typeface="Arial" panose="020B0604020202020204" pitchFamily="34" charset="0"/>
                      <a:cs typeface="Arial" panose="020B0604020202020204" pitchFamily="34" charset="0"/>
                    </a:rPr>
                    <a:t>Vertical tests</a:t>
                  </a:r>
                </a:p>
                <a:p>
                  <a:pPr algn="ctr"/>
                  <a:r>
                    <a:rPr lang="fr-CH" sz="1000" dirty="0">
                      <a:solidFill>
                        <a:schemeClr val="bg1"/>
                      </a:solidFill>
                      <a:latin typeface="Arial" panose="020B0604020202020204" pitchFamily="34" charset="0"/>
                      <a:cs typeface="Arial" panose="020B0604020202020204" pitchFamily="34" charset="0"/>
                    </a:rPr>
                    <a:t>Cluster G</a:t>
                  </a:r>
                  <a:endParaRPr lang="en-US" sz="1000" dirty="0">
                    <a:solidFill>
                      <a:schemeClr val="bg1"/>
                    </a:solidFill>
                    <a:latin typeface="Arial" panose="020B0604020202020204" pitchFamily="34" charset="0"/>
                    <a:cs typeface="Arial" panose="020B0604020202020204" pitchFamily="34" charset="0"/>
                  </a:endParaRPr>
                </a:p>
              </p:txBody>
            </p:sp>
            <p:cxnSp>
              <p:nvCxnSpPr>
                <p:cNvPr id="53" name="Straight Connector 52">
                  <a:extLst>
                    <a:ext uri="{FF2B5EF4-FFF2-40B4-BE49-F238E27FC236}">
                      <a16:creationId xmlns:a16="http://schemas.microsoft.com/office/drawing/2014/main" id="{A0A198C8-A1FF-674E-80B2-EAD0F1B2D585}"/>
                    </a:ext>
                  </a:extLst>
                </p:cNvPr>
                <p:cNvCxnSpPr/>
                <p:nvPr/>
              </p:nvCxnSpPr>
              <p:spPr>
                <a:xfrm>
                  <a:off x="2920562" y="2646265"/>
                  <a:ext cx="0" cy="35495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36CDE29D-7610-F249-939D-60953E6924EC}"/>
                    </a:ext>
                  </a:extLst>
                </p:cNvPr>
                <p:cNvSpPr txBox="1"/>
                <p:nvPr/>
              </p:nvSpPr>
              <p:spPr>
                <a:xfrm>
                  <a:off x="2987696" y="4718284"/>
                  <a:ext cx="917630" cy="261610"/>
                </a:xfrm>
                <a:prstGeom prst="rect">
                  <a:avLst/>
                </a:prstGeom>
                <a:solidFill>
                  <a:schemeClr val="accent6">
                    <a:lumMod val="75000"/>
                  </a:schemeClr>
                </a:solidFill>
              </p:spPr>
              <p:txBody>
                <a:bodyPr wrap="square" rtlCol="0">
                  <a:spAutoFit/>
                </a:bodyPr>
                <a:lstStyle/>
                <a:p>
                  <a:r>
                    <a:rPr lang="fr-CH" sz="1100" dirty="0" err="1">
                      <a:solidFill>
                        <a:schemeClr val="bg1"/>
                      </a:solidFill>
                      <a:latin typeface="Arial" panose="020B0604020202020204" pitchFamily="34" charset="0"/>
                      <a:cs typeface="Arial" panose="020B0604020202020204" pitchFamily="34" charset="0"/>
                    </a:rPr>
                    <a:t>Cryogenic</a:t>
                  </a:r>
                  <a:endParaRPr lang="en-US" sz="1100" dirty="0">
                    <a:solidFill>
                      <a:schemeClr val="bg1"/>
                    </a:solidFill>
                    <a:latin typeface="Arial" panose="020B0604020202020204" pitchFamily="34" charset="0"/>
                    <a:cs typeface="Arial" panose="020B0604020202020204" pitchFamily="34" charset="0"/>
                  </a:endParaRPr>
                </a:p>
              </p:txBody>
            </p:sp>
            <p:sp>
              <p:nvSpPr>
                <p:cNvPr id="55" name="TextBox 54">
                  <a:extLst>
                    <a:ext uri="{FF2B5EF4-FFF2-40B4-BE49-F238E27FC236}">
                      <a16:creationId xmlns:a16="http://schemas.microsoft.com/office/drawing/2014/main" id="{9C4163C6-E121-8B47-B6E5-FAE52E8E73D4}"/>
                    </a:ext>
                  </a:extLst>
                </p:cNvPr>
                <p:cNvSpPr txBox="1"/>
                <p:nvPr/>
              </p:nvSpPr>
              <p:spPr>
                <a:xfrm>
                  <a:off x="3380196" y="5194607"/>
                  <a:ext cx="1103751" cy="246221"/>
                </a:xfrm>
                <a:prstGeom prst="rect">
                  <a:avLst/>
                </a:prstGeom>
                <a:solidFill>
                  <a:schemeClr val="accent1">
                    <a:lumMod val="50000"/>
                  </a:schemeClr>
                </a:solidFill>
              </p:spPr>
              <p:txBody>
                <a:bodyPr wrap="square" rtlCol="0">
                  <a:spAutoFit/>
                </a:bodyPr>
                <a:lstStyle/>
                <a:p>
                  <a:r>
                    <a:rPr lang="fr-CH" sz="1000" dirty="0">
                      <a:solidFill>
                        <a:schemeClr val="bg1"/>
                      </a:solidFill>
                      <a:latin typeface="Arial" panose="020B0604020202020204" pitchFamily="34" charset="0"/>
                      <a:cs typeface="Arial" panose="020B0604020202020204" pitchFamily="34" charset="0"/>
                    </a:rPr>
                    <a:t>LN</a:t>
                  </a:r>
                  <a:r>
                    <a:rPr lang="fr-CH" sz="1000" baseline="-25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a:t>
                  </a:r>
                  <a:r>
                    <a:rPr lang="fr-CH" sz="1000" dirty="0">
                      <a:solidFill>
                        <a:schemeClr val="bg1"/>
                      </a:solidFill>
                      <a:latin typeface="Arial" panose="020B0604020202020204" pitchFamily="34" charset="0"/>
                      <a:cs typeface="Arial" panose="020B0604020202020204" pitchFamily="34" charset="0"/>
                    </a:rPr>
                    <a:t> test stand</a:t>
                  </a:r>
                  <a:endParaRPr lang="en-US" sz="1000" dirty="0">
                    <a:solidFill>
                      <a:schemeClr val="bg1"/>
                    </a:solidFill>
                    <a:latin typeface="Arial" panose="020B0604020202020204" pitchFamily="34" charset="0"/>
                    <a:cs typeface="Arial" panose="020B0604020202020204" pitchFamily="34" charset="0"/>
                  </a:endParaRPr>
                </a:p>
              </p:txBody>
            </p:sp>
            <p:sp>
              <p:nvSpPr>
                <p:cNvPr id="56" name="TextBox 55">
                  <a:extLst>
                    <a:ext uri="{FF2B5EF4-FFF2-40B4-BE49-F238E27FC236}">
                      <a16:creationId xmlns:a16="http://schemas.microsoft.com/office/drawing/2014/main" id="{6D06FB7F-9D1B-C14A-9829-D82F626DF8DE}"/>
                    </a:ext>
                  </a:extLst>
                </p:cNvPr>
                <p:cNvSpPr txBox="1"/>
                <p:nvPr/>
              </p:nvSpPr>
              <p:spPr>
                <a:xfrm>
                  <a:off x="7627009" y="2364470"/>
                  <a:ext cx="599977" cy="246221"/>
                </a:xfrm>
                <a:prstGeom prst="rect">
                  <a:avLst/>
                </a:prstGeom>
                <a:solidFill>
                  <a:schemeClr val="tx1"/>
                </a:solidFill>
              </p:spPr>
              <p:txBody>
                <a:bodyPr wrap="square" rtlCol="0">
                  <a:spAutoFit/>
                </a:bodyPr>
                <a:lstStyle/>
                <a:p>
                  <a:r>
                    <a:rPr lang="fr-CH" sz="1000" dirty="0" err="1">
                      <a:solidFill>
                        <a:schemeClr val="bg1"/>
                      </a:solidFill>
                      <a:latin typeface="Arial" panose="020B0604020202020204" pitchFamily="34" charset="0"/>
                      <a:cs typeface="Arial" panose="020B0604020202020204" pitchFamily="34" charset="0"/>
                    </a:rPr>
                    <a:t>Visitors</a:t>
                  </a:r>
                  <a:endParaRPr lang="en-US" sz="1000" dirty="0">
                    <a:solidFill>
                      <a:schemeClr val="bg1"/>
                    </a:solidFill>
                    <a:latin typeface="Arial" panose="020B0604020202020204" pitchFamily="34" charset="0"/>
                    <a:cs typeface="Arial" panose="020B0604020202020204" pitchFamily="34" charset="0"/>
                  </a:endParaRPr>
                </a:p>
              </p:txBody>
            </p:sp>
            <p:sp>
              <p:nvSpPr>
                <p:cNvPr id="57" name="TextBox 56">
                  <a:extLst>
                    <a:ext uri="{FF2B5EF4-FFF2-40B4-BE49-F238E27FC236}">
                      <a16:creationId xmlns:a16="http://schemas.microsoft.com/office/drawing/2014/main" id="{83278534-7380-6341-BA57-F121776A51A1}"/>
                    </a:ext>
                  </a:extLst>
                </p:cNvPr>
                <p:cNvSpPr txBox="1"/>
                <p:nvPr/>
              </p:nvSpPr>
              <p:spPr>
                <a:xfrm rot="16200000">
                  <a:off x="7813329" y="3824106"/>
                  <a:ext cx="1096016" cy="187232"/>
                </a:xfrm>
                <a:prstGeom prst="rect">
                  <a:avLst/>
                </a:prstGeom>
                <a:solidFill>
                  <a:schemeClr val="accent1">
                    <a:lumMod val="50000"/>
                  </a:schemeClr>
                </a:solidFill>
              </p:spPr>
              <p:txBody>
                <a:bodyPr wrap="square" rtlCol="0">
                  <a:spAutoFit/>
                </a:bodyPr>
                <a:lstStyle/>
                <a:p>
                  <a:pPr algn="ctr"/>
                  <a:r>
                    <a:rPr lang="fr-CH" sz="700" dirty="0" err="1">
                      <a:solidFill>
                        <a:schemeClr val="bg1"/>
                      </a:solidFill>
                      <a:latin typeface="Arial" panose="020B0604020202020204" pitchFamily="34" charset="0"/>
                      <a:cs typeface="Arial" panose="020B0604020202020204" pitchFamily="34" charset="0"/>
                    </a:rPr>
                    <a:t>Cabling</a:t>
                  </a:r>
                  <a:r>
                    <a:rPr lang="fr-CH" sz="700" dirty="0">
                      <a:solidFill>
                        <a:schemeClr val="bg1"/>
                      </a:solidFill>
                      <a:latin typeface="Arial" panose="020B0604020202020204" pitchFamily="34" charset="0"/>
                      <a:cs typeface="Arial" panose="020B0604020202020204" pitchFamily="34" charset="0"/>
                    </a:rPr>
                    <a:t> &amp; </a:t>
                  </a:r>
                  <a:r>
                    <a:rPr lang="fr-CH" sz="700" dirty="0" err="1">
                      <a:solidFill>
                        <a:schemeClr val="bg1"/>
                      </a:solidFill>
                      <a:latin typeface="Arial" panose="020B0604020202020204" pitchFamily="34" charset="0"/>
                      <a:cs typeface="Arial" panose="020B0604020202020204" pitchFamily="34" charset="0"/>
                    </a:rPr>
                    <a:t>electronics</a:t>
                  </a:r>
                  <a:endParaRPr lang="en-US" sz="700" dirty="0">
                    <a:solidFill>
                      <a:schemeClr val="bg1"/>
                    </a:solidFill>
                    <a:latin typeface="Arial" panose="020B0604020202020204" pitchFamily="34" charset="0"/>
                    <a:cs typeface="Arial" panose="020B0604020202020204" pitchFamily="34" charset="0"/>
                  </a:endParaRPr>
                </a:p>
              </p:txBody>
            </p:sp>
            <p:sp>
              <p:nvSpPr>
                <p:cNvPr id="58" name="TextBox 57">
                  <a:extLst>
                    <a:ext uri="{FF2B5EF4-FFF2-40B4-BE49-F238E27FC236}">
                      <a16:creationId xmlns:a16="http://schemas.microsoft.com/office/drawing/2014/main" id="{FADD5ACF-6A62-A041-A514-D66B8D4705D4}"/>
                    </a:ext>
                  </a:extLst>
                </p:cNvPr>
                <p:cNvSpPr txBox="1"/>
                <p:nvPr/>
              </p:nvSpPr>
              <p:spPr>
                <a:xfrm>
                  <a:off x="6226358" y="3815219"/>
                  <a:ext cx="1359969" cy="246221"/>
                </a:xfrm>
                <a:prstGeom prst="rect">
                  <a:avLst/>
                </a:prstGeom>
                <a:solidFill>
                  <a:schemeClr val="accent1">
                    <a:lumMod val="50000"/>
                  </a:schemeClr>
                </a:solidFill>
              </p:spPr>
              <p:txBody>
                <a:bodyPr wrap="square" rtlCol="0">
                  <a:spAutoFit/>
                </a:bodyPr>
                <a:lstStyle/>
                <a:p>
                  <a:pPr algn="ctr"/>
                  <a:r>
                    <a:rPr lang="fr-CH" sz="500" dirty="0" err="1">
                      <a:solidFill>
                        <a:schemeClr val="bg1"/>
                      </a:solidFill>
                      <a:latin typeface="Arial" panose="020B0604020202020204" pitchFamily="34" charset="0"/>
                      <a:cs typeface="Arial" panose="020B0604020202020204" pitchFamily="34" charset="0"/>
                    </a:rPr>
                    <a:t>Magnetic</a:t>
                  </a:r>
                  <a:r>
                    <a:rPr lang="fr-CH" sz="500" dirty="0">
                      <a:solidFill>
                        <a:schemeClr val="bg1"/>
                      </a:solidFill>
                      <a:latin typeface="Arial" panose="020B0604020202020204" pitchFamily="34" charset="0"/>
                      <a:cs typeface="Arial" panose="020B0604020202020204" pitchFamily="34" charset="0"/>
                    </a:rPr>
                    <a:t> </a:t>
                  </a:r>
                  <a:r>
                    <a:rPr lang="fr-CH" sz="500" dirty="0" err="1">
                      <a:solidFill>
                        <a:schemeClr val="bg1"/>
                      </a:solidFill>
                      <a:latin typeface="Arial" panose="020B0604020202020204" pitchFamily="34" charset="0"/>
                      <a:cs typeface="Arial" panose="020B0604020202020204" pitchFamily="34" charset="0"/>
                    </a:rPr>
                    <a:t>measurements</a:t>
                  </a:r>
                  <a:endParaRPr lang="fr-CH" sz="500" dirty="0">
                    <a:solidFill>
                      <a:schemeClr val="bg1"/>
                    </a:solidFill>
                    <a:latin typeface="Arial" panose="020B0604020202020204" pitchFamily="34" charset="0"/>
                    <a:cs typeface="Arial" panose="020B0604020202020204" pitchFamily="34" charset="0"/>
                  </a:endParaRPr>
                </a:p>
                <a:p>
                  <a:pPr algn="ctr"/>
                  <a:r>
                    <a:rPr lang="fr-CH" sz="500" dirty="0" err="1">
                      <a:solidFill>
                        <a:schemeClr val="bg1"/>
                      </a:solidFill>
                      <a:latin typeface="Arial" panose="020B0604020202020204" pitchFamily="34" charset="0"/>
                      <a:cs typeface="Arial" panose="020B0604020202020204" pitchFamily="34" charset="0"/>
                    </a:rPr>
                    <a:t>Opticalfiber</a:t>
                  </a:r>
                  <a:r>
                    <a:rPr lang="fr-CH" sz="500" dirty="0">
                      <a:solidFill>
                        <a:schemeClr val="bg1"/>
                      </a:solidFill>
                      <a:latin typeface="Arial" panose="020B0604020202020204" pitchFamily="34" charset="0"/>
                      <a:cs typeface="Arial" panose="020B0604020202020204" pitchFamily="34" charset="0"/>
                    </a:rPr>
                    <a:t> &amp; diode Installation</a:t>
                  </a:r>
                  <a:endParaRPr lang="en-US" sz="500" dirty="0">
                    <a:solidFill>
                      <a:schemeClr val="bg1"/>
                    </a:solidFill>
                    <a:latin typeface="Arial" panose="020B0604020202020204" pitchFamily="34" charset="0"/>
                    <a:cs typeface="Arial" panose="020B0604020202020204" pitchFamily="34" charset="0"/>
                  </a:endParaRPr>
                </a:p>
              </p:txBody>
            </p:sp>
            <p:sp>
              <p:nvSpPr>
                <p:cNvPr id="59" name="TextBox 58">
                  <a:extLst>
                    <a:ext uri="{FF2B5EF4-FFF2-40B4-BE49-F238E27FC236}">
                      <a16:creationId xmlns:a16="http://schemas.microsoft.com/office/drawing/2014/main" id="{DE4022EB-1F26-4143-8BE1-AAACAA786E9F}"/>
                    </a:ext>
                  </a:extLst>
                </p:cNvPr>
                <p:cNvSpPr txBox="1"/>
                <p:nvPr/>
              </p:nvSpPr>
              <p:spPr>
                <a:xfrm>
                  <a:off x="4589175" y="3833084"/>
                  <a:ext cx="947318" cy="169277"/>
                </a:xfrm>
                <a:prstGeom prst="rect">
                  <a:avLst/>
                </a:prstGeom>
                <a:solidFill>
                  <a:schemeClr val="accent1">
                    <a:lumMod val="50000"/>
                  </a:schemeClr>
                </a:solidFill>
              </p:spPr>
              <p:txBody>
                <a:bodyPr wrap="square" rtlCol="0">
                  <a:spAutoFit/>
                </a:bodyPr>
                <a:lstStyle/>
                <a:p>
                  <a:pPr algn="ctr"/>
                  <a:r>
                    <a:rPr lang="fr-CH" sz="500" dirty="0">
                      <a:solidFill>
                        <a:schemeClr val="bg1"/>
                      </a:solidFill>
                      <a:latin typeface="Arial" panose="020B0604020202020204" pitchFamily="34" charset="0"/>
                      <a:cs typeface="Arial" panose="020B0604020202020204" pitchFamily="34" charset="0"/>
                    </a:rPr>
                    <a:t>Installation &amp; storage</a:t>
                  </a:r>
                </a:p>
              </p:txBody>
            </p:sp>
            <p:sp>
              <p:nvSpPr>
                <p:cNvPr id="60" name="TextBox 59">
                  <a:extLst>
                    <a:ext uri="{FF2B5EF4-FFF2-40B4-BE49-F238E27FC236}">
                      <a16:creationId xmlns:a16="http://schemas.microsoft.com/office/drawing/2014/main" id="{BE6A9EF1-CD77-4540-9299-DC292F09B2A6}"/>
                    </a:ext>
                  </a:extLst>
                </p:cNvPr>
                <p:cNvSpPr txBox="1"/>
                <p:nvPr/>
              </p:nvSpPr>
              <p:spPr>
                <a:xfrm>
                  <a:off x="3392422" y="5538954"/>
                  <a:ext cx="760288" cy="246221"/>
                </a:xfrm>
                <a:prstGeom prst="rect">
                  <a:avLst/>
                </a:prstGeom>
                <a:solidFill>
                  <a:schemeClr val="accent6">
                    <a:lumMod val="75000"/>
                  </a:schemeClr>
                </a:solidFill>
              </p:spPr>
              <p:txBody>
                <a:bodyPr wrap="square" rtlCol="0">
                  <a:spAutoFit/>
                </a:bodyPr>
                <a:lstStyle/>
                <a:p>
                  <a:r>
                    <a:rPr lang="fr-CH" sz="1000" dirty="0" err="1">
                      <a:solidFill>
                        <a:schemeClr val="bg1"/>
                      </a:solidFill>
                      <a:latin typeface="Arial" panose="020B0604020202020204" pitchFamily="34" charset="0"/>
                      <a:cs typeface="Arial" panose="020B0604020202020204" pitchFamily="34" charset="0"/>
                    </a:rPr>
                    <a:t>Cryogenic</a:t>
                  </a:r>
                  <a:endParaRPr lang="en-US" sz="1000" dirty="0">
                    <a:solidFill>
                      <a:schemeClr val="bg1"/>
                    </a:solidFill>
                    <a:latin typeface="Arial" panose="020B0604020202020204" pitchFamily="34" charset="0"/>
                    <a:cs typeface="Arial" panose="020B0604020202020204" pitchFamily="34" charset="0"/>
                  </a:endParaRPr>
                </a:p>
              </p:txBody>
            </p:sp>
            <p:sp>
              <p:nvSpPr>
                <p:cNvPr id="61" name="TextBox 60">
                  <a:extLst>
                    <a:ext uri="{FF2B5EF4-FFF2-40B4-BE49-F238E27FC236}">
                      <a16:creationId xmlns:a16="http://schemas.microsoft.com/office/drawing/2014/main" id="{89E070C9-483B-184D-BDC5-B479DE8AD5CA}"/>
                    </a:ext>
                  </a:extLst>
                </p:cNvPr>
                <p:cNvSpPr txBox="1"/>
                <p:nvPr/>
              </p:nvSpPr>
              <p:spPr>
                <a:xfrm>
                  <a:off x="7668421" y="1835572"/>
                  <a:ext cx="853531" cy="400110"/>
                </a:xfrm>
                <a:prstGeom prst="rect">
                  <a:avLst/>
                </a:prstGeom>
                <a:solidFill>
                  <a:schemeClr val="accent6">
                    <a:lumMod val="75000"/>
                  </a:schemeClr>
                </a:solidFill>
              </p:spPr>
              <p:txBody>
                <a:bodyPr wrap="square" rtlCol="0">
                  <a:spAutoFit/>
                </a:bodyPr>
                <a:lstStyle/>
                <a:p>
                  <a:r>
                    <a:rPr lang="fr-CH" sz="1000" dirty="0" err="1">
                      <a:solidFill>
                        <a:schemeClr val="bg1"/>
                      </a:solidFill>
                      <a:latin typeface="Arial" panose="020B0604020202020204" pitchFamily="34" charset="0"/>
                      <a:cs typeface="Arial" panose="020B0604020202020204" pitchFamily="34" charset="0"/>
                    </a:rPr>
                    <a:t>Mechanical</a:t>
                  </a:r>
                  <a:endParaRPr lang="fr-CH" sz="1000" dirty="0">
                    <a:solidFill>
                      <a:schemeClr val="bg1"/>
                    </a:solidFill>
                    <a:latin typeface="Arial" panose="020B0604020202020204" pitchFamily="34" charset="0"/>
                    <a:cs typeface="Arial" panose="020B0604020202020204" pitchFamily="34" charset="0"/>
                  </a:endParaRPr>
                </a:p>
                <a:p>
                  <a:r>
                    <a:rPr lang="fr-CH" sz="1000" dirty="0">
                      <a:solidFill>
                        <a:schemeClr val="bg1"/>
                      </a:solidFill>
                      <a:latin typeface="Arial" panose="020B0604020202020204" pitchFamily="34" charset="0"/>
                      <a:cs typeface="Arial" panose="020B0604020202020204" pitchFamily="34" charset="0"/>
                    </a:rPr>
                    <a:t>Workshop</a:t>
                  </a:r>
                  <a:endParaRPr lang="en-US" sz="1000" dirty="0">
                    <a:solidFill>
                      <a:schemeClr val="bg1"/>
                    </a:solidFill>
                    <a:latin typeface="Arial" panose="020B0604020202020204" pitchFamily="34" charset="0"/>
                    <a:cs typeface="Arial" panose="020B0604020202020204" pitchFamily="34" charset="0"/>
                  </a:endParaRPr>
                </a:p>
              </p:txBody>
            </p:sp>
          </p:grpSp>
        </p:grpSp>
        <p:sp>
          <p:nvSpPr>
            <p:cNvPr id="63" name="TextBox 62">
              <a:extLst>
                <a:ext uri="{FF2B5EF4-FFF2-40B4-BE49-F238E27FC236}">
                  <a16:creationId xmlns:a16="http://schemas.microsoft.com/office/drawing/2014/main" id="{7905C9FB-EE24-1040-8686-2DD38E7E58FE}"/>
                </a:ext>
              </a:extLst>
            </p:cNvPr>
            <p:cNvSpPr txBox="1"/>
            <p:nvPr/>
          </p:nvSpPr>
          <p:spPr>
            <a:xfrm>
              <a:off x="4821841" y="3691209"/>
              <a:ext cx="997037" cy="253916"/>
            </a:xfrm>
            <a:prstGeom prst="rect">
              <a:avLst/>
            </a:prstGeom>
            <a:solidFill>
              <a:schemeClr val="accent5">
                <a:lumMod val="50000"/>
              </a:schemeClr>
            </a:solidFill>
          </p:spPr>
          <p:txBody>
            <a:bodyPr wrap="square" rtlCol="0">
              <a:spAutoFit/>
            </a:bodyPr>
            <a:lstStyle/>
            <a:p>
              <a:r>
                <a:rPr lang="en-GB" sz="1050" dirty="0">
                  <a:solidFill>
                    <a:schemeClr val="bg1"/>
                  </a:solidFill>
                </a:rPr>
                <a:t>Sc link system </a:t>
              </a:r>
            </a:p>
          </p:txBody>
        </p:sp>
        <p:sp>
          <p:nvSpPr>
            <p:cNvPr id="64" name="TextBox 63">
              <a:extLst>
                <a:ext uri="{FF2B5EF4-FFF2-40B4-BE49-F238E27FC236}">
                  <a16:creationId xmlns:a16="http://schemas.microsoft.com/office/drawing/2014/main" id="{121FD74A-708B-9641-8F10-1CD4C4C385A8}"/>
                </a:ext>
              </a:extLst>
            </p:cNvPr>
            <p:cNvSpPr txBox="1"/>
            <p:nvPr/>
          </p:nvSpPr>
          <p:spPr>
            <a:xfrm>
              <a:off x="4911257" y="3442423"/>
              <a:ext cx="907621" cy="253916"/>
            </a:xfrm>
            <a:prstGeom prst="rect">
              <a:avLst/>
            </a:prstGeom>
            <a:solidFill>
              <a:schemeClr val="accent5">
                <a:lumMod val="50000"/>
              </a:schemeClr>
            </a:solidFill>
          </p:spPr>
          <p:txBody>
            <a:bodyPr wrap="none" rtlCol="0">
              <a:spAutoFit/>
            </a:bodyPr>
            <a:lstStyle/>
            <a:p>
              <a:r>
                <a:rPr lang="en-GB" sz="1050" dirty="0">
                  <a:solidFill>
                    <a:schemeClr val="bg1"/>
                  </a:solidFill>
                </a:rPr>
                <a:t>Q1,Q2,Q3,CP</a:t>
              </a:r>
            </a:p>
          </p:txBody>
        </p:sp>
        <p:sp>
          <p:nvSpPr>
            <p:cNvPr id="65" name="TextBox 64">
              <a:extLst>
                <a:ext uri="{FF2B5EF4-FFF2-40B4-BE49-F238E27FC236}">
                  <a16:creationId xmlns:a16="http://schemas.microsoft.com/office/drawing/2014/main" id="{A557434D-B721-EA48-9743-CCA8C13156C1}"/>
                </a:ext>
              </a:extLst>
            </p:cNvPr>
            <p:cNvSpPr txBox="1"/>
            <p:nvPr/>
          </p:nvSpPr>
          <p:spPr>
            <a:xfrm>
              <a:off x="6783088" y="2975537"/>
              <a:ext cx="922047" cy="253916"/>
            </a:xfrm>
            <a:prstGeom prst="rect">
              <a:avLst/>
            </a:prstGeom>
            <a:solidFill>
              <a:schemeClr val="accent5">
                <a:lumMod val="50000"/>
              </a:schemeClr>
            </a:solidFill>
          </p:spPr>
          <p:txBody>
            <a:bodyPr wrap="none" rtlCol="0">
              <a:spAutoFit/>
            </a:bodyPr>
            <a:lstStyle/>
            <a:p>
              <a:r>
                <a:rPr lang="en-GB" sz="1050" dirty="0">
                  <a:solidFill>
                    <a:schemeClr val="bg1"/>
                  </a:solidFill>
                </a:rPr>
                <a:t>Q1,Q2,Q3,CD</a:t>
              </a:r>
            </a:p>
          </p:txBody>
        </p:sp>
        <p:sp>
          <p:nvSpPr>
            <p:cNvPr id="66" name="TextBox 65">
              <a:extLst>
                <a:ext uri="{FF2B5EF4-FFF2-40B4-BE49-F238E27FC236}">
                  <a16:creationId xmlns:a16="http://schemas.microsoft.com/office/drawing/2014/main" id="{B46DCB51-960D-294B-9FEF-14C5CE303EC9}"/>
                </a:ext>
              </a:extLst>
            </p:cNvPr>
            <p:cNvSpPr txBox="1"/>
            <p:nvPr/>
          </p:nvSpPr>
          <p:spPr>
            <a:xfrm>
              <a:off x="6780545" y="2724544"/>
              <a:ext cx="569387" cy="253916"/>
            </a:xfrm>
            <a:prstGeom prst="rect">
              <a:avLst/>
            </a:prstGeom>
            <a:solidFill>
              <a:schemeClr val="accent5">
                <a:lumMod val="50000"/>
              </a:schemeClr>
            </a:solidFill>
          </p:spPr>
          <p:txBody>
            <a:bodyPr wrap="none" rtlCol="0">
              <a:spAutoFit/>
            </a:bodyPr>
            <a:lstStyle/>
            <a:p>
              <a:r>
                <a:rPr lang="en-GB" sz="1050" dirty="0">
                  <a:solidFill>
                    <a:schemeClr val="bg1"/>
                  </a:solidFill>
                </a:rPr>
                <a:t>Q1, Q3</a:t>
              </a:r>
            </a:p>
          </p:txBody>
        </p:sp>
        <p:sp>
          <p:nvSpPr>
            <p:cNvPr id="67" name="TextBox 66">
              <a:extLst>
                <a:ext uri="{FF2B5EF4-FFF2-40B4-BE49-F238E27FC236}">
                  <a16:creationId xmlns:a16="http://schemas.microsoft.com/office/drawing/2014/main" id="{C23C3D06-439B-C344-8DD4-937CF952C6DC}"/>
                </a:ext>
              </a:extLst>
            </p:cNvPr>
            <p:cNvSpPr txBox="1"/>
            <p:nvPr/>
          </p:nvSpPr>
          <p:spPr>
            <a:xfrm>
              <a:off x="6765055" y="3669100"/>
              <a:ext cx="336952" cy="253916"/>
            </a:xfrm>
            <a:prstGeom prst="rect">
              <a:avLst/>
            </a:prstGeom>
            <a:solidFill>
              <a:schemeClr val="accent5">
                <a:lumMod val="50000"/>
              </a:schemeClr>
            </a:solidFill>
          </p:spPr>
          <p:txBody>
            <a:bodyPr wrap="none" rtlCol="0">
              <a:spAutoFit/>
            </a:bodyPr>
            <a:lstStyle/>
            <a:p>
              <a:r>
                <a:rPr lang="en-GB" sz="1050" dirty="0">
                  <a:solidFill>
                    <a:schemeClr val="bg1"/>
                  </a:solidFill>
                </a:rPr>
                <a:t>D2</a:t>
              </a:r>
            </a:p>
          </p:txBody>
        </p:sp>
        <p:sp>
          <p:nvSpPr>
            <p:cNvPr id="68" name="TextBox 67">
              <a:extLst>
                <a:ext uri="{FF2B5EF4-FFF2-40B4-BE49-F238E27FC236}">
                  <a16:creationId xmlns:a16="http://schemas.microsoft.com/office/drawing/2014/main" id="{C59C4AB9-0105-3D4A-863E-7707CFE009FF}"/>
                </a:ext>
              </a:extLst>
            </p:cNvPr>
            <p:cNvSpPr txBox="1"/>
            <p:nvPr/>
          </p:nvSpPr>
          <p:spPr>
            <a:xfrm>
              <a:off x="6765055" y="3423729"/>
              <a:ext cx="388248" cy="253916"/>
            </a:xfrm>
            <a:prstGeom prst="rect">
              <a:avLst/>
            </a:prstGeom>
            <a:solidFill>
              <a:schemeClr val="accent5">
                <a:lumMod val="50000"/>
              </a:schemeClr>
            </a:solidFill>
          </p:spPr>
          <p:txBody>
            <a:bodyPr wrap="none" rtlCol="0">
              <a:spAutoFit/>
            </a:bodyPr>
            <a:lstStyle/>
            <a:p>
              <a:r>
                <a:rPr lang="en-GB" sz="1050" dirty="0">
                  <a:solidFill>
                    <a:schemeClr val="bg1"/>
                  </a:solidFill>
                </a:rPr>
                <a:t>11T</a:t>
              </a:r>
            </a:p>
          </p:txBody>
        </p:sp>
        <p:sp>
          <p:nvSpPr>
            <p:cNvPr id="69" name="TextBox 68">
              <a:extLst>
                <a:ext uri="{FF2B5EF4-FFF2-40B4-BE49-F238E27FC236}">
                  <a16:creationId xmlns:a16="http://schemas.microsoft.com/office/drawing/2014/main" id="{51A51FD5-732A-0848-8C87-04E738626CBB}"/>
                </a:ext>
              </a:extLst>
            </p:cNvPr>
            <p:cNvSpPr txBox="1"/>
            <p:nvPr/>
          </p:nvSpPr>
          <p:spPr>
            <a:xfrm>
              <a:off x="6753452" y="3192633"/>
              <a:ext cx="984565" cy="253916"/>
            </a:xfrm>
            <a:prstGeom prst="rect">
              <a:avLst/>
            </a:prstGeom>
            <a:solidFill>
              <a:schemeClr val="accent5">
                <a:lumMod val="50000"/>
              </a:schemeClr>
            </a:solidFill>
          </p:spPr>
          <p:txBody>
            <a:bodyPr wrap="none" rtlCol="0">
              <a:spAutoFit/>
            </a:bodyPr>
            <a:lstStyle/>
            <a:p>
              <a:r>
                <a:rPr lang="en-GB" sz="1050" dirty="0">
                  <a:solidFill>
                    <a:schemeClr val="bg1"/>
                  </a:solidFill>
                </a:rPr>
                <a:t>MB, SS(SS), D1</a:t>
              </a:r>
            </a:p>
          </p:txBody>
        </p:sp>
        <p:sp>
          <p:nvSpPr>
            <p:cNvPr id="70" name="TextBox 69">
              <a:extLst>
                <a:ext uri="{FF2B5EF4-FFF2-40B4-BE49-F238E27FC236}">
                  <a16:creationId xmlns:a16="http://schemas.microsoft.com/office/drawing/2014/main" id="{9A97019D-2DC2-2248-B979-F8F0DE733876}"/>
                </a:ext>
              </a:extLst>
            </p:cNvPr>
            <p:cNvSpPr txBox="1"/>
            <p:nvPr/>
          </p:nvSpPr>
          <p:spPr>
            <a:xfrm>
              <a:off x="4846247" y="3179910"/>
              <a:ext cx="984565" cy="253916"/>
            </a:xfrm>
            <a:prstGeom prst="rect">
              <a:avLst/>
            </a:prstGeom>
            <a:solidFill>
              <a:schemeClr val="accent5">
                <a:lumMod val="50000"/>
              </a:schemeClr>
            </a:solidFill>
          </p:spPr>
          <p:txBody>
            <a:bodyPr wrap="none" rtlCol="0">
              <a:spAutoFit/>
            </a:bodyPr>
            <a:lstStyle/>
            <a:p>
              <a:r>
                <a:rPr lang="en-GB" sz="1050" dirty="0">
                  <a:solidFill>
                    <a:schemeClr val="bg1"/>
                  </a:solidFill>
                </a:rPr>
                <a:t>MB, SS(SS), D1</a:t>
              </a:r>
            </a:p>
          </p:txBody>
        </p:sp>
      </p:grpSp>
      <p:sp>
        <p:nvSpPr>
          <p:cNvPr id="4" name="Footer Placeholder 3">
            <a:extLst>
              <a:ext uri="{FF2B5EF4-FFF2-40B4-BE49-F238E27FC236}">
                <a16:creationId xmlns:a16="http://schemas.microsoft.com/office/drawing/2014/main" id="{77ECD3F6-BCE1-49B3-AAE0-A93F9A5B5131}"/>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13411509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sz="half" idx="2"/>
          </p:nvPr>
        </p:nvSpPr>
        <p:spPr>
          <a:xfrm>
            <a:off x="719311" y="815529"/>
            <a:ext cx="4879746" cy="4525963"/>
          </a:xfrm>
        </p:spPr>
        <p:txBody>
          <a:bodyPr/>
          <a:lstStyle/>
          <a:p>
            <a:pPr marL="457200" lvl="1" indent="0">
              <a:buClr>
                <a:srgbClr val="00B050"/>
              </a:buClr>
              <a:buNone/>
            </a:pPr>
            <a:r>
              <a:rPr lang="en-US" sz="2000" b="1" dirty="0"/>
              <a:t>Strain monitoring inside the coil</a:t>
            </a:r>
          </a:p>
          <a:p>
            <a:pPr marL="914400" lvl="2" indent="0">
              <a:buClr>
                <a:srgbClr val="00B050"/>
              </a:buClr>
              <a:buNone/>
            </a:pPr>
            <a:r>
              <a:rPr lang="en-US" sz="1400" dirty="0"/>
              <a:t>Magnet powering to 15 kA @ 1.9 K</a:t>
            </a:r>
            <a:endParaRPr lang="en-GB" dirty="0"/>
          </a:p>
        </p:txBody>
      </p:sp>
      <p:pic>
        <p:nvPicPr>
          <p:cNvPr id="14" name="Content Placeholder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7556" y="1792818"/>
            <a:ext cx="4629076" cy="3386138"/>
          </a:xfrm>
          <a:prstGeom prst="rect">
            <a:avLst/>
          </a:prstGeom>
        </p:spPr>
      </p:pic>
      <p:pic>
        <p:nvPicPr>
          <p:cNvPr id="15" name="Picture 14">
            <a:extLst>
              <a:ext uri="{FF2B5EF4-FFF2-40B4-BE49-F238E27FC236}">
                <a16:creationId xmlns:a16="http://schemas.microsoft.com/office/drawing/2014/main" id="{0084C51D-D778-460F-940E-956F22599B0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20" t="2298" r="50208" b="5459"/>
          <a:stretch/>
        </p:blipFill>
        <p:spPr>
          <a:xfrm>
            <a:off x="1031546" y="5104894"/>
            <a:ext cx="1919327" cy="155072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7" name="Picture 7">
            <a:extLst>
              <a:ext uri="{FF2B5EF4-FFF2-40B4-BE49-F238E27FC236}">
                <a16:creationId xmlns:a16="http://schemas.microsoft.com/office/drawing/2014/main" id="{31E6043D-8727-4C88-9155-1002E7C4563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307"/>
          <a:stretch/>
        </p:blipFill>
        <p:spPr>
          <a:xfrm>
            <a:off x="3190728" y="5178956"/>
            <a:ext cx="1379922" cy="147130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9" name="Picture 18">
            <a:extLst>
              <a:ext uri="{FF2B5EF4-FFF2-40B4-BE49-F238E27FC236}">
                <a16:creationId xmlns:a16="http://schemas.microsoft.com/office/drawing/2014/main" id="{C303E957-5D85-4FFC-9452-FCF698D30AFC}"/>
              </a:ext>
            </a:extLst>
          </p:cNvPr>
          <p:cNvPicPr/>
          <p:nvPr/>
        </p:nvPicPr>
        <p:blipFill>
          <a:blip r:embed="rId5" cstate="print">
            <a:extLst>
              <a:ext uri="{28A0092B-C50C-407E-A947-70E740481C1C}">
                <a14:useLocalDpi xmlns:a14="http://schemas.microsoft.com/office/drawing/2010/main" val="0"/>
              </a:ext>
            </a:extLst>
          </a:blip>
          <a:stretch>
            <a:fillRect/>
          </a:stretch>
        </p:blipFill>
        <p:spPr bwMode="auto">
          <a:xfrm>
            <a:off x="5599057" y="4520744"/>
            <a:ext cx="4342765" cy="2087880"/>
          </a:xfrm>
          <a:prstGeom prst="rect">
            <a:avLst/>
          </a:prstGeom>
          <a:noFill/>
          <a:ln>
            <a:noFill/>
          </a:ln>
        </p:spPr>
      </p:pic>
      <p:pic>
        <p:nvPicPr>
          <p:cNvPr id="23" name="Content Placeholder 5">
            <a:extLst>
              <a:ext uri="{FF2B5EF4-FFF2-40B4-BE49-F238E27FC236}">
                <a16:creationId xmlns:a16="http://schemas.microsoft.com/office/drawing/2014/main" id="{F416A9B8-30E1-4F76-BD1C-AD4C72635C19}"/>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6458462" y="1649511"/>
            <a:ext cx="4595432" cy="1855506"/>
          </a:xfrm>
          <a:prstGeom prst="rect">
            <a:avLst/>
          </a:prstGeom>
          <a:ln>
            <a:noFill/>
          </a:ln>
          <a:effectLst>
            <a:outerShdw blurRad="292100" dist="139700" dir="2700000" algn="tl" rotWithShape="0">
              <a:srgbClr val="333333">
                <a:alpha val="65000"/>
              </a:srgbClr>
            </a:outerShdw>
          </a:effectLst>
        </p:spPr>
      </p:pic>
      <p:sp>
        <p:nvSpPr>
          <p:cNvPr id="24" name="TextBox 23">
            <a:extLst>
              <a:ext uri="{FF2B5EF4-FFF2-40B4-BE49-F238E27FC236}">
                <a16:creationId xmlns:a16="http://schemas.microsoft.com/office/drawing/2014/main" id="{87A6E324-7BD3-42B4-86DC-FB6382F3DFE2}"/>
              </a:ext>
            </a:extLst>
          </p:cNvPr>
          <p:cNvSpPr txBox="1"/>
          <p:nvPr/>
        </p:nvSpPr>
        <p:spPr>
          <a:xfrm>
            <a:off x="5776873" y="3534767"/>
            <a:ext cx="5661877" cy="830997"/>
          </a:xfrm>
          <a:prstGeom prst="rect">
            <a:avLst/>
          </a:prstGeom>
          <a:noFill/>
        </p:spPr>
        <p:txBody>
          <a:bodyPr wrap="square" rtlCol="0">
            <a:spAutoFit/>
          </a:bodyPr>
          <a:lstStyle/>
          <a:p>
            <a:pPr algn="just"/>
            <a:r>
              <a:rPr lang="en-US" sz="1600" i="1" dirty="0"/>
              <a:t>Minimum Quench Energy test on an HTS sample carried out in SULTAN test facility in Paul </a:t>
            </a:r>
            <a:r>
              <a:rPr lang="en-US" sz="1600" i="1" dirty="0" err="1"/>
              <a:t>Scherrer</a:t>
            </a:r>
            <a:r>
              <a:rPr lang="en-US" sz="1600" i="1" dirty="0"/>
              <a:t> </a:t>
            </a:r>
            <a:r>
              <a:rPr lang="en-US" sz="1600" i="1" dirty="0" err="1"/>
              <a:t>Institut</a:t>
            </a:r>
            <a:r>
              <a:rPr lang="en-US" sz="1600" i="1" dirty="0"/>
              <a:t> in the framework of CERN-MIT collaboration</a:t>
            </a:r>
            <a:endParaRPr lang="en-GB" sz="1600" i="1" dirty="0"/>
          </a:p>
        </p:txBody>
      </p:sp>
      <p:grpSp>
        <p:nvGrpSpPr>
          <p:cNvPr id="26" name="Group 25">
            <a:extLst>
              <a:ext uri="{FF2B5EF4-FFF2-40B4-BE49-F238E27FC236}">
                <a16:creationId xmlns:a16="http://schemas.microsoft.com/office/drawing/2014/main" id="{FC6451BC-B340-46FC-802B-B77F2F05E49D}"/>
              </a:ext>
            </a:extLst>
          </p:cNvPr>
          <p:cNvGrpSpPr/>
          <p:nvPr/>
        </p:nvGrpSpPr>
        <p:grpSpPr>
          <a:xfrm>
            <a:off x="9910354" y="4147508"/>
            <a:ext cx="1531289" cy="2284148"/>
            <a:chOff x="1826953" y="447601"/>
            <a:chExt cx="1531289" cy="2284148"/>
          </a:xfrm>
        </p:grpSpPr>
        <p:grpSp>
          <p:nvGrpSpPr>
            <p:cNvPr id="37" name="Group 36">
              <a:extLst>
                <a:ext uri="{FF2B5EF4-FFF2-40B4-BE49-F238E27FC236}">
                  <a16:creationId xmlns:a16="http://schemas.microsoft.com/office/drawing/2014/main" id="{3690F435-67AF-4F2F-AA18-87316172CA06}"/>
                </a:ext>
              </a:extLst>
            </p:cNvPr>
            <p:cNvGrpSpPr/>
            <p:nvPr/>
          </p:nvGrpSpPr>
          <p:grpSpPr>
            <a:xfrm>
              <a:off x="1826953" y="447601"/>
              <a:ext cx="1478222" cy="1080000"/>
              <a:chOff x="1826953" y="447601"/>
              <a:chExt cx="1478222" cy="1080000"/>
            </a:xfrm>
          </p:grpSpPr>
          <p:pic>
            <p:nvPicPr>
              <p:cNvPr id="48" name="Picture 47">
                <a:extLst>
                  <a:ext uri="{FF2B5EF4-FFF2-40B4-BE49-F238E27FC236}">
                    <a16:creationId xmlns:a16="http://schemas.microsoft.com/office/drawing/2014/main" id="{370E9F52-1830-4682-9103-5BC74B33265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826953" y="1081002"/>
                <a:ext cx="539999" cy="360000"/>
              </a:xfrm>
              <a:prstGeom prst="rect">
                <a:avLst/>
              </a:prstGeom>
            </p:spPr>
          </p:pic>
          <p:pic>
            <p:nvPicPr>
              <p:cNvPr id="45" name="Picture 44">
                <a:extLst>
                  <a:ext uri="{FF2B5EF4-FFF2-40B4-BE49-F238E27FC236}">
                    <a16:creationId xmlns:a16="http://schemas.microsoft.com/office/drawing/2014/main" id="{C5156E28-301B-4A79-AA66-F1664A1F7522}"/>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5400000">
                <a:off x="2360175" y="582601"/>
                <a:ext cx="1080000" cy="810000"/>
              </a:xfrm>
              <a:prstGeom prst="rect">
                <a:avLst/>
              </a:prstGeom>
              <a:ln>
                <a:noFill/>
              </a:ln>
              <a:effectLst>
                <a:outerShdw blurRad="292100" dist="139700" dir="2700000" algn="tl" rotWithShape="0">
                  <a:srgbClr val="333333">
                    <a:alpha val="65000"/>
                  </a:srgbClr>
                </a:outerShdw>
              </a:effectLst>
            </p:spPr>
          </p:pic>
        </p:grpSp>
        <p:pic>
          <p:nvPicPr>
            <p:cNvPr id="41" name="Picture 40">
              <a:extLst>
                <a:ext uri="{FF2B5EF4-FFF2-40B4-BE49-F238E27FC236}">
                  <a16:creationId xmlns:a16="http://schemas.microsoft.com/office/drawing/2014/main" id="{54E780F4-405E-4C7E-B576-ED78C00AC075}"/>
                </a:ext>
              </a:extLst>
            </p:cNvPr>
            <p:cNvPicPr>
              <a:picLocks noChangeAspect="1"/>
            </p:cNvPicPr>
            <p:nvPr/>
          </p:nvPicPr>
          <p:blipFill>
            <a:blip r:embed="rId9"/>
            <a:stretch>
              <a:fillRect/>
            </a:stretch>
          </p:blipFill>
          <p:spPr>
            <a:xfrm>
              <a:off x="1919220" y="1651749"/>
              <a:ext cx="1439022" cy="1080000"/>
            </a:xfrm>
            <a:prstGeom prst="rect">
              <a:avLst/>
            </a:prstGeom>
            <a:ln>
              <a:noFill/>
            </a:ln>
            <a:effectLst>
              <a:outerShdw blurRad="292100" dist="139700" dir="2700000" algn="tl" rotWithShape="0">
                <a:srgbClr val="333333">
                  <a:alpha val="65000"/>
                </a:srgbClr>
              </a:outerShdw>
            </a:effectLst>
          </p:spPr>
        </p:pic>
      </p:grpSp>
      <p:sp>
        <p:nvSpPr>
          <p:cNvPr id="10" name="TextBox 9">
            <a:extLst>
              <a:ext uri="{FF2B5EF4-FFF2-40B4-BE49-F238E27FC236}">
                <a16:creationId xmlns:a16="http://schemas.microsoft.com/office/drawing/2014/main" id="{315435D2-DD69-41F6-9EF4-D8392D77E195}"/>
              </a:ext>
            </a:extLst>
          </p:cNvPr>
          <p:cNvSpPr txBox="1"/>
          <p:nvPr/>
        </p:nvSpPr>
        <p:spPr>
          <a:xfrm>
            <a:off x="1031546" y="1614606"/>
            <a:ext cx="2329740" cy="276999"/>
          </a:xfrm>
          <a:prstGeom prst="rect">
            <a:avLst/>
          </a:prstGeom>
          <a:noFill/>
        </p:spPr>
        <p:txBody>
          <a:bodyPr wrap="none" rtlCol="0">
            <a:spAutoFit/>
          </a:bodyPr>
          <a:lstStyle/>
          <a:p>
            <a:r>
              <a:rPr lang="en-US" sz="1200" dirty="0">
                <a:solidFill>
                  <a:srgbClr val="FF0000"/>
                </a:solidFill>
              </a:rPr>
              <a:t>Work of Antonella and Juan Carlos</a:t>
            </a:r>
          </a:p>
        </p:txBody>
      </p:sp>
      <p:sp>
        <p:nvSpPr>
          <p:cNvPr id="49" name="TextBox 48">
            <a:extLst>
              <a:ext uri="{FF2B5EF4-FFF2-40B4-BE49-F238E27FC236}">
                <a16:creationId xmlns:a16="http://schemas.microsoft.com/office/drawing/2014/main" id="{6BD00F8B-4AB9-4D83-BD33-9C3586E4870D}"/>
              </a:ext>
            </a:extLst>
          </p:cNvPr>
          <p:cNvSpPr txBox="1"/>
          <p:nvPr/>
        </p:nvSpPr>
        <p:spPr>
          <a:xfrm>
            <a:off x="6212903" y="868578"/>
            <a:ext cx="6731164" cy="369332"/>
          </a:xfrm>
          <a:prstGeom prst="rect">
            <a:avLst/>
          </a:prstGeom>
          <a:noFill/>
        </p:spPr>
        <p:txBody>
          <a:bodyPr wrap="square">
            <a:spAutoFit/>
          </a:bodyPr>
          <a:lstStyle/>
          <a:p>
            <a:pPr lvl="1">
              <a:buClr>
                <a:srgbClr val="00B050"/>
              </a:buClr>
            </a:pPr>
            <a:r>
              <a:rPr lang="en-US" sz="1800" b="1" dirty="0"/>
              <a:t>Quench detection in HTs sample in SULTAN</a:t>
            </a:r>
          </a:p>
        </p:txBody>
      </p:sp>
      <p:sp>
        <p:nvSpPr>
          <p:cNvPr id="50" name="TextBox 49">
            <a:extLst>
              <a:ext uri="{FF2B5EF4-FFF2-40B4-BE49-F238E27FC236}">
                <a16:creationId xmlns:a16="http://schemas.microsoft.com/office/drawing/2014/main" id="{B60E760D-23B5-44A9-9391-1194A693DB39}"/>
              </a:ext>
            </a:extLst>
          </p:cNvPr>
          <p:cNvSpPr txBox="1"/>
          <p:nvPr/>
        </p:nvSpPr>
        <p:spPr>
          <a:xfrm>
            <a:off x="7770439" y="1829485"/>
            <a:ext cx="2348463" cy="276999"/>
          </a:xfrm>
          <a:prstGeom prst="rect">
            <a:avLst/>
          </a:prstGeom>
          <a:noFill/>
        </p:spPr>
        <p:txBody>
          <a:bodyPr wrap="none" rtlCol="0">
            <a:spAutoFit/>
          </a:bodyPr>
          <a:lstStyle/>
          <a:p>
            <a:r>
              <a:rPr lang="en-US" sz="1200" dirty="0">
                <a:solidFill>
                  <a:srgbClr val="FF0000"/>
                </a:solidFill>
              </a:rPr>
              <a:t>Work of Bernardo and Erica ( MIT)</a:t>
            </a:r>
          </a:p>
        </p:txBody>
      </p:sp>
      <p:sp>
        <p:nvSpPr>
          <p:cNvPr id="51" name="Title 1">
            <a:extLst>
              <a:ext uri="{FF2B5EF4-FFF2-40B4-BE49-F238E27FC236}">
                <a16:creationId xmlns:a16="http://schemas.microsoft.com/office/drawing/2014/main" id="{CB44BBE2-914F-474B-8E5F-5A97EC7F72F3}"/>
              </a:ext>
            </a:extLst>
          </p:cNvPr>
          <p:cNvSpPr txBox="1">
            <a:spLocks/>
          </p:cNvSpPr>
          <p:nvPr/>
        </p:nvSpPr>
        <p:spPr>
          <a:xfrm>
            <a:off x="575432" y="9902"/>
            <a:ext cx="11041135" cy="113695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dirty="0">
                <a:latin typeface="+mn-lt"/>
              </a:rPr>
              <a:t>The </a:t>
            </a:r>
            <a:r>
              <a:rPr lang="en-GB" sz="3200" b="1" dirty="0">
                <a:solidFill>
                  <a:srgbClr val="C00000"/>
                </a:solidFill>
                <a:latin typeface="+mn-lt"/>
              </a:rPr>
              <a:t>TF</a:t>
            </a:r>
            <a:r>
              <a:rPr lang="en-GB" sz="3200" b="1" dirty="0">
                <a:latin typeface="+mn-lt"/>
              </a:rPr>
              <a:t> R&amp;D. Optical </a:t>
            </a:r>
            <a:r>
              <a:rPr lang="en-GB" sz="3200" b="1" dirty="0" err="1">
                <a:latin typeface="+mn-lt"/>
              </a:rPr>
              <a:t>fiber</a:t>
            </a:r>
            <a:r>
              <a:rPr lang="en-GB" sz="3200" b="1" dirty="0">
                <a:latin typeface="+mn-lt"/>
              </a:rPr>
              <a:t> based sensing at Low Temperature</a:t>
            </a:r>
          </a:p>
        </p:txBody>
      </p:sp>
      <p:pic>
        <p:nvPicPr>
          <p:cNvPr id="18" name="Picture 17">
            <a:extLst>
              <a:ext uri="{FF2B5EF4-FFF2-40B4-BE49-F238E27FC236}">
                <a16:creationId xmlns:a16="http://schemas.microsoft.com/office/drawing/2014/main" id="{AFA4D6DE-4CF0-415A-A056-60C56F314C1C}"/>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933157" y="4309912"/>
            <a:ext cx="485728" cy="360000"/>
          </a:xfrm>
          <a:prstGeom prst="rect">
            <a:avLst/>
          </a:prstGeom>
          <a:ln>
            <a:noFill/>
          </a:ln>
          <a:effectLst>
            <a:outerShdw blurRad="292100" dist="139700" dir="2700000" algn="tl" rotWithShape="0">
              <a:srgbClr val="333333">
                <a:alpha val="65000"/>
              </a:srgbClr>
            </a:outerShdw>
          </a:effectLst>
        </p:spPr>
      </p:pic>
      <p:pic>
        <p:nvPicPr>
          <p:cNvPr id="20" name="Picture 14" descr="Risultati immagini per PSI logo">
            <a:extLst>
              <a:ext uri="{FF2B5EF4-FFF2-40B4-BE49-F238E27FC236}">
                <a16:creationId xmlns:a16="http://schemas.microsoft.com/office/drawing/2014/main" id="{1E9212B9-8980-4B25-A7C3-43D061E3D663}"/>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9915032" y="4076580"/>
            <a:ext cx="485728" cy="1781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3F98E862-41F2-4BD7-B45C-1B8BD15A356A}"/>
              </a:ext>
            </a:extLst>
          </p:cNvPr>
          <p:cNvSpPr txBox="1"/>
          <p:nvPr/>
        </p:nvSpPr>
        <p:spPr>
          <a:xfrm>
            <a:off x="7104519" y="3078384"/>
            <a:ext cx="3588869" cy="261610"/>
          </a:xfrm>
          <a:prstGeom prst="rect">
            <a:avLst/>
          </a:prstGeom>
          <a:noFill/>
        </p:spPr>
        <p:txBody>
          <a:bodyPr wrap="square">
            <a:spAutoFit/>
          </a:bodyPr>
          <a:lstStyle/>
          <a:p>
            <a:r>
              <a:rPr lang="en-US" sz="1100" dirty="0"/>
              <a:t>Article copyright is: SUST-104163.R1</a:t>
            </a:r>
          </a:p>
        </p:txBody>
      </p:sp>
      <p:sp>
        <p:nvSpPr>
          <p:cNvPr id="3" name="Footer Placeholder 2">
            <a:extLst>
              <a:ext uri="{FF2B5EF4-FFF2-40B4-BE49-F238E27FC236}">
                <a16:creationId xmlns:a16="http://schemas.microsoft.com/office/drawing/2014/main" id="{6270255E-568B-4B54-80FD-C97534EDCF34}"/>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10333005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p:nvPr/>
        </p:nvPicPr>
        <p:blipFill rotWithShape="1">
          <a:blip r:embed="rId2" cstate="screen">
            <a:extLst>
              <a:ext uri="{28A0092B-C50C-407E-A947-70E740481C1C}">
                <a14:useLocalDpi xmlns:a14="http://schemas.microsoft.com/office/drawing/2010/main"/>
              </a:ext>
            </a:extLst>
          </a:blip>
          <a:srcRect/>
          <a:stretch/>
        </p:blipFill>
        <p:spPr bwMode="auto">
          <a:xfrm>
            <a:off x="4623105" y="980174"/>
            <a:ext cx="3979500" cy="2578224"/>
          </a:xfrm>
          <a:prstGeom prst="rect">
            <a:avLst/>
          </a:prstGeom>
          <a:ln>
            <a:noFill/>
          </a:ln>
          <a:effectLst>
            <a:innerShdw blurRad="63500" dist="50800" dir="18900000">
              <a:schemeClr val="accent1">
                <a:lumMod val="60000"/>
                <a:lumOff val="40000"/>
                <a:alpha val="50000"/>
              </a:schemeClr>
            </a:innerShdw>
          </a:effectLst>
          <a:extLst>
            <a:ext uri="{53640926-AAD7-44d8-BBD7-CCE9431645EC}">
              <a14:shadowObscured xmlns="" xmlns:a14="http://schemas.microsoft.com/office/drawing/2010/main"/>
            </a:ext>
          </a:extLst>
        </p:spPr>
      </p:pic>
      <p:sp>
        <p:nvSpPr>
          <p:cNvPr id="9" name="TextBox 8"/>
          <p:cNvSpPr txBox="1"/>
          <p:nvPr/>
        </p:nvSpPr>
        <p:spPr>
          <a:xfrm>
            <a:off x="4939022" y="2143034"/>
            <a:ext cx="3751981" cy="338554"/>
          </a:xfrm>
          <a:prstGeom prst="rect">
            <a:avLst/>
          </a:prstGeom>
          <a:noFill/>
        </p:spPr>
        <p:txBody>
          <a:bodyPr wrap="none" rtlCol="0">
            <a:spAutoFit/>
          </a:bodyPr>
          <a:lstStyle/>
          <a:p>
            <a:r>
              <a:rPr lang="en-US" sz="1600" dirty="0">
                <a:solidFill>
                  <a:schemeClr val="bg1"/>
                </a:solidFill>
              </a:rPr>
              <a:t>1</a:t>
            </a:r>
            <a:r>
              <a:rPr lang="en-US" sz="1600" baseline="30000" dirty="0">
                <a:solidFill>
                  <a:schemeClr val="bg1"/>
                </a:solidFill>
              </a:rPr>
              <a:t>st</a:t>
            </a:r>
            <a:r>
              <a:rPr lang="en-US" sz="1600" dirty="0">
                <a:solidFill>
                  <a:schemeClr val="bg1"/>
                </a:solidFill>
              </a:rPr>
              <a:t> access granted 20</a:t>
            </a:r>
            <a:r>
              <a:rPr lang="en-US" sz="1600" baseline="30000" dirty="0">
                <a:solidFill>
                  <a:schemeClr val="bg1"/>
                </a:solidFill>
              </a:rPr>
              <a:t>th</a:t>
            </a:r>
            <a:r>
              <a:rPr lang="en-US" sz="1600" dirty="0">
                <a:solidFill>
                  <a:schemeClr val="bg1"/>
                </a:solidFill>
              </a:rPr>
              <a:t>  of November 2013</a:t>
            </a:r>
          </a:p>
        </p:txBody>
      </p:sp>
      <p:pic>
        <p:nvPicPr>
          <p:cNvPr id="10" name="Picture 9"/>
          <p:cNvPicPr>
            <a:picLocks noChangeAspect="1"/>
          </p:cNvPicPr>
          <p:nvPr/>
        </p:nvPicPr>
        <p:blipFill rotWithShape="1">
          <a:blip r:embed="rId3"/>
          <a:srcRect l="17430" t="9146" r="14259" b="38229"/>
          <a:stretch/>
        </p:blipFill>
        <p:spPr>
          <a:xfrm>
            <a:off x="262707" y="2592851"/>
            <a:ext cx="4311779" cy="1825723"/>
          </a:xfrm>
          <a:prstGeom prst="rect">
            <a:avLst/>
          </a:prstGeom>
          <a:ln>
            <a:noFill/>
          </a:ln>
          <a:effectLst>
            <a:innerShdw blurRad="63500" dist="50800" dir="18900000">
              <a:prstClr val="black">
                <a:alpha val="50000"/>
              </a:prstClr>
            </a:innerShdw>
          </a:effectLst>
        </p:spPr>
      </p:pic>
      <p:sp>
        <p:nvSpPr>
          <p:cNvPr id="11" name="CasellaDiTesto 3"/>
          <p:cNvSpPr txBox="1"/>
          <p:nvPr/>
        </p:nvSpPr>
        <p:spPr>
          <a:xfrm>
            <a:off x="1301133" y="3175566"/>
            <a:ext cx="2007385" cy="1061829"/>
          </a:xfrm>
          <a:prstGeom prst="rect">
            <a:avLst/>
          </a:prstGeom>
          <a:solidFill>
            <a:schemeClr val="bg1">
              <a:lumMod val="85000"/>
              <a:alpha val="83000"/>
            </a:schemeClr>
          </a:solidFill>
          <a:ln cap="rnd">
            <a:solidFill>
              <a:schemeClr val="accent1"/>
            </a:solidFill>
            <a:prstDash val="dash"/>
            <a:bevel/>
          </a:ln>
          <a:scene3d>
            <a:camera prst="orthographicFront"/>
            <a:lightRig rig="threePt" dir="t"/>
          </a:scene3d>
          <a:sp3d>
            <a:bevelT w="165100" prst="coolSlant"/>
          </a:sp3d>
        </p:spPr>
        <p:txBody>
          <a:bodyPr wrap="square">
            <a:spAutoFit/>
          </a:bodyPr>
          <a:lstStyle/>
          <a:p>
            <a:pPr algn="just">
              <a:defRPr/>
            </a:pPr>
            <a:r>
              <a:rPr lang="en-US" sz="1050" b="1" i="1" dirty="0">
                <a:solidFill>
                  <a:schemeClr val="tx2"/>
                </a:solidFill>
                <a:latin typeface="Times New Roman" panose="02020603050405020304" pitchFamily="18" charset="0"/>
                <a:cs typeface="Times New Roman" panose="02020603050405020304" pitchFamily="18" charset="0"/>
              </a:rPr>
              <a:t>…to develop a </a:t>
            </a:r>
            <a:r>
              <a:rPr lang="en-US" sz="1050" b="1" i="1" dirty="0">
                <a:solidFill>
                  <a:srgbClr val="FF0000"/>
                </a:solidFill>
                <a:latin typeface="Times New Roman" panose="02020603050405020304" pitchFamily="18" charset="0"/>
                <a:cs typeface="Times New Roman" panose="02020603050405020304" pitchFamily="18" charset="0"/>
              </a:rPr>
              <a:t>non intrusive technology</a:t>
            </a:r>
            <a:r>
              <a:rPr lang="en-US" sz="1050" b="1" i="1" dirty="0">
                <a:solidFill>
                  <a:schemeClr val="tx2"/>
                </a:solidFill>
                <a:latin typeface="Times New Roman" panose="02020603050405020304" pitchFamily="18" charset="0"/>
                <a:cs typeface="Times New Roman" panose="02020603050405020304" pitchFamily="18" charset="0"/>
              </a:rPr>
              <a:t> based on FOS for strain and temperature monitoring in the new generation of superconducting magnet and cryogenic devices…</a:t>
            </a:r>
          </a:p>
        </p:txBody>
      </p:sp>
      <p:sp>
        <p:nvSpPr>
          <p:cNvPr id="12" name="Title 1">
            <a:extLst>
              <a:ext uri="{FF2B5EF4-FFF2-40B4-BE49-F238E27FC236}">
                <a16:creationId xmlns:a16="http://schemas.microsoft.com/office/drawing/2014/main" id="{DB720E96-1403-4363-B91F-BD8DD3516FBE}"/>
              </a:ext>
            </a:extLst>
          </p:cNvPr>
          <p:cNvSpPr txBox="1">
            <a:spLocks/>
          </p:cNvSpPr>
          <p:nvPr/>
        </p:nvSpPr>
        <p:spPr>
          <a:xfrm>
            <a:off x="815919" y="188601"/>
            <a:ext cx="11041135" cy="7776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600" b="1" dirty="0">
                <a:latin typeface="+mn-lt"/>
              </a:rPr>
              <a:t>Collaborations. Eucard</a:t>
            </a:r>
            <a:r>
              <a:rPr lang="en-GB" sz="3600" b="1" baseline="30000" dirty="0">
                <a:latin typeface="+mn-lt"/>
              </a:rPr>
              <a:t>2</a:t>
            </a:r>
            <a:r>
              <a:rPr lang="en-GB" sz="3600" b="1" dirty="0">
                <a:latin typeface="+mn-lt"/>
              </a:rPr>
              <a:t> and ARIES Trans National Access</a:t>
            </a:r>
          </a:p>
        </p:txBody>
      </p:sp>
      <p:pic>
        <p:nvPicPr>
          <p:cNvPr id="15" name="Picture 14">
            <a:extLst>
              <a:ext uri="{FF2B5EF4-FFF2-40B4-BE49-F238E27FC236}">
                <a16:creationId xmlns:a16="http://schemas.microsoft.com/office/drawing/2014/main" id="{D972B51D-F10D-4F77-9478-8D73E9A7F97E}"/>
              </a:ext>
            </a:extLst>
          </p:cNvPr>
          <p:cNvPicPr>
            <a:picLocks noChangeAspect="1"/>
          </p:cNvPicPr>
          <p:nvPr/>
        </p:nvPicPr>
        <p:blipFill rotWithShape="1">
          <a:blip r:embed="rId4"/>
          <a:srcRect l="8557" t="10269" r="6581" b="14426"/>
          <a:stretch/>
        </p:blipFill>
        <p:spPr>
          <a:xfrm>
            <a:off x="9309891" y="936819"/>
            <a:ext cx="2734231" cy="1516464"/>
          </a:xfrm>
          <a:prstGeom prst="rect">
            <a:avLst/>
          </a:prstGeom>
          <a:effectLst>
            <a:innerShdw blurRad="63500" dist="50800" dir="18900000">
              <a:prstClr val="black">
                <a:alpha val="50000"/>
              </a:prstClr>
            </a:innerShdw>
          </a:effectLst>
        </p:spPr>
      </p:pic>
      <p:pic>
        <p:nvPicPr>
          <p:cNvPr id="18" name="Picture 17">
            <a:extLst>
              <a:ext uri="{FF2B5EF4-FFF2-40B4-BE49-F238E27FC236}">
                <a16:creationId xmlns:a16="http://schemas.microsoft.com/office/drawing/2014/main" id="{446C9A5E-E35E-4398-9F5F-0765F94ED1B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224395" y="3071080"/>
            <a:ext cx="2819727" cy="158609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7" name="Picture 16">
            <a:extLst>
              <a:ext uri="{FF2B5EF4-FFF2-40B4-BE49-F238E27FC236}">
                <a16:creationId xmlns:a16="http://schemas.microsoft.com/office/drawing/2014/main" id="{C71561EE-3E6A-4BCB-B59A-39BA0148A72A}"/>
              </a:ext>
            </a:extLst>
          </p:cNvPr>
          <p:cNvPicPr>
            <a:picLocks noChangeAspect="1"/>
          </p:cNvPicPr>
          <p:nvPr/>
        </p:nvPicPr>
        <p:blipFill rotWithShape="1">
          <a:blip r:embed="rId6"/>
          <a:srcRect l="32083" t="9333" r="30000" b="68667"/>
          <a:stretch/>
        </p:blipFill>
        <p:spPr>
          <a:xfrm>
            <a:off x="7129889" y="3531224"/>
            <a:ext cx="3061188" cy="1110101"/>
          </a:xfrm>
          <a:prstGeom prst="rect">
            <a:avLst/>
          </a:prstGeom>
          <a:effectLst>
            <a:innerShdw blurRad="63500" dist="50800" dir="18900000">
              <a:prstClr val="black">
                <a:alpha val="50000"/>
              </a:prstClr>
            </a:innerShdw>
          </a:effectLst>
        </p:spPr>
      </p:pic>
      <p:pic>
        <p:nvPicPr>
          <p:cNvPr id="13" name="Picture 12">
            <a:extLst>
              <a:ext uri="{FF2B5EF4-FFF2-40B4-BE49-F238E27FC236}">
                <a16:creationId xmlns:a16="http://schemas.microsoft.com/office/drawing/2014/main" id="{1B5F2511-FD5F-4E68-88AD-D51DB15DCB66}"/>
              </a:ext>
            </a:extLst>
          </p:cNvPr>
          <p:cNvPicPr>
            <a:picLocks noChangeAspect="1"/>
          </p:cNvPicPr>
          <p:nvPr/>
        </p:nvPicPr>
        <p:blipFill rotWithShape="1">
          <a:blip r:embed="rId7"/>
          <a:srcRect l="16313" t="14509" r="4255" b="17406"/>
          <a:stretch/>
        </p:blipFill>
        <p:spPr>
          <a:xfrm>
            <a:off x="7466841" y="4792933"/>
            <a:ext cx="2984186" cy="1598671"/>
          </a:xfrm>
          <a:prstGeom prst="rect">
            <a:avLst/>
          </a:prstGeom>
          <a:effectLst>
            <a:innerShdw blurRad="63500" dist="50800" dir="18900000">
              <a:prstClr val="black">
                <a:alpha val="50000"/>
              </a:prstClr>
            </a:innerShdw>
          </a:effectLst>
        </p:spPr>
      </p:pic>
      <p:sp>
        <p:nvSpPr>
          <p:cNvPr id="2" name="TextBox 1">
            <a:extLst>
              <a:ext uri="{FF2B5EF4-FFF2-40B4-BE49-F238E27FC236}">
                <a16:creationId xmlns:a16="http://schemas.microsoft.com/office/drawing/2014/main" id="{344550F6-27FA-4E3E-B028-06FD8D30F84E}"/>
              </a:ext>
            </a:extLst>
          </p:cNvPr>
          <p:cNvSpPr txBox="1"/>
          <p:nvPr/>
        </p:nvSpPr>
        <p:spPr>
          <a:xfrm>
            <a:off x="146205" y="965063"/>
            <a:ext cx="4317239" cy="1631216"/>
          </a:xfrm>
          <a:prstGeom prst="rect">
            <a:avLst/>
          </a:prstGeom>
          <a:noFill/>
        </p:spPr>
        <p:txBody>
          <a:bodyPr wrap="square" rtlCol="0">
            <a:spAutoFit/>
          </a:bodyPr>
          <a:lstStyle/>
          <a:p>
            <a:pPr algn="ctr"/>
            <a:r>
              <a:rPr lang="en-GB" sz="2000" b="1" dirty="0"/>
              <a:t>EUCARD</a:t>
            </a:r>
            <a:r>
              <a:rPr lang="en-GB" sz="2000" b="1" baseline="30000" dirty="0"/>
              <a:t>2</a:t>
            </a:r>
            <a:r>
              <a:rPr lang="en-GB" sz="2000" dirty="0"/>
              <a:t> </a:t>
            </a:r>
          </a:p>
          <a:p>
            <a:pPr algn="ctr"/>
            <a:r>
              <a:rPr lang="en-GB" sz="2000" dirty="0"/>
              <a:t>The </a:t>
            </a:r>
            <a:r>
              <a:rPr lang="en-GB" sz="2000" u="sng" dirty="0"/>
              <a:t>objectives</a:t>
            </a:r>
            <a:r>
              <a:rPr lang="en-GB" sz="2000" dirty="0"/>
              <a:t> foreseen for </a:t>
            </a:r>
            <a:r>
              <a:rPr lang="en-GB" sz="2000" b="1" dirty="0" err="1"/>
              <a:t>MagNet</a:t>
            </a:r>
            <a:r>
              <a:rPr lang="en-GB" sz="2000" dirty="0"/>
              <a:t> </a:t>
            </a:r>
            <a:r>
              <a:rPr lang="en-GB" sz="2000" b="1" dirty="0"/>
              <a:t>WP9</a:t>
            </a:r>
            <a:r>
              <a:rPr lang="en-GB" sz="2000" dirty="0"/>
              <a:t> were to deliver at least </a:t>
            </a:r>
            <a:r>
              <a:rPr lang="en-GB" sz="2000" b="1" dirty="0"/>
              <a:t>1,920</a:t>
            </a:r>
            <a:r>
              <a:rPr lang="en-GB" sz="2000" dirty="0"/>
              <a:t> access units (hours) to an estimated number of </a:t>
            </a:r>
            <a:r>
              <a:rPr lang="en-GB" sz="2000" b="1" dirty="0"/>
              <a:t>64 users </a:t>
            </a:r>
            <a:r>
              <a:rPr lang="en-GB" sz="2000" dirty="0"/>
              <a:t>from </a:t>
            </a:r>
            <a:r>
              <a:rPr lang="en-GB" sz="2000" b="1" dirty="0"/>
              <a:t>8 projects</a:t>
            </a:r>
            <a:r>
              <a:rPr lang="en-GB" sz="2000" dirty="0"/>
              <a:t>.</a:t>
            </a:r>
            <a:endParaRPr lang="en-US" sz="2000" dirty="0"/>
          </a:p>
        </p:txBody>
      </p:sp>
      <p:sp>
        <p:nvSpPr>
          <p:cNvPr id="7" name="Content Placeholder 2"/>
          <p:cNvSpPr>
            <a:spLocks noGrp="1"/>
          </p:cNvSpPr>
          <p:nvPr>
            <p:ph idx="1"/>
          </p:nvPr>
        </p:nvSpPr>
        <p:spPr>
          <a:xfrm>
            <a:off x="5360202" y="2448297"/>
            <a:ext cx="2959584" cy="1057416"/>
          </a:xfrm>
        </p:spPr>
        <p:txBody>
          <a:bodyPr>
            <a:normAutofit fontScale="92500" lnSpcReduction="10000"/>
          </a:bodyPr>
          <a:lstStyle/>
          <a:p>
            <a:pPr lvl="1">
              <a:lnSpc>
                <a:spcPct val="100000"/>
              </a:lnSpc>
            </a:pPr>
            <a:r>
              <a:rPr lang="en-US" sz="900" dirty="0">
                <a:solidFill>
                  <a:schemeClr val="bg1"/>
                </a:solidFill>
              </a:rPr>
              <a:t>University of </a:t>
            </a:r>
            <a:r>
              <a:rPr lang="en-US" sz="900" dirty="0" err="1">
                <a:solidFill>
                  <a:schemeClr val="bg1"/>
                </a:solidFill>
              </a:rPr>
              <a:t>Sannio</a:t>
            </a:r>
            <a:r>
              <a:rPr lang="en-US" sz="900" dirty="0">
                <a:solidFill>
                  <a:schemeClr val="bg1"/>
                </a:solidFill>
              </a:rPr>
              <a:t> (IT)</a:t>
            </a:r>
          </a:p>
          <a:p>
            <a:pPr lvl="1">
              <a:lnSpc>
                <a:spcPct val="100000"/>
              </a:lnSpc>
            </a:pPr>
            <a:r>
              <a:rPr lang="en-US" sz="900" dirty="0">
                <a:solidFill>
                  <a:schemeClr val="bg1"/>
                </a:solidFill>
              </a:rPr>
              <a:t>University of Napoli, Federico II (IT)</a:t>
            </a:r>
          </a:p>
          <a:p>
            <a:pPr lvl="1">
              <a:lnSpc>
                <a:spcPct val="100000"/>
              </a:lnSpc>
            </a:pPr>
            <a:r>
              <a:rPr lang="en-US" sz="900" dirty="0">
                <a:solidFill>
                  <a:schemeClr val="bg1"/>
                </a:solidFill>
              </a:rPr>
              <a:t>University of </a:t>
            </a:r>
            <a:r>
              <a:rPr lang="en-US" sz="900" dirty="0" err="1">
                <a:solidFill>
                  <a:schemeClr val="bg1"/>
                </a:solidFill>
              </a:rPr>
              <a:t>Padova</a:t>
            </a:r>
            <a:r>
              <a:rPr lang="en-US" sz="900" dirty="0">
                <a:solidFill>
                  <a:schemeClr val="bg1"/>
                </a:solidFill>
              </a:rPr>
              <a:t> (IT)</a:t>
            </a:r>
          </a:p>
          <a:p>
            <a:pPr lvl="1">
              <a:lnSpc>
                <a:spcPct val="100000"/>
              </a:lnSpc>
            </a:pPr>
            <a:r>
              <a:rPr lang="en-US" sz="900" dirty="0">
                <a:solidFill>
                  <a:schemeClr val="bg1"/>
                </a:solidFill>
              </a:rPr>
              <a:t>University of Debrecen (HU)</a:t>
            </a:r>
          </a:p>
          <a:p>
            <a:pPr lvl="1">
              <a:lnSpc>
                <a:spcPct val="100000"/>
              </a:lnSpc>
            </a:pPr>
            <a:r>
              <a:rPr lang="en-US" sz="900" dirty="0">
                <a:solidFill>
                  <a:schemeClr val="bg1"/>
                </a:solidFill>
              </a:rPr>
              <a:t>Institute of Polymers, Composites </a:t>
            </a:r>
            <a:br>
              <a:rPr lang="en-US" sz="900" dirty="0">
                <a:solidFill>
                  <a:schemeClr val="bg1"/>
                </a:solidFill>
              </a:rPr>
            </a:br>
            <a:r>
              <a:rPr lang="en-US" sz="900" dirty="0">
                <a:solidFill>
                  <a:schemeClr val="bg1"/>
                </a:solidFill>
              </a:rPr>
              <a:t>and Biomedical materials (IT)</a:t>
            </a:r>
          </a:p>
          <a:p>
            <a:endParaRPr lang="en-GB" sz="1600" dirty="0">
              <a:solidFill>
                <a:schemeClr val="bg1"/>
              </a:solidFill>
            </a:endParaRPr>
          </a:p>
          <a:p>
            <a:endParaRPr lang="en-GB" sz="1600" dirty="0">
              <a:solidFill>
                <a:schemeClr val="bg1"/>
              </a:solidFill>
            </a:endParaRPr>
          </a:p>
        </p:txBody>
      </p:sp>
      <p:pic>
        <p:nvPicPr>
          <p:cNvPr id="14" name="Picture 13">
            <a:extLst>
              <a:ext uri="{FF2B5EF4-FFF2-40B4-BE49-F238E27FC236}">
                <a16:creationId xmlns:a16="http://schemas.microsoft.com/office/drawing/2014/main" id="{4DE98766-0065-42E4-87F0-8763E478481B}"/>
              </a:ext>
            </a:extLst>
          </p:cNvPr>
          <p:cNvPicPr>
            <a:picLocks noChangeAspect="1"/>
          </p:cNvPicPr>
          <p:nvPr/>
        </p:nvPicPr>
        <p:blipFill rotWithShape="1">
          <a:blip r:embed="rId8"/>
          <a:srcRect l="6635" t="15165" r="6169" b="36688"/>
          <a:stretch/>
        </p:blipFill>
        <p:spPr>
          <a:xfrm>
            <a:off x="8651224" y="2037191"/>
            <a:ext cx="2734231" cy="943604"/>
          </a:xfrm>
          <a:prstGeom prst="rect">
            <a:avLst/>
          </a:prstGeom>
          <a:effectLst>
            <a:innerShdw blurRad="63500" dist="50800" dir="18900000">
              <a:prstClr val="black">
                <a:alpha val="50000"/>
              </a:prstClr>
            </a:innerShdw>
          </a:effectLst>
        </p:spPr>
      </p:pic>
      <p:pic>
        <p:nvPicPr>
          <p:cNvPr id="16" name="Picture 15">
            <a:extLst>
              <a:ext uri="{FF2B5EF4-FFF2-40B4-BE49-F238E27FC236}">
                <a16:creationId xmlns:a16="http://schemas.microsoft.com/office/drawing/2014/main" id="{C97B3B52-0B27-4061-8AE2-D57A78F0D071}"/>
              </a:ext>
            </a:extLst>
          </p:cNvPr>
          <p:cNvPicPr>
            <a:picLocks noChangeAspect="1"/>
          </p:cNvPicPr>
          <p:nvPr/>
        </p:nvPicPr>
        <p:blipFill rotWithShape="1">
          <a:blip r:embed="rId9"/>
          <a:srcRect l="10256" t="20513" r="6410" b="26566"/>
          <a:stretch/>
        </p:blipFill>
        <p:spPr>
          <a:xfrm>
            <a:off x="9037970" y="5476241"/>
            <a:ext cx="3006152" cy="1193158"/>
          </a:xfrm>
          <a:prstGeom prst="rect">
            <a:avLst/>
          </a:prstGeom>
          <a:effectLst>
            <a:innerShdw blurRad="63500" dist="50800" dir="16200000">
              <a:prstClr val="black">
                <a:alpha val="50000"/>
              </a:prstClr>
            </a:innerShdw>
          </a:effectLst>
        </p:spPr>
      </p:pic>
      <p:sp>
        <p:nvSpPr>
          <p:cNvPr id="19" name="TextBox 18">
            <a:extLst>
              <a:ext uri="{FF2B5EF4-FFF2-40B4-BE49-F238E27FC236}">
                <a16:creationId xmlns:a16="http://schemas.microsoft.com/office/drawing/2014/main" id="{43516D94-C08F-4EC1-A71C-C136488301A7}"/>
              </a:ext>
            </a:extLst>
          </p:cNvPr>
          <p:cNvSpPr txBox="1"/>
          <p:nvPr/>
        </p:nvSpPr>
        <p:spPr>
          <a:xfrm>
            <a:off x="331245" y="4576605"/>
            <a:ext cx="2754586" cy="2031325"/>
          </a:xfrm>
          <a:prstGeom prst="rect">
            <a:avLst/>
          </a:prstGeom>
          <a:noFill/>
        </p:spPr>
        <p:txBody>
          <a:bodyPr wrap="square">
            <a:spAutoFit/>
          </a:bodyPr>
          <a:lstStyle/>
          <a:p>
            <a:pPr algn="ctr"/>
            <a:r>
              <a:rPr lang="en-GB" dirty="0"/>
              <a:t>The </a:t>
            </a:r>
            <a:r>
              <a:rPr lang="en-GB" b="1" dirty="0" err="1"/>
              <a:t>MagNet</a:t>
            </a:r>
            <a:r>
              <a:rPr lang="en-GB" b="1" dirty="0"/>
              <a:t> TNA </a:t>
            </a:r>
            <a:r>
              <a:rPr lang="en-GB" dirty="0"/>
              <a:t>at CERN </a:t>
            </a:r>
            <a:r>
              <a:rPr lang="en-GB" b="1" dirty="0"/>
              <a:t>provided access </a:t>
            </a:r>
            <a:r>
              <a:rPr lang="en-GB" dirty="0"/>
              <a:t>to 34 users from 15 different institutes, for a total of </a:t>
            </a:r>
            <a:r>
              <a:rPr lang="en-GB" b="1" dirty="0"/>
              <a:t>2,660 access </a:t>
            </a:r>
            <a:r>
              <a:rPr lang="en-GB" dirty="0"/>
              <a:t>units of 9 projects, </a:t>
            </a:r>
            <a:r>
              <a:rPr lang="en-GB" b="1" dirty="0"/>
              <a:t>exceeding</a:t>
            </a:r>
            <a:r>
              <a:rPr lang="en-GB" dirty="0"/>
              <a:t> the initial requirement of 1,920 units.</a:t>
            </a:r>
            <a:endParaRPr lang="en-US" dirty="0"/>
          </a:p>
        </p:txBody>
      </p:sp>
      <p:pic>
        <p:nvPicPr>
          <p:cNvPr id="5" name="Picture 4">
            <a:extLst>
              <a:ext uri="{FF2B5EF4-FFF2-40B4-BE49-F238E27FC236}">
                <a16:creationId xmlns:a16="http://schemas.microsoft.com/office/drawing/2014/main" id="{21BF5761-7CC4-4F3F-A64E-288FFAFB5BB6}"/>
              </a:ext>
            </a:extLst>
          </p:cNvPr>
          <p:cNvPicPr>
            <a:picLocks noChangeAspect="1"/>
          </p:cNvPicPr>
          <p:nvPr/>
        </p:nvPicPr>
        <p:blipFill rotWithShape="1">
          <a:blip r:embed="rId10"/>
          <a:srcRect l="20625" t="18529" r="29908" b="32323"/>
          <a:stretch/>
        </p:blipFill>
        <p:spPr>
          <a:xfrm>
            <a:off x="3301633" y="4450293"/>
            <a:ext cx="3738982" cy="2089624"/>
          </a:xfrm>
          <a:prstGeom prst="rect">
            <a:avLst/>
          </a:prstGeom>
          <a:effectLst>
            <a:innerShdw blurRad="63500" dist="50800" dir="18900000">
              <a:prstClr val="black">
                <a:alpha val="50000"/>
              </a:prstClr>
            </a:innerShdw>
          </a:effectLst>
        </p:spPr>
      </p:pic>
      <p:sp>
        <p:nvSpPr>
          <p:cNvPr id="6" name="Footer Placeholder 5">
            <a:extLst>
              <a:ext uri="{FF2B5EF4-FFF2-40B4-BE49-F238E27FC236}">
                <a16:creationId xmlns:a16="http://schemas.microsoft.com/office/drawing/2014/main" id="{B0F09269-F86E-4684-9639-A3EB0BF22961}"/>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14968779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C:\Users\mbajko\AppData\Local\Temp\Test Stands-1.png"/>
          <p:cNvPicPr/>
          <p:nvPr/>
        </p:nvPicPr>
        <p:blipFill rotWithShape="1">
          <a:blip r:embed="rId2">
            <a:extLst>
              <a:ext uri="{28A0092B-C50C-407E-A947-70E740481C1C}">
                <a14:useLocalDpi xmlns:a14="http://schemas.microsoft.com/office/drawing/2010/main" val="0"/>
              </a:ext>
            </a:extLst>
          </a:blip>
          <a:srcRect t="5863" r="3448"/>
          <a:stretch/>
        </p:blipFill>
        <p:spPr bwMode="auto">
          <a:xfrm>
            <a:off x="353700" y="968675"/>
            <a:ext cx="11177771" cy="5549978"/>
          </a:xfrm>
          <a:prstGeom prst="rect">
            <a:avLst/>
          </a:prstGeom>
          <a:noFill/>
          <a:ln>
            <a:noFill/>
          </a:ln>
        </p:spPr>
      </p:pic>
      <p:grpSp>
        <p:nvGrpSpPr>
          <p:cNvPr id="26" name="Group 25"/>
          <p:cNvGrpSpPr/>
          <p:nvPr/>
        </p:nvGrpSpPr>
        <p:grpSpPr>
          <a:xfrm>
            <a:off x="705808" y="825308"/>
            <a:ext cx="10780384" cy="5269017"/>
            <a:chOff x="467704" y="627534"/>
            <a:chExt cx="8085288" cy="3951763"/>
          </a:xfrm>
        </p:grpSpPr>
        <p:pic>
          <p:nvPicPr>
            <p:cNvPr id="11" name="Picture 10" descr="Berkeley_Lab_Logo_Smal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704" y="1846347"/>
              <a:ext cx="972000" cy="739041"/>
            </a:xfrm>
            <a:prstGeom prst="rect">
              <a:avLst/>
            </a:prstGeom>
          </p:spPr>
        </p:pic>
        <p:pic>
          <p:nvPicPr>
            <p:cNvPr id="13" name="Picture 12" descr="BNLLOGO.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704" y="748333"/>
              <a:ext cx="1440000" cy="527273"/>
            </a:xfrm>
            <a:prstGeom prst="rect">
              <a:avLst/>
            </a:prstGeom>
          </p:spPr>
        </p:pic>
        <p:pic>
          <p:nvPicPr>
            <p:cNvPr id="14" name="Picture 13" descr="FNAL-Logo-NAL-Blue.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73573" y="1601504"/>
              <a:ext cx="1440000" cy="307800"/>
            </a:xfrm>
            <a:prstGeom prst="rect">
              <a:avLst/>
            </a:prstGeom>
          </p:spPr>
        </p:pic>
        <p:pic>
          <p:nvPicPr>
            <p:cNvPr id="15" name="Picture 14" descr="gsi logo.png"/>
            <p:cNvPicPr>
              <a:picLocks noChangeAspect="1"/>
            </p:cNvPicPr>
            <p:nvPr/>
          </p:nvPicPr>
          <p:blipFill rotWithShape="1">
            <a:blip r:embed="rId6">
              <a:extLst>
                <a:ext uri="{28A0092B-C50C-407E-A947-70E740481C1C}">
                  <a14:useLocalDpi xmlns:a14="http://schemas.microsoft.com/office/drawing/2010/main" val="0"/>
                </a:ext>
              </a:extLst>
            </a:blip>
            <a:srcRect t="16035"/>
            <a:stretch/>
          </p:blipFill>
          <p:spPr>
            <a:xfrm>
              <a:off x="4815510" y="2363762"/>
              <a:ext cx="1080000" cy="491196"/>
            </a:xfrm>
            <a:prstGeom prst="rect">
              <a:avLst/>
            </a:prstGeom>
          </p:spPr>
        </p:pic>
        <p:pic>
          <p:nvPicPr>
            <p:cNvPr id="16" name="Picture 15" descr="PSI-Logo.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945087" y="1151113"/>
              <a:ext cx="1080000" cy="454438"/>
            </a:xfrm>
            <a:prstGeom prst="rect">
              <a:avLst/>
            </a:prstGeom>
          </p:spPr>
        </p:pic>
        <p:pic>
          <p:nvPicPr>
            <p:cNvPr id="17" name="Picture 16" descr="KEK logo.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472992" y="2269958"/>
              <a:ext cx="1080000" cy="876145"/>
            </a:xfrm>
            <a:prstGeom prst="rect">
              <a:avLst/>
            </a:prstGeom>
          </p:spPr>
        </p:pic>
        <p:pic>
          <p:nvPicPr>
            <p:cNvPr id="18" name="Picture 17" descr="cernlogo.jp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232704" y="2091611"/>
              <a:ext cx="755999" cy="739462"/>
            </a:xfrm>
            <a:prstGeom prst="rect">
              <a:avLst/>
            </a:prstGeom>
          </p:spPr>
        </p:pic>
        <p:pic>
          <p:nvPicPr>
            <p:cNvPr id="19" name="Picture 18" descr="LogoCEA3.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638322" y="3146103"/>
              <a:ext cx="748326" cy="747081"/>
            </a:xfrm>
            <a:prstGeom prst="rect">
              <a:avLst/>
            </a:prstGeom>
          </p:spPr>
        </p:pic>
        <p:pic>
          <p:nvPicPr>
            <p:cNvPr id="20" name="Picture 19" descr="uppsalalogo.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092541" y="627534"/>
              <a:ext cx="791999" cy="750798"/>
            </a:xfrm>
            <a:prstGeom prst="rect">
              <a:avLst/>
            </a:prstGeom>
          </p:spPr>
        </p:pic>
        <p:pic>
          <p:nvPicPr>
            <p:cNvPr id="21" name="Picture 20" descr="dubnalogo.jp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192408" y="891434"/>
              <a:ext cx="972000" cy="768343"/>
            </a:xfrm>
            <a:prstGeom prst="rect">
              <a:avLst/>
            </a:prstGeom>
          </p:spPr>
        </p:pic>
        <p:pic>
          <p:nvPicPr>
            <p:cNvPr id="22" name="Picture 21" descr="infnlongo.gif"/>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357963" y="4006570"/>
              <a:ext cx="899999" cy="572727"/>
            </a:xfrm>
            <a:prstGeom prst="rect">
              <a:avLst/>
            </a:prstGeom>
          </p:spPr>
        </p:pic>
        <p:pic>
          <p:nvPicPr>
            <p:cNvPr id="23" name="Picture 22" descr="CNR logo.pn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610704" y="3075710"/>
              <a:ext cx="1080000" cy="676800"/>
            </a:xfrm>
            <a:prstGeom prst="rect">
              <a:avLst/>
            </a:prstGeom>
          </p:spPr>
        </p:pic>
      </p:grpSp>
      <p:graphicFrame>
        <p:nvGraphicFramePr>
          <p:cNvPr id="28" name="Chart 27"/>
          <p:cNvGraphicFramePr>
            <a:graphicFrameLocks/>
          </p:cNvGraphicFramePr>
          <p:nvPr/>
        </p:nvGraphicFramePr>
        <p:xfrm>
          <a:off x="79007" y="4338852"/>
          <a:ext cx="4390204" cy="2401931"/>
        </p:xfrm>
        <a:graphic>
          <a:graphicData uri="http://schemas.openxmlformats.org/drawingml/2006/chart">
            <c:chart xmlns:c="http://schemas.openxmlformats.org/drawingml/2006/chart" xmlns:r="http://schemas.openxmlformats.org/officeDocument/2006/relationships" r:id="rId15"/>
          </a:graphicData>
        </a:graphic>
      </p:graphicFrame>
      <p:sp>
        <p:nvSpPr>
          <p:cNvPr id="24" name="TextBox 23"/>
          <p:cNvSpPr txBox="1"/>
          <p:nvPr/>
        </p:nvSpPr>
        <p:spPr>
          <a:xfrm>
            <a:off x="6166833" y="5190913"/>
            <a:ext cx="3655593" cy="1241622"/>
          </a:xfrm>
          <a:prstGeom prst="rect">
            <a:avLst/>
          </a:prstGeom>
          <a:solidFill>
            <a:schemeClr val="bg1"/>
          </a:solidFill>
        </p:spPr>
        <p:txBody>
          <a:bodyPr wrap="square" rtlCol="0">
            <a:spAutoFit/>
          </a:bodyPr>
          <a:lstStyle/>
          <a:p>
            <a:pPr algn="ctr"/>
            <a:r>
              <a:rPr lang="en-US" sz="1867" i="1" dirty="0">
                <a:solidFill>
                  <a:srgbClr val="004769"/>
                </a:solidFill>
              </a:rPr>
              <a:t>Most of </a:t>
            </a:r>
            <a:r>
              <a:rPr lang="en-US" sz="1867" b="1" i="1" dirty="0">
                <a:solidFill>
                  <a:srgbClr val="004769"/>
                </a:solidFill>
              </a:rPr>
              <a:t>these participants</a:t>
            </a:r>
            <a:r>
              <a:rPr lang="en-US" sz="1867" i="1" dirty="0">
                <a:solidFill>
                  <a:srgbClr val="004769"/>
                </a:solidFill>
              </a:rPr>
              <a:t> </a:t>
            </a:r>
            <a:r>
              <a:rPr lang="en-US" sz="1867" b="1" i="1" dirty="0">
                <a:solidFill>
                  <a:srgbClr val="004769"/>
                </a:solidFill>
              </a:rPr>
              <a:t>has</a:t>
            </a:r>
            <a:r>
              <a:rPr lang="en-US" sz="1867" i="1" dirty="0">
                <a:solidFill>
                  <a:srgbClr val="004769"/>
                </a:solidFill>
              </a:rPr>
              <a:t> a  valuable long </a:t>
            </a:r>
            <a:r>
              <a:rPr lang="en-US" sz="1867" b="1" i="1" dirty="0">
                <a:solidFill>
                  <a:srgbClr val="004769"/>
                </a:solidFill>
              </a:rPr>
              <a:t>experience and expertise </a:t>
            </a:r>
          </a:p>
          <a:p>
            <a:pPr algn="ctr"/>
            <a:r>
              <a:rPr lang="en-US" sz="1867" i="1" dirty="0">
                <a:solidFill>
                  <a:srgbClr val="004769"/>
                </a:solidFill>
              </a:rPr>
              <a:t>in superconducting magnet testing </a:t>
            </a:r>
          </a:p>
        </p:txBody>
      </p:sp>
      <p:sp>
        <p:nvSpPr>
          <p:cNvPr id="8" name="Titre 7"/>
          <p:cNvSpPr>
            <a:spLocks noGrp="1"/>
          </p:cNvSpPr>
          <p:nvPr>
            <p:ph type="title"/>
          </p:nvPr>
        </p:nvSpPr>
        <p:spPr>
          <a:xfrm>
            <a:off x="660529" y="83301"/>
            <a:ext cx="10870942" cy="916985"/>
          </a:xfrm>
          <a:noFill/>
        </p:spPr>
        <p:txBody>
          <a:bodyPr>
            <a:noAutofit/>
          </a:bodyPr>
          <a:lstStyle/>
          <a:p>
            <a:pPr algn="ctr"/>
            <a:r>
              <a:rPr lang="en-GB" sz="3600" b="1" dirty="0">
                <a:latin typeface="+mn-lt"/>
              </a:rPr>
              <a:t>Collaborations</a:t>
            </a:r>
            <a:r>
              <a:rPr lang="en-GB" sz="2800" b="1" dirty="0">
                <a:latin typeface="+mn-lt"/>
              </a:rPr>
              <a:t> </a:t>
            </a:r>
            <a:br>
              <a:rPr lang="en-GB" sz="2800" b="1" dirty="0">
                <a:latin typeface="+mn-lt"/>
              </a:rPr>
            </a:br>
            <a:r>
              <a:rPr lang="en-GB" sz="2800" b="1" dirty="0">
                <a:latin typeface="+mn-lt"/>
              </a:rPr>
              <a:t>International Workshops on Superconducting Magnet Test Facilities</a:t>
            </a:r>
          </a:p>
        </p:txBody>
      </p:sp>
      <p:sp>
        <p:nvSpPr>
          <p:cNvPr id="3" name="Footer Placeholder 2">
            <a:extLst>
              <a:ext uri="{FF2B5EF4-FFF2-40B4-BE49-F238E27FC236}">
                <a16:creationId xmlns:a16="http://schemas.microsoft.com/office/drawing/2014/main" id="{E45259EA-6B48-41C8-8DCF-427CE25F89C3}"/>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27897326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noProof="0"/>
              <a:t>Marta Bajko TE-MSC-TF 1st of Dec 2020 MSC Seminar</a:t>
            </a:r>
          </a:p>
        </p:txBody>
      </p:sp>
      <p:pic>
        <p:nvPicPr>
          <p:cNvPr id="10" name="Picture 9" descr="CERN-logo.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849137" y="6022510"/>
            <a:ext cx="671964" cy="670853"/>
          </a:xfrm>
          <a:prstGeom prst="rect">
            <a:avLst/>
          </a:prstGeom>
        </p:spPr>
      </p:pic>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57" y="0"/>
            <a:ext cx="12192000" cy="4123211"/>
          </a:xfrm>
          <a:prstGeom prst="rect">
            <a:avLst/>
          </a:prstGeom>
        </p:spPr>
      </p:pic>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93949" y="4010866"/>
            <a:ext cx="3791143" cy="2843783"/>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388" y="4000934"/>
            <a:ext cx="3796245" cy="2847765"/>
          </a:xfrm>
          <a:prstGeom prst="rect">
            <a:avLst/>
          </a:prstGeom>
        </p:spPr>
      </p:pic>
      <p:pic>
        <p:nvPicPr>
          <p:cNvPr id="9" name="Picture 8"/>
          <p:cNvPicPr>
            <a:picLocks noChangeAspect="1"/>
          </p:cNvPicPr>
          <p:nvPr/>
        </p:nvPicPr>
        <p:blipFill rotWithShape="1">
          <a:blip r:embed="rId6" cstate="print">
            <a:extLst>
              <a:ext uri="{28A0092B-C50C-407E-A947-70E740481C1C}">
                <a14:useLocalDpi xmlns:a14="http://schemas.microsoft.com/office/drawing/2010/main" val="0"/>
              </a:ext>
            </a:extLst>
          </a:blip>
          <a:srcRect l="-6666" t="-1370" r="9869" b="1370"/>
          <a:stretch/>
        </p:blipFill>
        <p:spPr>
          <a:xfrm>
            <a:off x="7359117" y="4000934"/>
            <a:ext cx="4846240" cy="2847765"/>
          </a:xfrm>
          <a:prstGeom prst="rect">
            <a:avLst/>
          </a:prstGeom>
        </p:spPr>
      </p:pic>
      <p:pic>
        <p:nvPicPr>
          <p:cNvPr id="18" name="Picture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154984" y="2808648"/>
            <a:ext cx="3037016" cy="4049353"/>
          </a:xfrm>
          <a:prstGeom prst="rect">
            <a:avLst/>
          </a:prstGeom>
        </p:spPr>
      </p:pic>
      <p:pic>
        <p:nvPicPr>
          <p:cNvPr id="17" name="Picture 16"/>
          <p:cNvPicPr>
            <a:picLocks noChangeAspect="1"/>
          </p:cNvPicPr>
          <p:nvPr/>
        </p:nvPicPr>
        <p:blipFill rotWithShape="1">
          <a:blip r:embed="rId8" cstate="print">
            <a:extLst>
              <a:ext uri="{28A0092B-C50C-407E-A947-70E740481C1C}">
                <a14:useLocalDpi xmlns:a14="http://schemas.microsoft.com/office/drawing/2010/main" val="0"/>
              </a:ext>
            </a:extLst>
          </a:blip>
          <a:srcRect l="26129" t="27237" r="20183" b="4233"/>
          <a:stretch/>
        </p:blipFill>
        <p:spPr>
          <a:xfrm>
            <a:off x="2735627" y="4018573"/>
            <a:ext cx="3341656" cy="2836075"/>
          </a:xfrm>
          <a:prstGeom prst="rect">
            <a:avLst/>
          </a:prstGeom>
        </p:spPr>
      </p:pic>
      <p:sp>
        <p:nvSpPr>
          <p:cNvPr id="11" name="TextBox 10">
            <a:extLst>
              <a:ext uri="{FF2B5EF4-FFF2-40B4-BE49-F238E27FC236}">
                <a16:creationId xmlns:a16="http://schemas.microsoft.com/office/drawing/2014/main" id="{7B8D88D0-8FBB-4C79-8026-2B0050A99B19}"/>
              </a:ext>
            </a:extLst>
          </p:cNvPr>
          <p:cNvSpPr txBox="1"/>
          <p:nvPr/>
        </p:nvSpPr>
        <p:spPr>
          <a:xfrm>
            <a:off x="126276" y="4042601"/>
            <a:ext cx="2951632" cy="523220"/>
          </a:xfrm>
          <a:prstGeom prst="rect">
            <a:avLst/>
          </a:prstGeom>
          <a:noFill/>
        </p:spPr>
        <p:txBody>
          <a:bodyPr wrap="square">
            <a:spAutoFit/>
          </a:bodyPr>
          <a:lstStyle/>
          <a:p>
            <a:r>
              <a:rPr lang="en-US" sz="1400" dirty="0">
                <a:solidFill>
                  <a:schemeClr val="bg1"/>
                </a:solidFill>
              </a:rPr>
              <a:t>@ GENEVA CERN</a:t>
            </a:r>
          </a:p>
          <a:p>
            <a:r>
              <a:rPr lang="en-US" sz="1400" dirty="0">
                <a:solidFill>
                  <a:schemeClr val="bg1"/>
                </a:solidFill>
              </a:rPr>
              <a:t>https://indico.cern.ch/event/507584/</a:t>
            </a:r>
          </a:p>
        </p:txBody>
      </p:sp>
      <p:pic>
        <p:nvPicPr>
          <p:cNvPr id="13" name="Picture 12">
            <a:extLst>
              <a:ext uri="{FF2B5EF4-FFF2-40B4-BE49-F238E27FC236}">
                <a16:creationId xmlns:a16="http://schemas.microsoft.com/office/drawing/2014/main" id="{8359CF3E-014F-1D43-8263-2A2D7279DF3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1497" y="3352"/>
            <a:ext cx="3121189" cy="2080792"/>
          </a:xfrm>
          <a:prstGeom prst="rect">
            <a:avLst/>
          </a:prstGeom>
          <a:ln>
            <a:solidFill>
              <a:schemeClr val="bg1"/>
            </a:solidFill>
          </a:ln>
          <a:effectLst>
            <a:outerShdw blurRad="50800" dist="38100" dir="2700000" algn="tl" rotWithShape="0">
              <a:prstClr val="black">
                <a:alpha val="40000"/>
              </a:prstClr>
            </a:outerShdw>
          </a:effectLst>
        </p:spPr>
      </p:pic>
      <p:sp>
        <p:nvSpPr>
          <p:cNvPr id="3" name="Rectangle 2">
            <a:extLst>
              <a:ext uri="{FF2B5EF4-FFF2-40B4-BE49-F238E27FC236}">
                <a16:creationId xmlns:a16="http://schemas.microsoft.com/office/drawing/2014/main" id="{4AF91C34-6599-E541-A42E-2C8C71EE3F56}"/>
              </a:ext>
            </a:extLst>
          </p:cNvPr>
          <p:cNvSpPr/>
          <p:nvPr/>
        </p:nvSpPr>
        <p:spPr>
          <a:xfrm>
            <a:off x="458688" y="481093"/>
            <a:ext cx="1912703" cy="415498"/>
          </a:xfrm>
          <a:prstGeom prst="rect">
            <a:avLst/>
          </a:prstGeom>
        </p:spPr>
        <p:txBody>
          <a:bodyPr wrap="none">
            <a:spAutoFit/>
          </a:bodyPr>
          <a:lstStyle/>
          <a:p>
            <a:r>
              <a:rPr lang="en-GB" sz="1050" dirty="0">
                <a:solidFill>
                  <a:schemeClr val="bg1"/>
                </a:solidFill>
              </a:rPr>
              <a:t>@ BNL LONG ISLAND</a:t>
            </a:r>
          </a:p>
          <a:p>
            <a:r>
              <a:rPr lang="en-GB" sz="1050" dirty="0">
                <a:solidFill>
                  <a:schemeClr val="bg1"/>
                </a:solidFill>
              </a:rPr>
              <a:t>https://</a:t>
            </a:r>
            <a:r>
              <a:rPr lang="en-GB" sz="1050" dirty="0" err="1">
                <a:solidFill>
                  <a:schemeClr val="bg1"/>
                </a:solidFill>
              </a:rPr>
              <a:t>www.bnl.gov</a:t>
            </a:r>
            <a:r>
              <a:rPr lang="en-GB" sz="1050" dirty="0">
                <a:solidFill>
                  <a:schemeClr val="bg1"/>
                </a:solidFill>
              </a:rPr>
              <a:t>/mts2018/</a:t>
            </a:r>
          </a:p>
        </p:txBody>
      </p:sp>
      <p:pic>
        <p:nvPicPr>
          <p:cNvPr id="8" name="Picture 7">
            <a:extLst>
              <a:ext uri="{FF2B5EF4-FFF2-40B4-BE49-F238E27FC236}">
                <a16:creationId xmlns:a16="http://schemas.microsoft.com/office/drawing/2014/main" id="{90FCD28E-8011-D640-A9F3-2A85E321DF92}"/>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897831" y="3391311"/>
            <a:ext cx="3257153" cy="3457388"/>
          </a:xfrm>
          <a:prstGeom prst="rect">
            <a:avLst/>
          </a:prstGeom>
        </p:spPr>
      </p:pic>
      <p:sp>
        <p:nvSpPr>
          <p:cNvPr id="16" name="TextBox 15">
            <a:extLst>
              <a:ext uri="{FF2B5EF4-FFF2-40B4-BE49-F238E27FC236}">
                <a16:creationId xmlns:a16="http://schemas.microsoft.com/office/drawing/2014/main" id="{5B122FDA-1564-4803-BCA5-63CDB6498A4B}"/>
              </a:ext>
            </a:extLst>
          </p:cNvPr>
          <p:cNvSpPr txBox="1"/>
          <p:nvPr/>
        </p:nvSpPr>
        <p:spPr>
          <a:xfrm>
            <a:off x="3077908" y="2916259"/>
            <a:ext cx="7021787" cy="307777"/>
          </a:xfrm>
          <a:prstGeom prst="rect">
            <a:avLst/>
          </a:prstGeom>
          <a:noFill/>
        </p:spPr>
        <p:txBody>
          <a:bodyPr wrap="square">
            <a:spAutoFit/>
          </a:bodyPr>
          <a:lstStyle/>
          <a:p>
            <a:r>
              <a:rPr lang="en-GB" sz="1400" b="1" dirty="0">
                <a:solidFill>
                  <a:schemeClr val="bg1"/>
                </a:solidFill>
                <a:latin typeface="+mn-lt"/>
              </a:rPr>
              <a:t>There is a large international community that I “bridged” through (</a:t>
            </a:r>
            <a:r>
              <a:rPr lang="en-GB" sz="1100" b="1" dirty="0">
                <a:solidFill>
                  <a:schemeClr val="bg1"/>
                </a:solidFill>
                <a:latin typeface="+mn-lt"/>
              </a:rPr>
              <a:t>till now</a:t>
            </a:r>
            <a:r>
              <a:rPr lang="en-GB" sz="1400" b="1" dirty="0">
                <a:solidFill>
                  <a:schemeClr val="bg1"/>
                </a:solidFill>
                <a:latin typeface="+mn-lt"/>
              </a:rPr>
              <a:t>) these workshops </a:t>
            </a:r>
            <a:endParaRPr lang="en-US" sz="1400" dirty="0">
              <a:solidFill>
                <a:schemeClr val="bg1"/>
              </a:solidFill>
            </a:endParaRPr>
          </a:p>
        </p:txBody>
      </p:sp>
      <p:pic>
        <p:nvPicPr>
          <p:cNvPr id="19" name="Picture 18">
            <a:extLst>
              <a:ext uri="{FF2B5EF4-FFF2-40B4-BE49-F238E27FC236}">
                <a16:creationId xmlns:a16="http://schemas.microsoft.com/office/drawing/2014/main" id="{F2B3FBA5-1142-4A36-B6A5-9F59C4EDB309}"/>
              </a:ext>
            </a:extLst>
          </p:cNvPr>
          <p:cNvPicPr>
            <a:picLocks noChangeAspect="1"/>
          </p:cNvPicPr>
          <p:nvPr/>
        </p:nvPicPr>
        <p:blipFill>
          <a:blip r:embed="rId11"/>
          <a:stretch>
            <a:fillRect/>
          </a:stretch>
        </p:blipFill>
        <p:spPr>
          <a:xfrm>
            <a:off x="9739860" y="38156"/>
            <a:ext cx="2375085" cy="1218079"/>
          </a:xfrm>
          <a:prstGeom prst="rect">
            <a:avLst/>
          </a:prstGeom>
        </p:spPr>
      </p:pic>
      <p:sp>
        <p:nvSpPr>
          <p:cNvPr id="20" name="TextBox 19">
            <a:extLst>
              <a:ext uri="{FF2B5EF4-FFF2-40B4-BE49-F238E27FC236}">
                <a16:creationId xmlns:a16="http://schemas.microsoft.com/office/drawing/2014/main" id="{5A4BDD4F-5A99-4C1A-8FEE-7EF369B7A80C}"/>
              </a:ext>
            </a:extLst>
          </p:cNvPr>
          <p:cNvSpPr txBox="1"/>
          <p:nvPr/>
        </p:nvSpPr>
        <p:spPr>
          <a:xfrm>
            <a:off x="9830271" y="1213796"/>
            <a:ext cx="2284674" cy="430887"/>
          </a:xfrm>
          <a:prstGeom prst="rect">
            <a:avLst/>
          </a:prstGeom>
          <a:noFill/>
        </p:spPr>
        <p:txBody>
          <a:bodyPr wrap="square" rtlCol="0">
            <a:spAutoFit/>
          </a:bodyPr>
          <a:lstStyle/>
          <a:p>
            <a:r>
              <a:rPr lang="en-US" sz="1100" dirty="0">
                <a:solidFill>
                  <a:schemeClr val="bg1"/>
                </a:solidFill>
              </a:rPr>
              <a:t>https://</a:t>
            </a:r>
            <a:r>
              <a:rPr lang="en-US" sz="1100" dirty="0" err="1">
                <a:solidFill>
                  <a:schemeClr val="bg1"/>
                </a:solidFill>
              </a:rPr>
              <a:t>aries.web.cern.ch</a:t>
            </a:r>
            <a:r>
              <a:rPr lang="en-US" sz="1100" dirty="0">
                <a:solidFill>
                  <a:schemeClr val="bg1"/>
                </a:solidFill>
              </a:rPr>
              <a:t>/content/application-and-follow-procedures</a:t>
            </a:r>
          </a:p>
        </p:txBody>
      </p:sp>
      <p:sp>
        <p:nvSpPr>
          <p:cNvPr id="4" name="TextBox 3">
            <a:extLst>
              <a:ext uri="{FF2B5EF4-FFF2-40B4-BE49-F238E27FC236}">
                <a16:creationId xmlns:a16="http://schemas.microsoft.com/office/drawing/2014/main" id="{13390736-A40D-462B-A5AE-2B719A981336}"/>
              </a:ext>
            </a:extLst>
          </p:cNvPr>
          <p:cNvSpPr txBox="1"/>
          <p:nvPr/>
        </p:nvSpPr>
        <p:spPr>
          <a:xfrm>
            <a:off x="10170639" y="6108025"/>
            <a:ext cx="2034718" cy="430887"/>
          </a:xfrm>
          <a:prstGeom prst="rect">
            <a:avLst/>
          </a:prstGeom>
          <a:solidFill>
            <a:schemeClr val="accent5">
              <a:lumMod val="75000"/>
            </a:schemeClr>
          </a:solidFill>
        </p:spPr>
        <p:txBody>
          <a:bodyPr wrap="square" rtlCol="0">
            <a:spAutoFit/>
          </a:bodyPr>
          <a:lstStyle/>
          <a:p>
            <a:pPr algn="ctr"/>
            <a:r>
              <a:rPr lang="en-US" sz="1100" dirty="0">
                <a:solidFill>
                  <a:schemeClr val="bg1"/>
                </a:solidFill>
              </a:rPr>
              <a:t>Thanks Virginia, Joe and Kevin for the help in organization</a:t>
            </a:r>
          </a:p>
        </p:txBody>
      </p:sp>
      <p:pic>
        <p:nvPicPr>
          <p:cNvPr id="6" name="Picture 5" descr="Icon&#10;&#10;Description automatically generated">
            <a:extLst>
              <a:ext uri="{FF2B5EF4-FFF2-40B4-BE49-F238E27FC236}">
                <a16:creationId xmlns:a16="http://schemas.microsoft.com/office/drawing/2014/main" id="{D303B17A-03F3-48A9-A08C-DCA4D6B2ADBE}"/>
              </a:ext>
            </a:extLst>
          </p:cNvPr>
          <p:cNvPicPr>
            <a:picLocks noChangeAspect="1"/>
          </p:cNvPicPr>
          <p:nvPr/>
        </p:nvPicPr>
        <p:blipFill rotWithShape="1">
          <a:blip r:embed="rId12">
            <a:extLst>
              <a:ext uri="{28A0092B-C50C-407E-A947-70E740481C1C}">
                <a14:useLocalDpi xmlns:a14="http://schemas.microsoft.com/office/drawing/2010/main" val="0"/>
              </a:ext>
            </a:extLst>
          </a:blip>
          <a:srcRect l="59301"/>
          <a:stretch/>
        </p:blipFill>
        <p:spPr>
          <a:xfrm>
            <a:off x="9917723" y="267180"/>
            <a:ext cx="1009679" cy="636829"/>
          </a:xfrm>
          <a:prstGeom prst="rect">
            <a:avLst/>
          </a:prstGeom>
        </p:spPr>
      </p:pic>
    </p:spTree>
    <p:extLst>
      <p:ext uri="{BB962C8B-B14F-4D97-AF65-F5344CB8AC3E}">
        <p14:creationId xmlns:p14="http://schemas.microsoft.com/office/powerpoint/2010/main" val="26604407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C9F257FC-83D4-8F4C-A9B0-8F15B609F954}"/>
              </a:ext>
            </a:extLst>
          </p:cNvPr>
          <p:cNvSpPr txBox="1"/>
          <p:nvPr/>
        </p:nvSpPr>
        <p:spPr>
          <a:xfrm>
            <a:off x="2971801" y="463062"/>
            <a:ext cx="6576031" cy="707886"/>
          </a:xfrm>
          <a:prstGeom prst="rect">
            <a:avLst/>
          </a:prstGeom>
          <a:noFill/>
        </p:spPr>
        <p:txBody>
          <a:bodyPr wrap="none" rtlCol="0">
            <a:spAutoFit/>
          </a:bodyPr>
          <a:lstStyle/>
          <a:p>
            <a:r>
              <a:rPr lang="en-GB" sz="4000" dirty="0"/>
              <a:t>Man Power </a:t>
            </a:r>
            <a:r>
              <a:rPr lang="en-GB" sz="4000" dirty="0">
                <a:solidFill>
                  <a:schemeClr val="bg2"/>
                </a:solidFill>
              </a:rPr>
              <a:t>= TEAM BUILDING </a:t>
            </a:r>
          </a:p>
        </p:txBody>
      </p:sp>
      <p:pic>
        <p:nvPicPr>
          <p:cNvPr id="9" name="Picture 8">
            <a:extLst>
              <a:ext uri="{FF2B5EF4-FFF2-40B4-BE49-F238E27FC236}">
                <a16:creationId xmlns:a16="http://schemas.microsoft.com/office/drawing/2014/main" id="{1427F3C3-84B2-684A-91D6-A3FCDBCE63C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771508" y="1687748"/>
            <a:ext cx="6776324" cy="4781924"/>
          </a:xfrm>
          <a:prstGeom prst="rect">
            <a:avLst/>
          </a:prstGeom>
        </p:spPr>
      </p:pic>
      <p:sp>
        <p:nvSpPr>
          <p:cNvPr id="12" name="Rectangle 11">
            <a:extLst>
              <a:ext uri="{FF2B5EF4-FFF2-40B4-BE49-F238E27FC236}">
                <a16:creationId xmlns:a16="http://schemas.microsoft.com/office/drawing/2014/main" id="{67DBE306-804C-F744-BA2D-CC2B03E2BEDA}"/>
              </a:ext>
            </a:extLst>
          </p:cNvPr>
          <p:cNvSpPr/>
          <p:nvPr/>
        </p:nvSpPr>
        <p:spPr>
          <a:xfrm>
            <a:off x="8625268" y="3869202"/>
            <a:ext cx="855282" cy="1286997"/>
          </a:xfrm>
          <a:prstGeom prst="rect">
            <a:avLst/>
          </a:prstGeom>
          <a:noFill/>
          <a:ln w="381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0" name="TextBox 9">
            <a:extLst>
              <a:ext uri="{FF2B5EF4-FFF2-40B4-BE49-F238E27FC236}">
                <a16:creationId xmlns:a16="http://schemas.microsoft.com/office/drawing/2014/main" id="{D0588EE3-EE5C-4245-98A3-B2C36C8DBE02}"/>
              </a:ext>
            </a:extLst>
          </p:cNvPr>
          <p:cNvSpPr txBox="1"/>
          <p:nvPr/>
        </p:nvSpPr>
        <p:spPr>
          <a:xfrm>
            <a:off x="7226300" y="2682729"/>
            <a:ext cx="4406900" cy="830997"/>
          </a:xfrm>
          <a:prstGeom prst="rect">
            <a:avLst/>
          </a:prstGeom>
          <a:noFill/>
        </p:spPr>
        <p:txBody>
          <a:bodyPr wrap="square" rtlCol="0">
            <a:spAutoFit/>
          </a:bodyPr>
          <a:lstStyle/>
          <a:p>
            <a:pPr algn="ctr"/>
            <a:r>
              <a:rPr lang="en-GB" sz="2400" dirty="0"/>
              <a:t>The TF section was the smallest section in the TE-MSC group!</a:t>
            </a:r>
          </a:p>
        </p:txBody>
      </p:sp>
      <p:sp>
        <p:nvSpPr>
          <p:cNvPr id="2" name="Footer Placeholder 1">
            <a:extLst>
              <a:ext uri="{FF2B5EF4-FFF2-40B4-BE49-F238E27FC236}">
                <a16:creationId xmlns:a16="http://schemas.microsoft.com/office/drawing/2014/main" id="{CDBEC916-C25F-48CB-BA2E-5C1CBF01BFF4}"/>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3042023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odèle de l’iceberg">
            <a:extLst>
              <a:ext uri="{FF2B5EF4-FFF2-40B4-BE49-F238E27FC236}">
                <a16:creationId xmlns:a16="http://schemas.microsoft.com/office/drawing/2014/main" id="{8B2D4634-2E11-BD44-B8F4-92544757F8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055" y="1872952"/>
            <a:ext cx="4191000" cy="3429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102D929F-E561-6349-ABD4-9E60B06EB304}"/>
              </a:ext>
            </a:extLst>
          </p:cNvPr>
          <p:cNvSpPr/>
          <p:nvPr/>
        </p:nvSpPr>
        <p:spPr>
          <a:xfrm>
            <a:off x="672833" y="4954470"/>
            <a:ext cx="4191000" cy="338554"/>
          </a:xfrm>
          <a:prstGeom prst="rect">
            <a:avLst/>
          </a:prstGeom>
        </p:spPr>
        <p:txBody>
          <a:bodyPr wrap="square">
            <a:spAutoFit/>
          </a:bodyPr>
          <a:lstStyle/>
          <a:p>
            <a:pPr algn="ctr"/>
            <a:r>
              <a:rPr lang="en-GB" sz="800" dirty="0">
                <a:solidFill>
                  <a:schemeClr val="bg1"/>
                </a:solidFill>
              </a:rPr>
              <a:t>https://</a:t>
            </a:r>
            <a:r>
              <a:rPr lang="en-GB" sz="800" dirty="0" err="1">
                <a:solidFill>
                  <a:schemeClr val="bg1"/>
                </a:solidFill>
              </a:rPr>
              <a:t>www.weka.ch</a:t>
            </a:r>
            <a:r>
              <a:rPr lang="en-GB" sz="800" dirty="0">
                <a:solidFill>
                  <a:schemeClr val="bg1"/>
                </a:solidFill>
              </a:rPr>
              <a:t>/themes/competences-</a:t>
            </a:r>
            <a:r>
              <a:rPr lang="en-GB" sz="800" dirty="0" err="1">
                <a:solidFill>
                  <a:schemeClr val="bg1"/>
                </a:solidFill>
              </a:rPr>
              <a:t>personnelles</a:t>
            </a:r>
            <a:r>
              <a:rPr lang="en-GB" sz="800" dirty="0">
                <a:solidFill>
                  <a:schemeClr val="bg1"/>
                </a:solidFill>
              </a:rPr>
              <a:t>/</a:t>
            </a:r>
            <a:r>
              <a:rPr lang="en-GB" sz="800" dirty="0" err="1">
                <a:solidFill>
                  <a:schemeClr val="bg1"/>
                </a:solidFill>
              </a:rPr>
              <a:t>gestion</a:t>
            </a:r>
            <a:r>
              <a:rPr lang="en-GB" sz="800" dirty="0">
                <a:solidFill>
                  <a:schemeClr val="bg1"/>
                </a:solidFill>
              </a:rPr>
              <a:t>-de-</a:t>
            </a:r>
            <a:r>
              <a:rPr lang="en-GB" sz="800" dirty="0" err="1">
                <a:solidFill>
                  <a:schemeClr val="bg1"/>
                </a:solidFill>
              </a:rPr>
              <a:t>soi</a:t>
            </a:r>
            <a:r>
              <a:rPr lang="en-GB" sz="800" dirty="0">
                <a:solidFill>
                  <a:schemeClr val="bg1"/>
                </a:solidFill>
              </a:rPr>
              <a:t>/</a:t>
            </a:r>
            <a:r>
              <a:rPr lang="en-GB" sz="800" dirty="0" err="1">
                <a:solidFill>
                  <a:schemeClr val="bg1"/>
                </a:solidFill>
              </a:rPr>
              <a:t>gestion</a:t>
            </a:r>
            <a:r>
              <a:rPr lang="en-GB" sz="800" dirty="0">
                <a:solidFill>
                  <a:schemeClr val="bg1"/>
                </a:solidFill>
              </a:rPr>
              <a:t>-de-</a:t>
            </a:r>
            <a:r>
              <a:rPr lang="en-GB" sz="800" dirty="0" err="1">
                <a:solidFill>
                  <a:schemeClr val="bg1"/>
                </a:solidFill>
              </a:rPr>
              <a:t>soi</a:t>
            </a:r>
            <a:r>
              <a:rPr lang="en-GB" sz="800" dirty="0">
                <a:solidFill>
                  <a:schemeClr val="bg1"/>
                </a:solidFill>
              </a:rPr>
              <a:t>/article/modele-de-liceberg-comment-communiquons-nous-en-tant-quindividus/</a:t>
            </a:r>
          </a:p>
        </p:txBody>
      </p:sp>
      <p:sp>
        <p:nvSpPr>
          <p:cNvPr id="7" name="TextBox 6">
            <a:extLst>
              <a:ext uri="{FF2B5EF4-FFF2-40B4-BE49-F238E27FC236}">
                <a16:creationId xmlns:a16="http://schemas.microsoft.com/office/drawing/2014/main" id="{C9F257FC-83D4-8F4C-A9B0-8F15B609F954}"/>
              </a:ext>
            </a:extLst>
          </p:cNvPr>
          <p:cNvSpPr txBox="1"/>
          <p:nvPr/>
        </p:nvSpPr>
        <p:spPr>
          <a:xfrm>
            <a:off x="2971801" y="463062"/>
            <a:ext cx="6576031" cy="707886"/>
          </a:xfrm>
          <a:prstGeom prst="rect">
            <a:avLst/>
          </a:prstGeom>
          <a:noFill/>
        </p:spPr>
        <p:txBody>
          <a:bodyPr wrap="none" rtlCol="0">
            <a:spAutoFit/>
          </a:bodyPr>
          <a:lstStyle/>
          <a:p>
            <a:r>
              <a:rPr lang="en-GB" sz="4000" dirty="0"/>
              <a:t>Man Power = TEAM BUILDING </a:t>
            </a:r>
          </a:p>
        </p:txBody>
      </p:sp>
      <p:pic>
        <p:nvPicPr>
          <p:cNvPr id="9" name="Picture 8">
            <a:extLst>
              <a:ext uri="{FF2B5EF4-FFF2-40B4-BE49-F238E27FC236}">
                <a16:creationId xmlns:a16="http://schemas.microsoft.com/office/drawing/2014/main" id="{1427F3C3-84B2-684A-91D6-A3FCDBCE63C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52758" y="1808398"/>
            <a:ext cx="5807342" cy="4098132"/>
          </a:xfrm>
          <a:prstGeom prst="rect">
            <a:avLst/>
          </a:prstGeom>
        </p:spPr>
      </p:pic>
      <p:sp>
        <p:nvSpPr>
          <p:cNvPr id="8" name="TextBox 7">
            <a:extLst>
              <a:ext uri="{FF2B5EF4-FFF2-40B4-BE49-F238E27FC236}">
                <a16:creationId xmlns:a16="http://schemas.microsoft.com/office/drawing/2014/main" id="{5AC4C38C-5EB2-5C44-BF5B-87B118F520EE}"/>
              </a:ext>
            </a:extLst>
          </p:cNvPr>
          <p:cNvSpPr txBox="1"/>
          <p:nvPr/>
        </p:nvSpPr>
        <p:spPr>
          <a:xfrm>
            <a:off x="2025650" y="5622650"/>
            <a:ext cx="8136319" cy="923330"/>
          </a:xfrm>
          <a:prstGeom prst="rect">
            <a:avLst/>
          </a:prstGeom>
          <a:noFill/>
        </p:spPr>
        <p:txBody>
          <a:bodyPr wrap="square" rtlCol="0">
            <a:spAutoFit/>
          </a:bodyPr>
          <a:lstStyle/>
          <a:p>
            <a:pPr algn="ctr"/>
            <a:r>
              <a:rPr lang="en-GB" dirty="0"/>
              <a:t>But we had a “</a:t>
            </a:r>
            <a:r>
              <a:rPr lang="en-GB" b="1" dirty="0">
                <a:solidFill>
                  <a:schemeClr val="accent1"/>
                </a:solidFill>
              </a:rPr>
              <a:t>non mandated extension</a:t>
            </a:r>
            <a:r>
              <a:rPr lang="en-GB" dirty="0"/>
              <a:t>” of the section!!!</a:t>
            </a:r>
          </a:p>
          <a:p>
            <a:pPr algn="ctr"/>
            <a:r>
              <a:rPr lang="en-GB" dirty="0"/>
              <a:t>They played a key role in the construction and/or the operation of the test stands. </a:t>
            </a:r>
          </a:p>
          <a:p>
            <a:pPr algn="ctr"/>
            <a:r>
              <a:rPr lang="en-GB" dirty="0"/>
              <a:t> </a:t>
            </a:r>
            <a:r>
              <a:rPr lang="en-GB" b="1" dirty="0">
                <a:solidFill>
                  <a:srgbClr val="C00000"/>
                </a:solidFill>
              </a:rPr>
              <a:t>Many thanks to them for their valuable help, flexibility and availability!</a:t>
            </a:r>
          </a:p>
        </p:txBody>
      </p:sp>
      <p:sp>
        <p:nvSpPr>
          <p:cNvPr id="12" name="Rectangle 11">
            <a:extLst>
              <a:ext uri="{FF2B5EF4-FFF2-40B4-BE49-F238E27FC236}">
                <a16:creationId xmlns:a16="http://schemas.microsoft.com/office/drawing/2014/main" id="{67DBE306-804C-F744-BA2D-CC2B03E2BEDA}"/>
              </a:ext>
            </a:extLst>
          </p:cNvPr>
          <p:cNvSpPr/>
          <p:nvPr/>
        </p:nvSpPr>
        <p:spPr>
          <a:xfrm>
            <a:off x="10161968" y="3646396"/>
            <a:ext cx="747332" cy="1128804"/>
          </a:xfrm>
          <a:prstGeom prst="rect">
            <a:avLst/>
          </a:prstGeom>
          <a:noFill/>
          <a:ln w="381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0" name="TextBox 9">
            <a:extLst>
              <a:ext uri="{FF2B5EF4-FFF2-40B4-BE49-F238E27FC236}">
                <a16:creationId xmlns:a16="http://schemas.microsoft.com/office/drawing/2014/main" id="{D0588EE3-EE5C-4245-98A3-B2C36C8DBE02}"/>
              </a:ext>
            </a:extLst>
          </p:cNvPr>
          <p:cNvSpPr txBox="1"/>
          <p:nvPr/>
        </p:nvSpPr>
        <p:spPr>
          <a:xfrm>
            <a:off x="8687768" y="2761312"/>
            <a:ext cx="3329400" cy="646331"/>
          </a:xfrm>
          <a:prstGeom prst="rect">
            <a:avLst/>
          </a:prstGeom>
          <a:noFill/>
        </p:spPr>
        <p:txBody>
          <a:bodyPr wrap="square" rtlCol="0">
            <a:spAutoFit/>
          </a:bodyPr>
          <a:lstStyle/>
          <a:p>
            <a:pPr algn="ctr"/>
            <a:r>
              <a:rPr lang="en-GB" dirty="0"/>
              <a:t>The TF section was the smallest section in the TE-MSC group!</a:t>
            </a:r>
          </a:p>
        </p:txBody>
      </p:sp>
      <p:sp>
        <p:nvSpPr>
          <p:cNvPr id="6" name="TextBox 5">
            <a:extLst>
              <a:ext uri="{FF2B5EF4-FFF2-40B4-BE49-F238E27FC236}">
                <a16:creationId xmlns:a16="http://schemas.microsoft.com/office/drawing/2014/main" id="{C030A9E5-3924-6146-9558-8F30EB61E69F}"/>
              </a:ext>
            </a:extLst>
          </p:cNvPr>
          <p:cNvSpPr txBox="1"/>
          <p:nvPr/>
        </p:nvSpPr>
        <p:spPr>
          <a:xfrm>
            <a:off x="856983" y="3468215"/>
            <a:ext cx="798132" cy="1323439"/>
          </a:xfrm>
          <a:prstGeom prst="rect">
            <a:avLst/>
          </a:prstGeom>
          <a:ln>
            <a:solidFill>
              <a:schemeClr val="bg1"/>
            </a:solidFill>
          </a:ln>
          <a:effectLst>
            <a:innerShdw blurRad="63500" dist="50800" dir="18900000">
              <a:schemeClr val="bg1">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GB" sz="1000" b="1" dirty="0"/>
              <a:t>H. </a:t>
            </a:r>
            <a:r>
              <a:rPr lang="en-GB" sz="1000" b="1" dirty="0" err="1"/>
              <a:t>Prin</a:t>
            </a:r>
            <a:endParaRPr lang="en-GB" sz="1000" b="1" dirty="0"/>
          </a:p>
          <a:p>
            <a:r>
              <a:rPr lang="en-GB" sz="1000" b="1" dirty="0"/>
              <a:t>J.C. Perez</a:t>
            </a:r>
          </a:p>
          <a:p>
            <a:r>
              <a:rPr lang="en-GB" sz="1000" b="1" dirty="0"/>
              <a:t>F. </a:t>
            </a:r>
            <a:r>
              <a:rPr lang="en-GB" sz="1000" b="1" dirty="0" err="1"/>
              <a:t>Pincot</a:t>
            </a:r>
            <a:endParaRPr lang="en-GB" sz="1000" b="1" dirty="0"/>
          </a:p>
          <a:p>
            <a:r>
              <a:rPr lang="en-GB" sz="1000" b="1" dirty="0"/>
              <a:t>N. </a:t>
            </a:r>
            <a:r>
              <a:rPr lang="en-GB" sz="1000" b="1" dirty="0" err="1"/>
              <a:t>Bourcey</a:t>
            </a:r>
            <a:endParaRPr lang="en-GB" sz="1000" b="1" dirty="0"/>
          </a:p>
          <a:p>
            <a:r>
              <a:rPr lang="en-GB" sz="1000" b="1" dirty="0"/>
              <a:t>L. </a:t>
            </a:r>
            <a:r>
              <a:rPr lang="en-GB" sz="1000" b="1" dirty="0" err="1"/>
              <a:t>Fiscarelli</a:t>
            </a:r>
            <a:endParaRPr lang="en-GB" sz="1000" b="1" dirty="0"/>
          </a:p>
          <a:p>
            <a:r>
              <a:rPr lang="en-GB" sz="1000" b="1" dirty="0"/>
              <a:t>C. </a:t>
            </a:r>
            <a:r>
              <a:rPr lang="en-GB" sz="1000" b="1" dirty="0" err="1"/>
              <a:t>Petrone</a:t>
            </a:r>
            <a:endParaRPr lang="en-GB" sz="1000" b="1" dirty="0"/>
          </a:p>
          <a:p>
            <a:r>
              <a:rPr lang="en-GB" sz="1000" b="1" dirty="0"/>
              <a:t>S. </a:t>
            </a:r>
            <a:r>
              <a:rPr lang="en-GB" sz="1000" b="1" dirty="0" err="1"/>
              <a:t>Yamine</a:t>
            </a:r>
            <a:endParaRPr lang="en-GB" sz="1000" b="1" dirty="0"/>
          </a:p>
          <a:p>
            <a:r>
              <a:rPr lang="en-GB" sz="1000" b="1" dirty="0"/>
              <a:t>P. Perret</a:t>
            </a:r>
          </a:p>
        </p:txBody>
      </p:sp>
      <p:sp>
        <p:nvSpPr>
          <p:cNvPr id="2" name="Footer Placeholder 1">
            <a:extLst>
              <a:ext uri="{FF2B5EF4-FFF2-40B4-BE49-F238E27FC236}">
                <a16:creationId xmlns:a16="http://schemas.microsoft.com/office/drawing/2014/main" id="{33A3385B-2B56-462E-BB1A-C9F70B558902}"/>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40102870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75FD358-A251-8446-B3F8-96BA5E848698}"/>
              </a:ext>
            </a:extLst>
          </p:cNvPr>
          <p:cNvSpPr>
            <a:spLocks noGrp="1"/>
          </p:cNvSpPr>
          <p:nvPr>
            <p:ph type="title"/>
          </p:nvPr>
        </p:nvSpPr>
        <p:spPr>
          <a:xfrm>
            <a:off x="713981" y="120163"/>
            <a:ext cx="9515107" cy="666176"/>
          </a:xfrm>
        </p:spPr>
        <p:txBody>
          <a:bodyPr>
            <a:normAutofit/>
          </a:bodyPr>
          <a:lstStyle/>
          <a:p>
            <a:r>
              <a:rPr lang="en-GB" sz="4000" b="1" dirty="0">
                <a:latin typeface="+mn-lt"/>
              </a:rPr>
              <a:t>The ACTORS of the bench construction</a:t>
            </a:r>
          </a:p>
        </p:txBody>
      </p:sp>
      <p:grpSp>
        <p:nvGrpSpPr>
          <p:cNvPr id="78" name="Group 77">
            <a:extLst>
              <a:ext uri="{FF2B5EF4-FFF2-40B4-BE49-F238E27FC236}">
                <a16:creationId xmlns:a16="http://schemas.microsoft.com/office/drawing/2014/main" id="{EE6A166D-B2DC-0C4F-B9FB-140D01170A42}"/>
              </a:ext>
            </a:extLst>
          </p:cNvPr>
          <p:cNvGrpSpPr/>
          <p:nvPr/>
        </p:nvGrpSpPr>
        <p:grpSpPr>
          <a:xfrm>
            <a:off x="6093105" y="4467126"/>
            <a:ext cx="5004101" cy="1758282"/>
            <a:chOff x="5933191" y="1091698"/>
            <a:chExt cx="5004101" cy="1758282"/>
          </a:xfrm>
        </p:grpSpPr>
        <p:pic>
          <p:nvPicPr>
            <p:cNvPr id="37" name="Picture 36">
              <a:extLst>
                <a:ext uri="{FF2B5EF4-FFF2-40B4-BE49-F238E27FC236}">
                  <a16:creationId xmlns:a16="http://schemas.microsoft.com/office/drawing/2014/main" id="{8563A2FE-CC0B-AD4A-8259-32BA7968CD1C}"/>
                </a:ext>
              </a:extLst>
            </p:cNvPr>
            <p:cNvPicPr/>
            <p:nvPr/>
          </p:nvPicPr>
          <p:blipFill rotWithShape="1">
            <a:blip r:embed="rId2" cstate="print">
              <a:extLst>
                <a:ext uri="{28A0092B-C50C-407E-A947-70E740481C1C}">
                  <a14:useLocalDpi xmlns:a14="http://schemas.microsoft.com/office/drawing/2010/main" val="0"/>
                </a:ext>
              </a:extLst>
            </a:blip>
            <a:srcRect r="9358" b="10948"/>
            <a:stretch/>
          </p:blipFill>
          <p:spPr bwMode="auto">
            <a:xfrm>
              <a:off x="5933191" y="1111705"/>
              <a:ext cx="5004101" cy="1738275"/>
            </a:xfrm>
            <a:prstGeom prst="rect">
              <a:avLst/>
            </a:prstGeom>
            <a:noFill/>
            <a:ln>
              <a:noFill/>
            </a:ln>
          </p:spPr>
        </p:pic>
        <p:sp>
          <p:nvSpPr>
            <p:cNvPr id="25" name="TextBox 24">
              <a:extLst>
                <a:ext uri="{FF2B5EF4-FFF2-40B4-BE49-F238E27FC236}">
                  <a16:creationId xmlns:a16="http://schemas.microsoft.com/office/drawing/2014/main" id="{A7BA2DF9-98AA-2A40-BFEE-25739013DBFF}"/>
                </a:ext>
              </a:extLst>
            </p:cNvPr>
            <p:cNvSpPr txBox="1"/>
            <p:nvPr/>
          </p:nvSpPr>
          <p:spPr>
            <a:xfrm>
              <a:off x="10069154" y="1664600"/>
              <a:ext cx="740908" cy="230832"/>
            </a:xfrm>
            <a:prstGeom prst="rect">
              <a:avLst/>
            </a:prstGeom>
            <a:solidFill>
              <a:schemeClr val="bg1"/>
            </a:solidFill>
          </p:spPr>
          <p:txBody>
            <a:bodyPr wrap="none" rtlCol="0">
              <a:spAutoFit/>
            </a:bodyPr>
            <a:lstStyle/>
            <a:p>
              <a:r>
                <a:rPr lang="en-GB" sz="900" dirty="0"/>
                <a:t>CFU TE-CRG</a:t>
              </a:r>
            </a:p>
          </p:txBody>
        </p:sp>
        <p:sp>
          <p:nvSpPr>
            <p:cNvPr id="43" name="Rectangle 42">
              <a:extLst>
                <a:ext uri="{FF2B5EF4-FFF2-40B4-BE49-F238E27FC236}">
                  <a16:creationId xmlns:a16="http://schemas.microsoft.com/office/drawing/2014/main" id="{01A07A6E-2D7F-F548-9939-36935BEEF2F5}"/>
                </a:ext>
              </a:extLst>
            </p:cNvPr>
            <p:cNvSpPr/>
            <p:nvPr/>
          </p:nvSpPr>
          <p:spPr>
            <a:xfrm>
              <a:off x="10012114" y="1385201"/>
              <a:ext cx="879371" cy="1305408"/>
            </a:xfrm>
            <a:prstGeom prst="rect">
              <a:avLst/>
            </a:prstGeom>
            <a:solidFill>
              <a:schemeClr val="accent1">
                <a:alpha val="28000"/>
              </a:schemeClr>
            </a:solid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4" name="Rectangle 43">
              <a:extLst>
                <a:ext uri="{FF2B5EF4-FFF2-40B4-BE49-F238E27FC236}">
                  <a16:creationId xmlns:a16="http://schemas.microsoft.com/office/drawing/2014/main" id="{5254FF2B-5C78-674F-915B-B57AF77EFB7D}"/>
                </a:ext>
              </a:extLst>
            </p:cNvPr>
            <p:cNvSpPr/>
            <p:nvPr/>
          </p:nvSpPr>
          <p:spPr>
            <a:xfrm>
              <a:off x="9276214" y="1385201"/>
              <a:ext cx="723708" cy="1320584"/>
            </a:xfrm>
            <a:prstGeom prst="rect">
              <a:avLst/>
            </a:prstGeom>
            <a:solidFill>
              <a:schemeClr val="accent2">
                <a:lumMod val="60000"/>
                <a:lumOff val="40000"/>
                <a:alpha val="28000"/>
              </a:schemeClr>
            </a:solidFill>
            <a:ln w="254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TextBox 25">
              <a:extLst>
                <a:ext uri="{FF2B5EF4-FFF2-40B4-BE49-F238E27FC236}">
                  <a16:creationId xmlns:a16="http://schemas.microsoft.com/office/drawing/2014/main" id="{3124E6D9-60FB-E14E-B88C-551B0E2850C6}"/>
                </a:ext>
              </a:extLst>
            </p:cNvPr>
            <p:cNvSpPr txBox="1"/>
            <p:nvPr/>
          </p:nvSpPr>
          <p:spPr>
            <a:xfrm>
              <a:off x="7292626" y="2402152"/>
              <a:ext cx="1106393" cy="215444"/>
            </a:xfrm>
            <a:prstGeom prst="rect">
              <a:avLst/>
            </a:prstGeom>
            <a:solidFill>
              <a:schemeClr val="accent6">
                <a:lumMod val="20000"/>
                <a:lumOff val="80000"/>
              </a:schemeClr>
            </a:solidFill>
          </p:spPr>
          <p:txBody>
            <a:bodyPr wrap="none" rtlCol="0">
              <a:spAutoFit/>
            </a:bodyPr>
            <a:lstStyle/>
            <a:p>
              <a:r>
                <a:rPr lang="en-GB" sz="800" dirty="0"/>
                <a:t>CRYO-magnet TE-MSC</a:t>
              </a:r>
            </a:p>
          </p:txBody>
        </p:sp>
        <p:sp>
          <p:nvSpPr>
            <p:cNvPr id="45" name="Rectangle 44">
              <a:extLst>
                <a:ext uri="{FF2B5EF4-FFF2-40B4-BE49-F238E27FC236}">
                  <a16:creationId xmlns:a16="http://schemas.microsoft.com/office/drawing/2014/main" id="{B126A8C1-D592-3844-B21D-35649D52E2CD}"/>
                </a:ext>
              </a:extLst>
            </p:cNvPr>
            <p:cNvSpPr/>
            <p:nvPr/>
          </p:nvSpPr>
          <p:spPr>
            <a:xfrm>
              <a:off x="5982082" y="1970239"/>
              <a:ext cx="3273896" cy="735545"/>
            </a:xfrm>
            <a:prstGeom prst="rect">
              <a:avLst/>
            </a:prstGeom>
            <a:solidFill>
              <a:schemeClr val="accent6">
                <a:lumMod val="60000"/>
                <a:lumOff val="40000"/>
                <a:alpha val="28000"/>
              </a:schemeClr>
            </a:solidFill>
            <a:ln w="317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3" name="TextBox 52">
              <a:extLst>
                <a:ext uri="{FF2B5EF4-FFF2-40B4-BE49-F238E27FC236}">
                  <a16:creationId xmlns:a16="http://schemas.microsoft.com/office/drawing/2014/main" id="{2FA94BDE-6F83-ED46-81F1-2494F5865D67}"/>
                </a:ext>
              </a:extLst>
            </p:cNvPr>
            <p:cNvSpPr txBox="1"/>
            <p:nvPr/>
          </p:nvSpPr>
          <p:spPr>
            <a:xfrm>
              <a:off x="6022270" y="1175487"/>
              <a:ext cx="2270878" cy="276999"/>
            </a:xfrm>
            <a:prstGeom prst="rect">
              <a:avLst/>
            </a:prstGeom>
            <a:solidFill>
              <a:schemeClr val="bg1"/>
            </a:solidFill>
          </p:spPr>
          <p:txBody>
            <a:bodyPr wrap="none" rtlCol="0">
              <a:spAutoFit/>
            </a:bodyPr>
            <a:lstStyle/>
            <a:p>
              <a:r>
                <a:rPr lang="en-GB" sz="1200" dirty="0"/>
                <a:t>Cryogenic cooling  Cluster F Q2a</a:t>
              </a:r>
            </a:p>
          </p:txBody>
        </p:sp>
        <p:sp>
          <p:nvSpPr>
            <p:cNvPr id="55" name="Rectangle 54">
              <a:extLst>
                <a:ext uri="{FF2B5EF4-FFF2-40B4-BE49-F238E27FC236}">
                  <a16:creationId xmlns:a16="http://schemas.microsoft.com/office/drawing/2014/main" id="{EEFCABFD-CE88-DA4E-9362-9F0A7E74491F}"/>
                </a:ext>
              </a:extLst>
            </p:cNvPr>
            <p:cNvSpPr/>
            <p:nvPr/>
          </p:nvSpPr>
          <p:spPr>
            <a:xfrm>
              <a:off x="5961846" y="1091698"/>
              <a:ext cx="4975446" cy="1738275"/>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57" name="Group 56">
            <a:extLst>
              <a:ext uri="{FF2B5EF4-FFF2-40B4-BE49-F238E27FC236}">
                <a16:creationId xmlns:a16="http://schemas.microsoft.com/office/drawing/2014/main" id="{8AEB7684-BC59-624A-B97D-0FED487EF610}"/>
              </a:ext>
            </a:extLst>
          </p:cNvPr>
          <p:cNvGrpSpPr/>
          <p:nvPr/>
        </p:nvGrpSpPr>
        <p:grpSpPr>
          <a:xfrm>
            <a:off x="6088564" y="956505"/>
            <a:ext cx="5008642" cy="3179962"/>
            <a:chOff x="66751" y="932276"/>
            <a:chExt cx="5008642" cy="3179962"/>
          </a:xfrm>
        </p:grpSpPr>
        <p:pic>
          <p:nvPicPr>
            <p:cNvPr id="51" name="Picture 50">
              <a:extLst>
                <a:ext uri="{FF2B5EF4-FFF2-40B4-BE49-F238E27FC236}">
                  <a16:creationId xmlns:a16="http://schemas.microsoft.com/office/drawing/2014/main" id="{0E13491A-B751-0B40-94A7-2D1C316BABF4}"/>
                </a:ext>
              </a:extLst>
            </p:cNvPr>
            <p:cNvPicPr>
              <a:picLocks noChangeAspect="1"/>
            </p:cNvPicPr>
            <p:nvPr/>
          </p:nvPicPr>
          <p:blipFill>
            <a:blip r:embed="rId3"/>
            <a:srcRect/>
            <a:stretch/>
          </p:blipFill>
          <p:spPr>
            <a:xfrm>
              <a:off x="170680" y="995493"/>
              <a:ext cx="4743723" cy="2852021"/>
            </a:xfrm>
            <a:prstGeom prst="rect">
              <a:avLst/>
            </a:prstGeom>
            <a:solidFill>
              <a:srgbClr val="7030A0">
                <a:alpha val="20000"/>
              </a:srgbClr>
            </a:solidFill>
            <a:ln w="28575">
              <a:noFill/>
            </a:ln>
          </p:spPr>
        </p:pic>
        <p:sp>
          <p:nvSpPr>
            <p:cNvPr id="52" name="TextBox 51">
              <a:extLst>
                <a:ext uri="{FF2B5EF4-FFF2-40B4-BE49-F238E27FC236}">
                  <a16:creationId xmlns:a16="http://schemas.microsoft.com/office/drawing/2014/main" id="{4E3DAF40-A441-194F-8B76-584ABA6E854E}"/>
                </a:ext>
              </a:extLst>
            </p:cNvPr>
            <p:cNvSpPr txBox="1"/>
            <p:nvPr/>
          </p:nvSpPr>
          <p:spPr>
            <a:xfrm>
              <a:off x="66751" y="3835239"/>
              <a:ext cx="2085314" cy="276999"/>
            </a:xfrm>
            <a:prstGeom prst="rect">
              <a:avLst/>
            </a:prstGeom>
            <a:solidFill>
              <a:schemeClr val="bg1"/>
            </a:solidFill>
          </p:spPr>
          <p:txBody>
            <a:bodyPr wrap="none" rtlCol="0">
              <a:spAutoFit/>
            </a:bodyPr>
            <a:lstStyle/>
            <a:p>
              <a:r>
                <a:rPr lang="en-GB" sz="1200" dirty="0"/>
                <a:t>Power distribution Cluster F(E)</a:t>
              </a:r>
            </a:p>
          </p:txBody>
        </p:sp>
        <p:sp>
          <p:nvSpPr>
            <p:cNvPr id="56" name="Rectangle 55">
              <a:extLst>
                <a:ext uri="{FF2B5EF4-FFF2-40B4-BE49-F238E27FC236}">
                  <a16:creationId xmlns:a16="http://schemas.microsoft.com/office/drawing/2014/main" id="{A712BA44-D814-A546-BE50-E99B11C08926}"/>
                </a:ext>
              </a:extLst>
            </p:cNvPr>
            <p:cNvSpPr/>
            <p:nvPr/>
          </p:nvSpPr>
          <p:spPr>
            <a:xfrm>
              <a:off x="120183" y="932276"/>
              <a:ext cx="4955210" cy="3179962"/>
            </a:xfrm>
            <a:prstGeom prst="rect">
              <a:avLst/>
            </a:prstGeom>
            <a:solidFill>
              <a:srgbClr val="7030A0">
                <a:alpha val="9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96D4768F-2631-2F4D-9480-608B468FF3FD}"/>
                </a:ext>
              </a:extLst>
            </p:cNvPr>
            <p:cNvSpPr txBox="1"/>
            <p:nvPr/>
          </p:nvSpPr>
          <p:spPr>
            <a:xfrm>
              <a:off x="1080325" y="1224635"/>
              <a:ext cx="761747" cy="261610"/>
            </a:xfrm>
            <a:prstGeom prst="rect">
              <a:avLst/>
            </a:prstGeom>
            <a:solidFill>
              <a:srgbClr val="7030A0">
                <a:alpha val="4000"/>
              </a:srgbClr>
            </a:solidFill>
          </p:spPr>
          <p:txBody>
            <a:bodyPr wrap="none" rtlCol="0">
              <a:spAutoFit/>
            </a:bodyPr>
            <a:lstStyle/>
            <a:p>
              <a:r>
                <a:rPr lang="en-GB" sz="1050" dirty="0"/>
                <a:t>PC TE-EPC</a:t>
              </a:r>
            </a:p>
          </p:txBody>
        </p:sp>
        <p:sp>
          <p:nvSpPr>
            <p:cNvPr id="16" name="TextBox 15">
              <a:extLst>
                <a:ext uri="{FF2B5EF4-FFF2-40B4-BE49-F238E27FC236}">
                  <a16:creationId xmlns:a16="http://schemas.microsoft.com/office/drawing/2014/main" id="{63FAED0E-3806-4449-A144-77C38E69A6ED}"/>
                </a:ext>
              </a:extLst>
            </p:cNvPr>
            <p:cNvSpPr txBox="1"/>
            <p:nvPr/>
          </p:nvSpPr>
          <p:spPr>
            <a:xfrm>
              <a:off x="3231914" y="1211365"/>
              <a:ext cx="824265" cy="261610"/>
            </a:xfrm>
            <a:prstGeom prst="rect">
              <a:avLst/>
            </a:prstGeom>
            <a:solidFill>
              <a:srgbClr val="7030A0">
                <a:alpha val="2000"/>
              </a:srgbClr>
            </a:solidFill>
          </p:spPr>
          <p:txBody>
            <a:bodyPr wrap="none" rtlCol="0">
              <a:spAutoFit/>
            </a:bodyPr>
            <a:lstStyle/>
            <a:p>
              <a:r>
                <a:rPr lang="en-GB" sz="1050" dirty="0"/>
                <a:t>WCC EN-EL</a:t>
              </a:r>
            </a:p>
          </p:txBody>
        </p:sp>
        <p:sp>
          <p:nvSpPr>
            <p:cNvPr id="17" name="TextBox 16">
              <a:extLst>
                <a:ext uri="{FF2B5EF4-FFF2-40B4-BE49-F238E27FC236}">
                  <a16:creationId xmlns:a16="http://schemas.microsoft.com/office/drawing/2014/main" id="{177BD1D6-FCD4-D349-8C3A-1038220BA732}"/>
                </a:ext>
              </a:extLst>
            </p:cNvPr>
            <p:cNvSpPr txBox="1"/>
            <p:nvPr/>
          </p:nvSpPr>
          <p:spPr>
            <a:xfrm>
              <a:off x="3280004" y="1550358"/>
              <a:ext cx="776175" cy="261610"/>
            </a:xfrm>
            <a:prstGeom prst="rect">
              <a:avLst/>
            </a:prstGeom>
            <a:solidFill>
              <a:srgbClr val="7030A0">
                <a:alpha val="3000"/>
              </a:srgbClr>
            </a:solidFill>
          </p:spPr>
          <p:txBody>
            <a:bodyPr wrap="none" rtlCol="0">
              <a:spAutoFit/>
            </a:bodyPr>
            <a:lstStyle/>
            <a:p>
              <a:r>
                <a:rPr lang="en-GB" sz="1050" dirty="0"/>
                <a:t>WC EN-CV</a:t>
              </a:r>
            </a:p>
          </p:txBody>
        </p:sp>
        <p:sp>
          <p:nvSpPr>
            <p:cNvPr id="10" name="TextBox 9">
              <a:extLst>
                <a:ext uri="{FF2B5EF4-FFF2-40B4-BE49-F238E27FC236}">
                  <a16:creationId xmlns:a16="http://schemas.microsoft.com/office/drawing/2014/main" id="{244E790C-D5E9-034A-A4C3-F6F935EEB7CD}"/>
                </a:ext>
              </a:extLst>
            </p:cNvPr>
            <p:cNvSpPr txBox="1"/>
            <p:nvPr/>
          </p:nvSpPr>
          <p:spPr>
            <a:xfrm>
              <a:off x="3328802" y="2068358"/>
              <a:ext cx="797013" cy="261610"/>
            </a:xfrm>
            <a:prstGeom prst="rect">
              <a:avLst/>
            </a:prstGeom>
            <a:solidFill>
              <a:srgbClr val="7030A0">
                <a:alpha val="3000"/>
              </a:srgbClr>
            </a:solidFill>
          </p:spPr>
          <p:txBody>
            <a:bodyPr wrap="none" rtlCol="0">
              <a:spAutoFit/>
            </a:bodyPr>
            <a:lstStyle/>
            <a:p>
              <a:r>
                <a:rPr lang="en-GB" sz="1050" dirty="0"/>
                <a:t>EE TE-MPE</a:t>
              </a:r>
            </a:p>
          </p:txBody>
        </p:sp>
        <p:sp>
          <p:nvSpPr>
            <p:cNvPr id="29" name="TextBox 28">
              <a:extLst>
                <a:ext uri="{FF2B5EF4-FFF2-40B4-BE49-F238E27FC236}">
                  <a16:creationId xmlns:a16="http://schemas.microsoft.com/office/drawing/2014/main" id="{5EC97573-722F-8C40-BC8A-E4207A25939F}"/>
                </a:ext>
              </a:extLst>
            </p:cNvPr>
            <p:cNvSpPr txBox="1"/>
            <p:nvPr/>
          </p:nvSpPr>
          <p:spPr>
            <a:xfrm>
              <a:off x="874871" y="3542021"/>
              <a:ext cx="699230" cy="261610"/>
            </a:xfrm>
            <a:prstGeom prst="rect">
              <a:avLst/>
            </a:prstGeom>
            <a:solidFill>
              <a:srgbClr val="7030A0">
                <a:alpha val="5000"/>
              </a:srgbClr>
            </a:solidFill>
          </p:spPr>
          <p:txBody>
            <a:bodyPr wrap="none" rtlCol="0">
              <a:spAutoFit/>
            </a:bodyPr>
            <a:lstStyle/>
            <a:p>
              <a:r>
                <a:rPr lang="en-GB" sz="1050" dirty="0"/>
                <a:t>CC EN-EL</a:t>
              </a:r>
            </a:p>
          </p:txBody>
        </p:sp>
      </p:grpSp>
      <p:graphicFrame>
        <p:nvGraphicFramePr>
          <p:cNvPr id="63" name="Diagram 62">
            <a:extLst>
              <a:ext uri="{FF2B5EF4-FFF2-40B4-BE49-F238E27FC236}">
                <a16:creationId xmlns:a16="http://schemas.microsoft.com/office/drawing/2014/main" id="{D8C08854-0F47-7F41-9876-D6873750E629}"/>
              </a:ext>
            </a:extLst>
          </p:cNvPr>
          <p:cNvGraphicFramePr/>
          <p:nvPr>
            <p:extLst>
              <p:ext uri="{D42A27DB-BD31-4B8C-83A1-F6EECF244321}">
                <p14:modId xmlns:p14="http://schemas.microsoft.com/office/powerpoint/2010/main" val="2928337387"/>
              </p:ext>
            </p:extLst>
          </p:nvPr>
        </p:nvGraphicFramePr>
        <p:xfrm>
          <a:off x="652849" y="879032"/>
          <a:ext cx="5149088"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4" name="Title 1">
            <a:extLst>
              <a:ext uri="{FF2B5EF4-FFF2-40B4-BE49-F238E27FC236}">
                <a16:creationId xmlns:a16="http://schemas.microsoft.com/office/drawing/2014/main" id="{B6E8705B-690C-B241-AD18-CC0D7630B44C}"/>
              </a:ext>
            </a:extLst>
          </p:cNvPr>
          <p:cNvSpPr txBox="1">
            <a:spLocks/>
          </p:cNvSpPr>
          <p:nvPr/>
        </p:nvSpPr>
        <p:spPr>
          <a:xfrm rot="16200000">
            <a:off x="2609053" y="2851561"/>
            <a:ext cx="396849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b="1" dirty="0">
                <a:solidFill>
                  <a:schemeClr val="bg1"/>
                </a:solidFill>
                <a:latin typeface="+mn-lt"/>
              </a:rPr>
              <a:t>The main actors</a:t>
            </a:r>
            <a:endParaRPr lang="en-GB" sz="4000" b="1" dirty="0">
              <a:latin typeface="+mn-lt"/>
            </a:endParaRPr>
          </a:p>
        </p:txBody>
      </p:sp>
      <p:cxnSp>
        <p:nvCxnSpPr>
          <p:cNvPr id="66" name="Elbow Connector 65">
            <a:extLst>
              <a:ext uri="{FF2B5EF4-FFF2-40B4-BE49-F238E27FC236}">
                <a16:creationId xmlns:a16="http://schemas.microsoft.com/office/drawing/2014/main" id="{618154C3-BC9F-5047-9562-A5A2CB2F6171}"/>
              </a:ext>
            </a:extLst>
          </p:cNvPr>
          <p:cNvCxnSpPr>
            <a:cxnSpLocks/>
          </p:cNvCxnSpPr>
          <p:nvPr/>
        </p:nvCxnSpPr>
        <p:spPr>
          <a:xfrm flipV="1">
            <a:off x="3227393" y="2669766"/>
            <a:ext cx="2483334" cy="288587"/>
          </a:xfrm>
          <a:prstGeom prst="bentConnector3">
            <a:avLst>
              <a:gd name="adj1" fmla="val 41607"/>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68" name="Elbow Connector 67">
            <a:extLst>
              <a:ext uri="{FF2B5EF4-FFF2-40B4-BE49-F238E27FC236}">
                <a16:creationId xmlns:a16="http://schemas.microsoft.com/office/drawing/2014/main" id="{B06ED3D9-2616-204A-8145-377A096BC3B4}"/>
              </a:ext>
            </a:extLst>
          </p:cNvPr>
          <p:cNvCxnSpPr>
            <a:cxnSpLocks/>
            <a:stCxn id="81" idx="3"/>
          </p:cNvCxnSpPr>
          <p:nvPr/>
        </p:nvCxnSpPr>
        <p:spPr>
          <a:xfrm>
            <a:off x="3227393" y="3890050"/>
            <a:ext cx="2413648" cy="715568"/>
          </a:xfrm>
          <a:prstGeom prst="bentConnector3">
            <a:avLst>
              <a:gd name="adj1" fmla="val 43872"/>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81" name="Rectangle 80">
            <a:extLst>
              <a:ext uri="{FF2B5EF4-FFF2-40B4-BE49-F238E27FC236}">
                <a16:creationId xmlns:a16="http://schemas.microsoft.com/office/drawing/2014/main" id="{2E404CA0-C8E6-AA4C-9DCC-A6AEBB9B0F64}"/>
              </a:ext>
            </a:extLst>
          </p:cNvPr>
          <p:cNvSpPr/>
          <p:nvPr/>
        </p:nvSpPr>
        <p:spPr>
          <a:xfrm>
            <a:off x="2386853" y="3566250"/>
            <a:ext cx="840540" cy="647600"/>
          </a:xfrm>
          <a:prstGeom prst="rect">
            <a:avLst/>
          </a:prstGeom>
          <a:solidFill>
            <a:schemeClr val="accent1">
              <a:alpha val="28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Rectangle 82">
            <a:extLst>
              <a:ext uri="{FF2B5EF4-FFF2-40B4-BE49-F238E27FC236}">
                <a16:creationId xmlns:a16="http://schemas.microsoft.com/office/drawing/2014/main" id="{8A3A2F38-49C6-334A-8132-8609E9F7631F}"/>
              </a:ext>
            </a:extLst>
          </p:cNvPr>
          <p:cNvSpPr/>
          <p:nvPr/>
        </p:nvSpPr>
        <p:spPr>
          <a:xfrm>
            <a:off x="2372832" y="2536692"/>
            <a:ext cx="840540" cy="831796"/>
          </a:xfrm>
          <a:prstGeom prst="rect">
            <a:avLst/>
          </a:prstGeom>
          <a:solidFill>
            <a:schemeClr val="accent1">
              <a:alpha val="28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Footer Placeholder 1">
            <a:extLst>
              <a:ext uri="{FF2B5EF4-FFF2-40B4-BE49-F238E27FC236}">
                <a16:creationId xmlns:a16="http://schemas.microsoft.com/office/drawing/2014/main" id="{AB943ACF-85AD-49A5-AE4A-7E2E47BC2E74}"/>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8043380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5AE5E-CAF2-1940-98B9-D1ADF57DBF3F}"/>
              </a:ext>
            </a:extLst>
          </p:cNvPr>
          <p:cNvSpPr>
            <a:spLocks noGrp="1"/>
          </p:cNvSpPr>
          <p:nvPr>
            <p:ph type="title"/>
          </p:nvPr>
        </p:nvSpPr>
        <p:spPr>
          <a:xfrm>
            <a:off x="838200" y="365125"/>
            <a:ext cx="10515600" cy="799211"/>
          </a:xfrm>
        </p:spPr>
        <p:txBody>
          <a:bodyPr>
            <a:normAutofit/>
          </a:bodyPr>
          <a:lstStyle/>
          <a:p>
            <a:r>
              <a:rPr lang="en-GB" sz="4000" b="1" dirty="0">
                <a:latin typeface="+mn-lt"/>
              </a:rPr>
              <a:t>EN-MME with TE-MSC and TE-CRG</a:t>
            </a:r>
          </a:p>
        </p:txBody>
      </p:sp>
      <p:sp>
        <p:nvSpPr>
          <p:cNvPr id="4" name="TextBox 3">
            <a:extLst>
              <a:ext uri="{FF2B5EF4-FFF2-40B4-BE49-F238E27FC236}">
                <a16:creationId xmlns:a16="http://schemas.microsoft.com/office/drawing/2014/main" id="{8A164FBA-585F-3641-9813-7B90DDB24C41}"/>
              </a:ext>
            </a:extLst>
          </p:cNvPr>
          <p:cNvSpPr txBox="1"/>
          <p:nvPr/>
        </p:nvSpPr>
        <p:spPr>
          <a:xfrm>
            <a:off x="929640" y="1310036"/>
            <a:ext cx="2573140" cy="253916"/>
          </a:xfrm>
          <a:prstGeom prst="rect">
            <a:avLst/>
          </a:prstGeom>
          <a:noFill/>
        </p:spPr>
        <p:txBody>
          <a:bodyPr wrap="none" rtlCol="0">
            <a:spAutoFit/>
          </a:bodyPr>
          <a:lstStyle/>
          <a:p>
            <a:r>
              <a:rPr lang="en-GB" sz="1050" dirty="0"/>
              <a:t>Design Office and Main Workshop EN-MME</a:t>
            </a:r>
          </a:p>
        </p:txBody>
      </p:sp>
      <p:pic>
        <p:nvPicPr>
          <p:cNvPr id="5" name="Picture 4">
            <a:extLst>
              <a:ext uri="{FF2B5EF4-FFF2-40B4-BE49-F238E27FC236}">
                <a16:creationId xmlns:a16="http://schemas.microsoft.com/office/drawing/2014/main" id="{1A5AFBD2-0EA9-CD4D-A976-6BA8C2E7640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24106" y="1341347"/>
            <a:ext cx="7047841" cy="3825309"/>
          </a:xfrm>
          <a:prstGeom prst="rect">
            <a:avLst/>
          </a:prstGeom>
        </p:spPr>
      </p:pic>
      <p:pic>
        <p:nvPicPr>
          <p:cNvPr id="6" name="Picture 5">
            <a:extLst>
              <a:ext uri="{FF2B5EF4-FFF2-40B4-BE49-F238E27FC236}">
                <a16:creationId xmlns:a16="http://schemas.microsoft.com/office/drawing/2014/main" id="{6BFC0A14-AFA3-7042-8E8E-AB04A72060E7}"/>
              </a:ext>
            </a:extLst>
          </p:cNvPr>
          <p:cNvPicPr>
            <a:picLocks noChangeAspect="1"/>
          </p:cNvPicPr>
          <p:nvPr/>
        </p:nvPicPr>
        <p:blipFill rotWithShape="1">
          <a:blip r:embed="rId3"/>
          <a:srcRect l="26202" t="17624" r="15471" b="16556"/>
          <a:stretch/>
        </p:blipFill>
        <p:spPr>
          <a:xfrm>
            <a:off x="7754365" y="3294888"/>
            <a:ext cx="4184058" cy="2950988"/>
          </a:xfrm>
          <a:prstGeom prst="rect">
            <a:avLst/>
          </a:prstGeom>
        </p:spPr>
      </p:pic>
      <p:pic>
        <p:nvPicPr>
          <p:cNvPr id="8" name="Picture 7">
            <a:extLst>
              <a:ext uri="{FF2B5EF4-FFF2-40B4-BE49-F238E27FC236}">
                <a16:creationId xmlns:a16="http://schemas.microsoft.com/office/drawing/2014/main" id="{BCB74F25-F6ED-274B-8D83-E76A53546312}"/>
              </a:ext>
            </a:extLst>
          </p:cNvPr>
          <p:cNvPicPr/>
          <p:nvPr/>
        </p:nvPicPr>
        <p:blipFill rotWithShape="1">
          <a:blip r:embed="rId4">
            <a:extLst>
              <a:ext uri="{28A0092B-C50C-407E-A947-70E740481C1C}">
                <a14:useLocalDpi xmlns:a14="http://schemas.microsoft.com/office/drawing/2010/main" val="0"/>
              </a:ext>
            </a:extLst>
          </a:blip>
          <a:srcRect l="29083" t="6778" r="12752" b="26326"/>
          <a:stretch/>
        </p:blipFill>
        <p:spPr bwMode="auto">
          <a:xfrm>
            <a:off x="509285" y="1645920"/>
            <a:ext cx="3044683" cy="2339202"/>
          </a:xfrm>
          <a:prstGeom prst="rect">
            <a:avLst/>
          </a:prstGeom>
          <a:noFill/>
          <a:ln>
            <a:noFill/>
          </a:ln>
          <a:extLst>
            <a:ext uri="{53640926-AAD7-44D8-BBD7-CCE9431645EC}">
              <a14:shadowObscured xmlns:a14="http://schemas.microsoft.com/office/drawing/2010/main"/>
            </a:ext>
          </a:extLst>
        </p:spPr>
      </p:pic>
      <p:pic>
        <p:nvPicPr>
          <p:cNvPr id="9" name="Picture 8">
            <a:extLst>
              <a:ext uri="{FF2B5EF4-FFF2-40B4-BE49-F238E27FC236}">
                <a16:creationId xmlns:a16="http://schemas.microsoft.com/office/drawing/2014/main" id="{78A9F7FE-0694-C348-B807-9FA10ABEDBAF}"/>
              </a:ext>
            </a:extLst>
          </p:cNvPr>
          <p:cNvPicPr/>
          <p:nvPr/>
        </p:nvPicPr>
        <p:blipFill rotWithShape="1">
          <a:blip r:embed="rId5">
            <a:extLst>
              <a:ext uri="{28A0092B-C50C-407E-A947-70E740481C1C}">
                <a14:useLocalDpi xmlns:a14="http://schemas.microsoft.com/office/drawing/2010/main" val="0"/>
              </a:ext>
            </a:extLst>
          </a:blip>
          <a:srcRect l="22103" t="5895" r="18901" b="5697"/>
          <a:stretch/>
        </p:blipFill>
        <p:spPr bwMode="auto">
          <a:xfrm>
            <a:off x="785240" y="4194048"/>
            <a:ext cx="2768728" cy="2194560"/>
          </a:xfrm>
          <a:prstGeom prst="rect">
            <a:avLst/>
          </a:prstGeom>
          <a:noFill/>
          <a:ln>
            <a:noFill/>
          </a:ln>
          <a:extLst>
            <a:ext uri="{53640926-AAD7-44D8-BBD7-CCE9431645EC}">
              <a14:shadowObscured xmlns:a14="http://schemas.microsoft.com/office/drawing/2010/main"/>
            </a:ext>
          </a:extLst>
        </p:spPr>
      </p:pic>
      <p:sp>
        <p:nvSpPr>
          <p:cNvPr id="10" name="TextBox 9">
            <a:extLst>
              <a:ext uri="{FF2B5EF4-FFF2-40B4-BE49-F238E27FC236}">
                <a16:creationId xmlns:a16="http://schemas.microsoft.com/office/drawing/2014/main" id="{8D69E73C-14A0-5249-A1C4-C1783DA8CEA3}"/>
              </a:ext>
            </a:extLst>
          </p:cNvPr>
          <p:cNvSpPr txBox="1"/>
          <p:nvPr/>
        </p:nvSpPr>
        <p:spPr>
          <a:xfrm>
            <a:off x="2267712" y="3981958"/>
            <a:ext cx="1707006" cy="369332"/>
          </a:xfrm>
          <a:prstGeom prst="rect">
            <a:avLst/>
          </a:prstGeom>
          <a:noFill/>
        </p:spPr>
        <p:txBody>
          <a:bodyPr wrap="none" rtlCol="0">
            <a:spAutoFit/>
          </a:bodyPr>
          <a:lstStyle/>
          <a:p>
            <a:r>
              <a:rPr lang="en-GB" dirty="0"/>
              <a:t>From 3D design</a:t>
            </a:r>
          </a:p>
        </p:txBody>
      </p:sp>
      <p:sp>
        <p:nvSpPr>
          <p:cNvPr id="11" name="TextBox 10">
            <a:extLst>
              <a:ext uri="{FF2B5EF4-FFF2-40B4-BE49-F238E27FC236}">
                <a16:creationId xmlns:a16="http://schemas.microsoft.com/office/drawing/2014/main" id="{46F9C20F-33CB-2442-97C5-D27AF9E7DE82}"/>
              </a:ext>
            </a:extLst>
          </p:cNvPr>
          <p:cNvSpPr txBox="1"/>
          <p:nvPr/>
        </p:nvSpPr>
        <p:spPr>
          <a:xfrm>
            <a:off x="4111661" y="5169408"/>
            <a:ext cx="3355149" cy="369332"/>
          </a:xfrm>
          <a:prstGeom prst="rect">
            <a:avLst/>
          </a:prstGeom>
          <a:noFill/>
        </p:spPr>
        <p:txBody>
          <a:bodyPr wrap="none" rtlCol="0">
            <a:spAutoFit/>
          </a:bodyPr>
          <a:lstStyle/>
          <a:p>
            <a:r>
              <a:rPr lang="en-GB" dirty="0"/>
              <a:t>Checking the existing, the needed</a:t>
            </a:r>
          </a:p>
        </p:txBody>
      </p:sp>
      <p:sp>
        <p:nvSpPr>
          <p:cNvPr id="12" name="TextBox 11">
            <a:extLst>
              <a:ext uri="{FF2B5EF4-FFF2-40B4-BE49-F238E27FC236}">
                <a16:creationId xmlns:a16="http://schemas.microsoft.com/office/drawing/2014/main" id="{9E04853D-C1C6-1441-BB66-E819063ED385}"/>
              </a:ext>
            </a:extLst>
          </p:cNvPr>
          <p:cNvSpPr txBox="1"/>
          <p:nvPr/>
        </p:nvSpPr>
        <p:spPr>
          <a:xfrm>
            <a:off x="6217920" y="6286762"/>
            <a:ext cx="5839968" cy="369332"/>
          </a:xfrm>
          <a:prstGeom prst="rect">
            <a:avLst/>
          </a:prstGeom>
          <a:noFill/>
        </p:spPr>
        <p:txBody>
          <a:bodyPr wrap="square" rtlCol="0">
            <a:spAutoFit/>
          </a:bodyPr>
          <a:lstStyle/>
          <a:p>
            <a:r>
              <a:rPr lang="en-GB" dirty="0"/>
              <a:t> Making fabrication drawings for ordering at main workshop</a:t>
            </a:r>
          </a:p>
        </p:txBody>
      </p:sp>
      <p:sp>
        <p:nvSpPr>
          <p:cNvPr id="13" name="TextBox 12">
            <a:extLst>
              <a:ext uri="{FF2B5EF4-FFF2-40B4-BE49-F238E27FC236}">
                <a16:creationId xmlns:a16="http://schemas.microsoft.com/office/drawing/2014/main" id="{19150E9D-2D5F-BA4F-8054-6BCAE694A8E1}"/>
              </a:ext>
            </a:extLst>
          </p:cNvPr>
          <p:cNvSpPr txBox="1"/>
          <p:nvPr/>
        </p:nvSpPr>
        <p:spPr>
          <a:xfrm>
            <a:off x="1148431" y="905905"/>
            <a:ext cx="1119281" cy="276999"/>
          </a:xfrm>
          <a:prstGeom prst="rect">
            <a:avLst/>
          </a:prstGeom>
          <a:noFill/>
        </p:spPr>
        <p:txBody>
          <a:bodyPr wrap="none" rtlCol="0">
            <a:spAutoFit/>
          </a:bodyPr>
          <a:lstStyle/>
          <a:p>
            <a:r>
              <a:rPr lang="en-GB" sz="1200" dirty="0">
                <a:solidFill>
                  <a:srgbClr val="C00000"/>
                </a:solidFill>
              </a:rPr>
              <a:t>Robin, Philippe</a:t>
            </a:r>
          </a:p>
        </p:txBody>
      </p:sp>
      <p:sp>
        <p:nvSpPr>
          <p:cNvPr id="14" name="TextBox 13">
            <a:extLst>
              <a:ext uri="{FF2B5EF4-FFF2-40B4-BE49-F238E27FC236}">
                <a16:creationId xmlns:a16="http://schemas.microsoft.com/office/drawing/2014/main" id="{6734E7E6-FF52-5648-B10F-662082224EB1}"/>
              </a:ext>
            </a:extLst>
          </p:cNvPr>
          <p:cNvSpPr txBox="1"/>
          <p:nvPr/>
        </p:nvSpPr>
        <p:spPr>
          <a:xfrm>
            <a:off x="4191807" y="924473"/>
            <a:ext cx="1026178" cy="276999"/>
          </a:xfrm>
          <a:prstGeom prst="rect">
            <a:avLst/>
          </a:prstGeom>
          <a:noFill/>
        </p:spPr>
        <p:txBody>
          <a:bodyPr wrap="none" rtlCol="0">
            <a:spAutoFit/>
          </a:bodyPr>
          <a:lstStyle/>
          <a:p>
            <a:r>
              <a:rPr lang="en-GB" sz="1200" dirty="0" err="1">
                <a:solidFill>
                  <a:srgbClr val="C00000"/>
                </a:solidFill>
              </a:rPr>
              <a:t>Herve</a:t>
            </a:r>
            <a:r>
              <a:rPr lang="en-GB" sz="1200" dirty="0">
                <a:solidFill>
                  <a:srgbClr val="C00000"/>
                </a:solidFill>
              </a:rPr>
              <a:t>, </a:t>
            </a:r>
            <a:r>
              <a:rPr lang="en-GB" sz="1200" dirty="0" err="1">
                <a:solidFill>
                  <a:srgbClr val="C00000"/>
                </a:solidFill>
              </a:rPr>
              <a:t>Gaelle</a:t>
            </a:r>
            <a:endParaRPr lang="en-GB" sz="1200" dirty="0">
              <a:solidFill>
                <a:srgbClr val="C00000"/>
              </a:solidFill>
            </a:endParaRPr>
          </a:p>
        </p:txBody>
      </p:sp>
      <p:sp>
        <p:nvSpPr>
          <p:cNvPr id="15" name="TextBox 14">
            <a:extLst>
              <a:ext uri="{FF2B5EF4-FFF2-40B4-BE49-F238E27FC236}">
                <a16:creationId xmlns:a16="http://schemas.microsoft.com/office/drawing/2014/main" id="{95F87CA9-228A-3147-AD26-06A340047186}"/>
              </a:ext>
            </a:extLst>
          </p:cNvPr>
          <p:cNvSpPr txBox="1"/>
          <p:nvPr/>
        </p:nvSpPr>
        <p:spPr>
          <a:xfrm>
            <a:off x="6803780" y="928475"/>
            <a:ext cx="1226618" cy="276999"/>
          </a:xfrm>
          <a:prstGeom prst="rect">
            <a:avLst/>
          </a:prstGeom>
          <a:noFill/>
        </p:spPr>
        <p:txBody>
          <a:bodyPr wrap="none" rtlCol="0">
            <a:spAutoFit/>
          </a:bodyPr>
          <a:lstStyle/>
          <a:p>
            <a:r>
              <a:rPr lang="en-GB" sz="1200" dirty="0">
                <a:solidFill>
                  <a:srgbClr val="C00000"/>
                </a:solidFill>
              </a:rPr>
              <a:t>Gabriella, Olivier</a:t>
            </a:r>
          </a:p>
        </p:txBody>
      </p:sp>
      <p:sp>
        <p:nvSpPr>
          <p:cNvPr id="3" name="Footer Placeholder 2">
            <a:extLst>
              <a:ext uri="{FF2B5EF4-FFF2-40B4-BE49-F238E27FC236}">
                <a16:creationId xmlns:a16="http://schemas.microsoft.com/office/drawing/2014/main" id="{E6CF7658-C712-4F46-A5BA-16C373CC14EB}"/>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25956707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ED9194-3944-1A47-AF45-B66B0EEBBC1D}"/>
              </a:ext>
            </a:extLst>
          </p:cNvPr>
          <p:cNvSpPr>
            <a:spLocks noGrp="1"/>
          </p:cNvSpPr>
          <p:nvPr>
            <p:ph type="title"/>
          </p:nvPr>
        </p:nvSpPr>
        <p:spPr>
          <a:xfrm>
            <a:off x="331426" y="293836"/>
            <a:ext cx="10515600" cy="780923"/>
          </a:xfrm>
        </p:spPr>
        <p:txBody>
          <a:bodyPr>
            <a:normAutofit/>
          </a:bodyPr>
          <a:lstStyle/>
          <a:p>
            <a:r>
              <a:rPr lang="en-GB" sz="4000" b="1" dirty="0">
                <a:latin typeface="+mn-lt"/>
              </a:rPr>
              <a:t>TE-CRG and EN-ACE</a:t>
            </a:r>
          </a:p>
        </p:txBody>
      </p:sp>
      <p:sp>
        <p:nvSpPr>
          <p:cNvPr id="3" name="TextBox 2">
            <a:extLst>
              <a:ext uri="{FF2B5EF4-FFF2-40B4-BE49-F238E27FC236}">
                <a16:creationId xmlns:a16="http://schemas.microsoft.com/office/drawing/2014/main" id="{BE45C4F5-8EC6-A14E-AFAA-99D5D7ACCC66}"/>
              </a:ext>
            </a:extLst>
          </p:cNvPr>
          <p:cNvSpPr txBox="1"/>
          <p:nvPr/>
        </p:nvSpPr>
        <p:spPr>
          <a:xfrm>
            <a:off x="390030" y="1074759"/>
            <a:ext cx="5014170" cy="1569660"/>
          </a:xfrm>
          <a:prstGeom prst="rect">
            <a:avLst/>
          </a:prstGeom>
          <a:noFill/>
        </p:spPr>
        <p:txBody>
          <a:bodyPr wrap="square" rtlCol="0">
            <a:spAutoFit/>
          </a:bodyPr>
          <a:lstStyle/>
          <a:p>
            <a:r>
              <a:rPr lang="en-GB" sz="1600" dirty="0"/>
              <a:t>I think is no doubt that this group is the major partner of the SM18 magnet test bench construction and operation.</a:t>
            </a:r>
          </a:p>
          <a:p>
            <a:r>
              <a:rPr lang="en-GB" sz="1600" dirty="0"/>
              <a:t> </a:t>
            </a:r>
          </a:p>
          <a:p>
            <a:r>
              <a:rPr lang="en-GB" sz="1600" dirty="0"/>
              <a:t>I will therefor give one example relevant for the UPG and operation together but there are examples of the bench modifications in the annex slides </a:t>
            </a:r>
            <a:r>
              <a:rPr lang="en-GB" sz="1600" dirty="0" err="1"/>
              <a:t>aswel</a:t>
            </a:r>
            <a:r>
              <a:rPr lang="en-GB" sz="1600" dirty="0"/>
              <a:t>.</a:t>
            </a:r>
          </a:p>
        </p:txBody>
      </p:sp>
      <p:graphicFrame>
        <p:nvGraphicFramePr>
          <p:cNvPr id="4" name="Chart 3">
            <a:extLst>
              <a:ext uri="{FF2B5EF4-FFF2-40B4-BE49-F238E27FC236}">
                <a16:creationId xmlns:a16="http://schemas.microsoft.com/office/drawing/2014/main" id="{00000000-0008-0000-1A00-000002000000}"/>
              </a:ext>
            </a:extLst>
          </p:cNvPr>
          <p:cNvGraphicFramePr>
            <a:graphicFrameLocks noGrp="1"/>
          </p:cNvGraphicFramePr>
          <p:nvPr>
            <p:extLst>
              <p:ext uri="{D42A27DB-BD31-4B8C-83A1-F6EECF244321}">
                <p14:modId xmlns:p14="http://schemas.microsoft.com/office/powerpoint/2010/main" val="1863074841"/>
              </p:ext>
            </p:extLst>
          </p:nvPr>
        </p:nvGraphicFramePr>
        <p:xfrm>
          <a:off x="5490989" y="368599"/>
          <a:ext cx="6531829" cy="3780097"/>
        </p:xfrm>
        <a:graphic>
          <a:graphicData uri="http://schemas.openxmlformats.org/drawingml/2006/chart">
            <c:chart xmlns:c="http://schemas.openxmlformats.org/drawingml/2006/chart" xmlns:r="http://schemas.openxmlformats.org/officeDocument/2006/relationships" r:id="rId2"/>
          </a:graphicData>
        </a:graphic>
      </p:graphicFrame>
      <p:pic>
        <p:nvPicPr>
          <p:cNvPr id="8" name="Picture 7">
            <a:extLst>
              <a:ext uri="{FF2B5EF4-FFF2-40B4-BE49-F238E27FC236}">
                <a16:creationId xmlns:a16="http://schemas.microsoft.com/office/drawing/2014/main" id="{BF515022-74FD-2947-8881-101EF06AFAF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40417" y="1746585"/>
            <a:ext cx="3668901" cy="2165978"/>
          </a:xfrm>
          <a:prstGeom prst="rect">
            <a:avLst/>
          </a:prstGeom>
        </p:spPr>
      </p:pic>
      <p:sp>
        <p:nvSpPr>
          <p:cNvPr id="9" name="Rectangle 8">
            <a:extLst>
              <a:ext uri="{FF2B5EF4-FFF2-40B4-BE49-F238E27FC236}">
                <a16:creationId xmlns:a16="http://schemas.microsoft.com/office/drawing/2014/main" id="{CCE62009-D94C-AE4A-8369-FDB06B08EF62}"/>
              </a:ext>
            </a:extLst>
          </p:cNvPr>
          <p:cNvSpPr/>
          <p:nvPr/>
        </p:nvSpPr>
        <p:spPr>
          <a:xfrm>
            <a:off x="7766582" y="2057481"/>
            <a:ext cx="189997" cy="1780031"/>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0" name="Chart 9">
            <a:extLst>
              <a:ext uri="{FF2B5EF4-FFF2-40B4-BE49-F238E27FC236}">
                <a16:creationId xmlns:a16="http://schemas.microsoft.com/office/drawing/2014/main" id="{00000000-0008-0000-1900-000002000000}"/>
              </a:ext>
            </a:extLst>
          </p:cNvPr>
          <p:cNvGraphicFramePr>
            <a:graphicFrameLocks noGrp="1"/>
          </p:cNvGraphicFramePr>
          <p:nvPr>
            <p:extLst>
              <p:ext uri="{D42A27DB-BD31-4B8C-83A1-F6EECF244321}">
                <p14:modId xmlns:p14="http://schemas.microsoft.com/office/powerpoint/2010/main" val="3983630532"/>
              </p:ext>
            </p:extLst>
          </p:nvPr>
        </p:nvGraphicFramePr>
        <p:xfrm>
          <a:off x="163362" y="3084734"/>
          <a:ext cx="5879558" cy="3525018"/>
        </p:xfrm>
        <a:graphic>
          <a:graphicData uri="http://schemas.openxmlformats.org/drawingml/2006/chart">
            <c:chart xmlns:c="http://schemas.openxmlformats.org/drawingml/2006/chart" xmlns:r="http://schemas.openxmlformats.org/officeDocument/2006/relationships" r:id="rId4"/>
          </a:graphicData>
        </a:graphic>
      </p:graphicFrame>
      <p:sp>
        <p:nvSpPr>
          <p:cNvPr id="11" name="Rectangle 10">
            <a:extLst>
              <a:ext uri="{FF2B5EF4-FFF2-40B4-BE49-F238E27FC236}">
                <a16:creationId xmlns:a16="http://schemas.microsoft.com/office/drawing/2014/main" id="{C14A3571-D4DB-9547-AF51-50C8192B16E8}"/>
              </a:ext>
            </a:extLst>
          </p:cNvPr>
          <p:cNvSpPr/>
          <p:nvPr/>
        </p:nvSpPr>
        <p:spPr>
          <a:xfrm>
            <a:off x="8298682" y="2057481"/>
            <a:ext cx="1162310" cy="1700783"/>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5C3CA113-D342-4D4A-BB32-F4D0E03A5818}"/>
              </a:ext>
            </a:extLst>
          </p:cNvPr>
          <p:cNvSpPr txBox="1"/>
          <p:nvPr/>
        </p:nvSpPr>
        <p:spPr>
          <a:xfrm>
            <a:off x="9504417" y="2004731"/>
            <a:ext cx="1828800" cy="507831"/>
          </a:xfrm>
          <a:prstGeom prst="rect">
            <a:avLst/>
          </a:prstGeom>
          <a:noFill/>
        </p:spPr>
        <p:txBody>
          <a:bodyPr wrap="square" rtlCol="0">
            <a:spAutoFit/>
          </a:bodyPr>
          <a:lstStyle/>
          <a:p>
            <a:pPr algn="ctr"/>
            <a:r>
              <a:rPr lang="en-GB" sz="900" dirty="0" err="1"/>
              <a:t>LHe</a:t>
            </a:r>
            <a:r>
              <a:rPr lang="en-GB" sz="900" dirty="0"/>
              <a:t> estimate based on last the last week activity </a:t>
            </a:r>
            <a:r>
              <a:rPr lang="en-GB" sz="900" dirty="0">
                <a:solidFill>
                  <a:srgbClr val="FF0000"/>
                </a:solidFill>
              </a:rPr>
              <a:t>coordination work by ( N. </a:t>
            </a:r>
            <a:r>
              <a:rPr lang="en-GB" sz="900" dirty="0" err="1">
                <a:solidFill>
                  <a:srgbClr val="FF0000"/>
                </a:solidFill>
              </a:rPr>
              <a:t>Guillotin</a:t>
            </a:r>
            <a:r>
              <a:rPr lang="en-GB" sz="900" dirty="0">
                <a:solidFill>
                  <a:srgbClr val="FF0000"/>
                </a:solidFill>
              </a:rPr>
              <a:t>)</a:t>
            </a:r>
          </a:p>
        </p:txBody>
      </p:sp>
      <p:pic>
        <p:nvPicPr>
          <p:cNvPr id="14" name="Picture 13">
            <a:extLst>
              <a:ext uri="{FF2B5EF4-FFF2-40B4-BE49-F238E27FC236}">
                <a16:creationId xmlns:a16="http://schemas.microsoft.com/office/drawing/2014/main" id="{CC0D2CA6-8AAC-DA47-AF23-E5ABACD6FD7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00483" y="4159464"/>
            <a:ext cx="3747917" cy="2161208"/>
          </a:xfrm>
          <a:prstGeom prst="rect">
            <a:avLst/>
          </a:prstGeom>
        </p:spPr>
      </p:pic>
      <p:sp>
        <p:nvSpPr>
          <p:cNvPr id="15" name="TextBox 14">
            <a:extLst>
              <a:ext uri="{FF2B5EF4-FFF2-40B4-BE49-F238E27FC236}">
                <a16:creationId xmlns:a16="http://schemas.microsoft.com/office/drawing/2014/main" id="{BD127295-42FF-AD44-A8E6-F695B824546A}"/>
              </a:ext>
            </a:extLst>
          </p:cNvPr>
          <p:cNvSpPr txBox="1"/>
          <p:nvPr/>
        </p:nvSpPr>
        <p:spPr>
          <a:xfrm>
            <a:off x="4164357" y="5240068"/>
            <a:ext cx="1828800" cy="507831"/>
          </a:xfrm>
          <a:prstGeom prst="rect">
            <a:avLst/>
          </a:prstGeom>
          <a:noFill/>
        </p:spPr>
        <p:txBody>
          <a:bodyPr wrap="square" rtlCol="0">
            <a:spAutoFit/>
          </a:bodyPr>
          <a:lstStyle/>
          <a:p>
            <a:pPr algn="ctr"/>
            <a:r>
              <a:rPr lang="en-GB" sz="900" dirty="0" err="1"/>
              <a:t>LHe</a:t>
            </a:r>
            <a:r>
              <a:rPr lang="en-GB" sz="900" dirty="0"/>
              <a:t> estimate based on last the last week activity </a:t>
            </a:r>
            <a:r>
              <a:rPr lang="en-GB" sz="900" dirty="0">
                <a:solidFill>
                  <a:srgbClr val="FF0000"/>
                </a:solidFill>
              </a:rPr>
              <a:t>coordination work by ( N. </a:t>
            </a:r>
            <a:r>
              <a:rPr lang="en-GB" sz="900" dirty="0" err="1">
                <a:solidFill>
                  <a:srgbClr val="FF0000"/>
                </a:solidFill>
              </a:rPr>
              <a:t>Guillotin</a:t>
            </a:r>
            <a:r>
              <a:rPr lang="en-GB" sz="900" dirty="0">
                <a:solidFill>
                  <a:srgbClr val="FF0000"/>
                </a:solidFill>
              </a:rPr>
              <a:t>)</a:t>
            </a:r>
          </a:p>
        </p:txBody>
      </p:sp>
      <p:sp>
        <p:nvSpPr>
          <p:cNvPr id="16" name="Rectangle 15">
            <a:extLst>
              <a:ext uri="{FF2B5EF4-FFF2-40B4-BE49-F238E27FC236}">
                <a16:creationId xmlns:a16="http://schemas.microsoft.com/office/drawing/2014/main" id="{45BC985D-63B9-8B42-B6FE-BA4E5E5E7C1D}"/>
              </a:ext>
            </a:extLst>
          </p:cNvPr>
          <p:cNvSpPr/>
          <p:nvPr/>
        </p:nvSpPr>
        <p:spPr>
          <a:xfrm>
            <a:off x="2245087" y="4395217"/>
            <a:ext cx="189997" cy="192545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BA5908E8-AF34-C64B-A313-BF5E453D38FF}"/>
              </a:ext>
            </a:extLst>
          </p:cNvPr>
          <p:cNvSpPr/>
          <p:nvPr/>
        </p:nvSpPr>
        <p:spPr>
          <a:xfrm>
            <a:off x="2867146" y="4700016"/>
            <a:ext cx="1162310" cy="1460072"/>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AE720E37-803B-D345-A901-21F14BD93E94}"/>
              </a:ext>
            </a:extLst>
          </p:cNvPr>
          <p:cNvSpPr txBox="1"/>
          <p:nvPr/>
        </p:nvSpPr>
        <p:spPr>
          <a:xfrm>
            <a:off x="6177821" y="4275890"/>
            <a:ext cx="3557491" cy="2308324"/>
          </a:xfrm>
          <a:prstGeom prst="rect">
            <a:avLst/>
          </a:prstGeom>
          <a:noFill/>
        </p:spPr>
        <p:txBody>
          <a:bodyPr wrap="square" rtlCol="0">
            <a:spAutoFit/>
          </a:bodyPr>
          <a:lstStyle/>
          <a:p>
            <a:pPr algn="just"/>
            <a:r>
              <a:rPr lang="en-GB" dirty="0"/>
              <a:t>These estimates are based on a full Ms Project based on HL-LHC Master Plan, but not only: including RF and Magnets  and R&amp;D + LHC needs. Test are pre-distributed on benches and benches are characterized by its consumptions estimated together with CRG. </a:t>
            </a:r>
          </a:p>
        </p:txBody>
      </p:sp>
      <p:pic>
        <p:nvPicPr>
          <p:cNvPr id="20" name="Picture 19">
            <a:extLst>
              <a:ext uri="{FF2B5EF4-FFF2-40B4-BE49-F238E27FC236}">
                <a16:creationId xmlns:a16="http://schemas.microsoft.com/office/drawing/2014/main" id="{5CD1DCE2-7227-3A41-BE47-411F66AC371A}"/>
              </a:ext>
            </a:extLst>
          </p:cNvPr>
          <p:cNvPicPr>
            <a:picLocks noChangeAspect="1"/>
          </p:cNvPicPr>
          <p:nvPr/>
        </p:nvPicPr>
        <p:blipFill>
          <a:blip r:embed="rId6"/>
          <a:stretch>
            <a:fillRect/>
          </a:stretch>
        </p:blipFill>
        <p:spPr>
          <a:xfrm>
            <a:off x="9852362" y="4498858"/>
            <a:ext cx="2095451" cy="2202910"/>
          </a:xfrm>
          <a:prstGeom prst="rect">
            <a:avLst/>
          </a:prstGeom>
        </p:spPr>
      </p:pic>
      <p:sp>
        <p:nvSpPr>
          <p:cNvPr id="21" name="TextBox 20">
            <a:extLst>
              <a:ext uri="{FF2B5EF4-FFF2-40B4-BE49-F238E27FC236}">
                <a16:creationId xmlns:a16="http://schemas.microsoft.com/office/drawing/2014/main" id="{BE8CB28A-CFED-9D41-931B-932A5DE51F28}"/>
              </a:ext>
            </a:extLst>
          </p:cNvPr>
          <p:cNvSpPr txBox="1"/>
          <p:nvPr/>
        </p:nvSpPr>
        <p:spPr>
          <a:xfrm>
            <a:off x="9735312" y="4172011"/>
            <a:ext cx="2223429" cy="369332"/>
          </a:xfrm>
          <a:prstGeom prst="rect">
            <a:avLst/>
          </a:prstGeom>
          <a:noFill/>
        </p:spPr>
        <p:txBody>
          <a:bodyPr wrap="none" rtlCol="0">
            <a:spAutoFit/>
          </a:bodyPr>
          <a:lstStyle/>
          <a:p>
            <a:r>
              <a:rPr lang="en-GB" dirty="0"/>
              <a:t>Ex. Cluster D planning</a:t>
            </a:r>
          </a:p>
        </p:txBody>
      </p:sp>
      <p:sp>
        <p:nvSpPr>
          <p:cNvPr id="22" name="TextBox 21">
            <a:extLst>
              <a:ext uri="{FF2B5EF4-FFF2-40B4-BE49-F238E27FC236}">
                <a16:creationId xmlns:a16="http://schemas.microsoft.com/office/drawing/2014/main" id="{1316FDE8-A149-3144-BC38-181FEDF07027}"/>
              </a:ext>
            </a:extLst>
          </p:cNvPr>
          <p:cNvSpPr txBox="1"/>
          <p:nvPr/>
        </p:nvSpPr>
        <p:spPr>
          <a:xfrm>
            <a:off x="1255072" y="823917"/>
            <a:ext cx="2193229" cy="261610"/>
          </a:xfrm>
          <a:prstGeom prst="rect">
            <a:avLst/>
          </a:prstGeom>
          <a:noFill/>
        </p:spPr>
        <p:txBody>
          <a:bodyPr wrap="none" rtlCol="0">
            <a:spAutoFit/>
          </a:bodyPr>
          <a:lstStyle/>
          <a:p>
            <a:r>
              <a:rPr lang="en-GB" sz="1100" dirty="0">
                <a:solidFill>
                  <a:srgbClr val="C00000"/>
                </a:solidFill>
              </a:rPr>
              <a:t>Nicolas G.            +             Estrella V.</a:t>
            </a:r>
          </a:p>
        </p:txBody>
      </p:sp>
      <p:sp>
        <p:nvSpPr>
          <p:cNvPr id="5" name="Footer Placeholder 4">
            <a:extLst>
              <a:ext uri="{FF2B5EF4-FFF2-40B4-BE49-F238E27FC236}">
                <a16:creationId xmlns:a16="http://schemas.microsoft.com/office/drawing/2014/main" id="{D94FCC84-A5DC-4FE5-9753-60543345D3D7}"/>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24747701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4859BB-7B66-204E-8B4F-E67559713DBA}"/>
              </a:ext>
            </a:extLst>
          </p:cNvPr>
          <p:cNvSpPr txBox="1"/>
          <p:nvPr/>
        </p:nvSpPr>
        <p:spPr>
          <a:xfrm>
            <a:off x="520097" y="1604471"/>
            <a:ext cx="8904232" cy="584775"/>
          </a:xfrm>
          <a:prstGeom prst="rect">
            <a:avLst/>
          </a:prstGeom>
          <a:noFill/>
        </p:spPr>
        <p:txBody>
          <a:bodyPr wrap="none" rtlCol="0">
            <a:spAutoFit/>
          </a:bodyPr>
          <a:lstStyle/>
          <a:p>
            <a:pPr marL="571500" indent="-571500">
              <a:buFont typeface="Arial" panose="020B0604020202020204" pitchFamily="34" charset="0"/>
              <a:buChar char="•"/>
            </a:pPr>
            <a:r>
              <a:rPr lang="en-GB" sz="3200" dirty="0"/>
              <a:t>Unify, Extend, Modify, Prepare = CONSTRUCTION</a:t>
            </a:r>
          </a:p>
        </p:txBody>
      </p:sp>
      <p:sp>
        <p:nvSpPr>
          <p:cNvPr id="10" name="TextBox 9">
            <a:extLst>
              <a:ext uri="{FF2B5EF4-FFF2-40B4-BE49-F238E27FC236}">
                <a16:creationId xmlns:a16="http://schemas.microsoft.com/office/drawing/2014/main" id="{68D2391A-F14E-4F43-AE58-5B2B152A3D7E}"/>
              </a:ext>
            </a:extLst>
          </p:cNvPr>
          <p:cNvSpPr txBox="1"/>
          <p:nvPr/>
        </p:nvSpPr>
        <p:spPr>
          <a:xfrm>
            <a:off x="520096" y="2240887"/>
            <a:ext cx="10777817" cy="892552"/>
          </a:xfrm>
          <a:prstGeom prst="rect">
            <a:avLst/>
          </a:prstGeom>
          <a:noFill/>
        </p:spPr>
        <p:txBody>
          <a:bodyPr wrap="square" rtlCol="0">
            <a:spAutoFit/>
          </a:bodyPr>
          <a:lstStyle/>
          <a:p>
            <a:pPr marL="571500" indent="-571500">
              <a:buFont typeface="Arial" panose="020B0604020202020204" pitchFamily="34" charset="0"/>
              <a:buChar char="•"/>
            </a:pPr>
            <a:r>
              <a:rPr lang="en-GB" sz="3200"/>
              <a:t>Optimize =  OPITIMIZATION </a:t>
            </a:r>
          </a:p>
          <a:p>
            <a:r>
              <a:rPr lang="en-GB" sz="2000"/>
              <a:t>(where cost, time and performance considerations are of equal level)</a:t>
            </a:r>
            <a:endParaRPr lang="en-GB" sz="2000" dirty="0"/>
          </a:p>
        </p:txBody>
      </p:sp>
      <p:sp>
        <p:nvSpPr>
          <p:cNvPr id="26" name="TextBox 25">
            <a:extLst>
              <a:ext uri="{FF2B5EF4-FFF2-40B4-BE49-F238E27FC236}">
                <a16:creationId xmlns:a16="http://schemas.microsoft.com/office/drawing/2014/main" id="{37C968D9-F3CE-4251-9A8D-5BE4402DEC54}"/>
              </a:ext>
            </a:extLst>
          </p:cNvPr>
          <p:cNvSpPr txBox="1"/>
          <p:nvPr/>
        </p:nvSpPr>
        <p:spPr>
          <a:xfrm>
            <a:off x="485117" y="3284978"/>
            <a:ext cx="9661747" cy="584775"/>
          </a:xfrm>
          <a:prstGeom prst="rect">
            <a:avLst/>
          </a:prstGeom>
          <a:noFill/>
        </p:spPr>
        <p:txBody>
          <a:bodyPr wrap="none" rtlCol="0">
            <a:spAutoFit/>
          </a:bodyPr>
          <a:lstStyle/>
          <a:p>
            <a:pPr marL="285750" indent="-285750">
              <a:buFont typeface="Arial" panose="020B0604020202020204" pitchFamily="34" charset="0"/>
              <a:buChar char="•"/>
            </a:pPr>
            <a:r>
              <a:rPr lang="en-GB" sz="3200"/>
              <a:t>   Service = to allow </a:t>
            </a:r>
            <a:r>
              <a:rPr lang="en-GB" sz="3200" i="1"/>
              <a:t>TESTING</a:t>
            </a:r>
            <a:r>
              <a:rPr lang="en-GB" sz="3200"/>
              <a:t> and  </a:t>
            </a:r>
            <a:r>
              <a:rPr lang="en-GB" sz="3200" i="1"/>
              <a:t>OPEN SM18 to USERS</a:t>
            </a:r>
            <a:endParaRPr lang="en-GB" sz="3200" i="1" dirty="0"/>
          </a:p>
        </p:txBody>
      </p:sp>
      <p:sp>
        <p:nvSpPr>
          <p:cNvPr id="27" name="TextBox 26">
            <a:extLst>
              <a:ext uri="{FF2B5EF4-FFF2-40B4-BE49-F238E27FC236}">
                <a16:creationId xmlns:a16="http://schemas.microsoft.com/office/drawing/2014/main" id="{8A93FB38-8EEC-4388-AFBB-A764DF49EAB7}"/>
              </a:ext>
            </a:extLst>
          </p:cNvPr>
          <p:cNvSpPr txBox="1"/>
          <p:nvPr/>
        </p:nvSpPr>
        <p:spPr>
          <a:xfrm>
            <a:off x="485117" y="4090506"/>
            <a:ext cx="5879943" cy="584775"/>
          </a:xfrm>
          <a:prstGeom prst="rect">
            <a:avLst/>
          </a:prstGeom>
          <a:noFill/>
        </p:spPr>
        <p:txBody>
          <a:bodyPr wrap="none" rtlCol="0">
            <a:spAutoFit/>
          </a:bodyPr>
          <a:lstStyle/>
          <a:p>
            <a:pPr marL="571500" indent="-571500">
              <a:buFont typeface="Arial" panose="020B0604020202020204" pitchFamily="34" charset="0"/>
              <a:buChar char="•"/>
            </a:pPr>
            <a:r>
              <a:rPr lang="en-GB" sz="3200" dirty="0"/>
              <a:t>Man Power = </a:t>
            </a:r>
            <a:r>
              <a:rPr lang="en-GB" sz="3200" i="1" dirty="0"/>
              <a:t>TEAM BUILDING </a:t>
            </a:r>
          </a:p>
        </p:txBody>
      </p:sp>
      <p:sp>
        <p:nvSpPr>
          <p:cNvPr id="2" name="TextBox 1">
            <a:extLst>
              <a:ext uri="{FF2B5EF4-FFF2-40B4-BE49-F238E27FC236}">
                <a16:creationId xmlns:a16="http://schemas.microsoft.com/office/drawing/2014/main" id="{DA9EEBD5-CB7E-4F19-AFA0-F72B5A4A029A}"/>
              </a:ext>
            </a:extLst>
          </p:cNvPr>
          <p:cNvSpPr txBox="1"/>
          <p:nvPr/>
        </p:nvSpPr>
        <p:spPr>
          <a:xfrm>
            <a:off x="1413050" y="572375"/>
            <a:ext cx="8475718" cy="707886"/>
          </a:xfrm>
          <a:prstGeom prst="rect">
            <a:avLst/>
          </a:prstGeom>
          <a:noFill/>
        </p:spPr>
        <p:txBody>
          <a:bodyPr wrap="none" rtlCol="0">
            <a:spAutoFit/>
          </a:bodyPr>
          <a:lstStyle/>
          <a:p>
            <a:r>
              <a:rPr lang="en-US" sz="4000" b="1"/>
              <a:t>The TE-MSC-TF mandate as I translated</a:t>
            </a:r>
            <a:endParaRPr lang="en-US" sz="4000" b="1" dirty="0"/>
          </a:p>
        </p:txBody>
      </p:sp>
      <p:sp>
        <p:nvSpPr>
          <p:cNvPr id="29" name="Content Placeholder 2">
            <a:extLst>
              <a:ext uri="{FF2B5EF4-FFF2-40B4-BE49-F238E27FC236}">
                <a16:creationId xmlns:a16="http://schemas.microsoft.com/office/drawing/2014/main" id="{1BAA263B-1E0E-4210-A996-F014C360DEDB}"/>
              </a:ext>
            </a:extLst>
          </p:cNvPr>
          <p:cNvSpPr txBox="1">
            <a:spLocks/>
          </p:cNvSpPr>
          <p:nvPr/>
        </p:nvSpPr>
        <p:spPr>
          <a:xfrm>
            <a:off x="6587602" y="3933067"/>
            <a:ext cx="5203734" cy="2799572"/>
          </a:xfrm>
          <a:prstGeom prst="rect">
            <a:avLst/>
          </a:prstGeom>
          <a:solidFill>
            <a:schemeClr val="bg2">
              <a:lumMod val="90000"/>
            </a:schemeClr>
          </a:solidFill>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2000" b="1" dirty="0"/>
              <a:t>THE </a:t>
            </a:r>
            <a:r>
              <a:rPr lang="en-GB" sz="2000" b="1" i="1" dirty="0">
                <a:solidFill>
                  <a:srgbClr val="C00000"/>
                </a:solidFill>
              </a:rPr>
              <a:t>TF SECTION </a:t>
            </a:r>
            <a:r>
              <a:rPr lang="en-GB" sz="2000" b="1" dirty="0"/>
              <a:t>OBJECTIVES </a:t>
            </a:r>
          </a:p>
          <a:p>
            <a:pPr>
              <a:buFont typeface="Wingdings" pitchFamily="2" charset="2"/>
              <a:buChar char="q"/>
            </a:pPr>
            <a:r>
              <a:rPr lang="en-GB" sz="1200" dirty="0"/>
              <a:t>giving the best possible service</a:t>
            </a:r>
          </a:p>
          <a:p>
            <a:pPr lvl="1">
              <a:buFont typeface="Wingdings" pitchFamily="2" charset="2"/>
              <a:buChar char="q"/>
            </a:pPr>
            <a:r>
              <a:rPr lang="en-GB" sz="1000" dirty="0"/>
              <a:t>making test with good, performing and smart equipment and obviously  also in time</a:t>
            </a:r>
          </a:p>
          <a:p>
            <a:pPr lvl="1">
              <a:buFont typeface="Wingdings" pitchFamily="2" charset="2"/>
              <a:buChar char="q"/>
            </a:pPr>
            <a:r>
              <a:rPr lang="en-US" sz="1000" dirty="0"/>
              <a:t>Assuring the </a:t>
            </a:r>
            <a:r>
              <a:rPr lang="en-US" b="1" dirty="0"/>
              <a:t>safety</a:t>
            </a:r>
            <a:r>
              <a:rPr lang="en-US" sz="1000" dirty="0"/>
              <a:t> of the personnel and the equipment</a:t>
            </a:r>
            <a:endParaRPr lang="en-GB" sz="1000" dirty="0"/>
          </a:p>
          <a:p>
            <a:pPr lvl="1">
              <a:buFont typeface="Wingdings" pitchFamily="2" charset="2"/>
              <a:buChar char="q"/>
            </a:pPr>
            <a:r>
              <a:rPr lang="en-US" sz="1000" dirty="0"/>
              <a:t>giving </a:t>
            </a:r>
            <a:r>
              <a:rPr lang="en-US" b="1" dirty="0"/>
              <a:t>reliable feed back </a:t>
            </a:r>
            <a:r>
              <a:rPr lang="en-US" sz="1000" dirty="0"/>
              <a:t>( raw data, analyzed data , reports, planning </a:t>
            </a:r>
            <a:r>
              <a:rPr lang="en-US" sz="1000" dirty="0" err="1"/>
              <a:t>ect</a:t>
            </a:r>
            <a:r>
              <a:rPr lang="en-US" sz="1000" dirty="0"/>
              <a:t>) to the projects</a:t>
            </a:r>
            <a:endParaRPr lang="en-GB" sz="1000" dirty="0"/>
          </a:p>
          <a:p>
            <a:pPr>
              <a:buFont typeface="Wingdings" pitchFamily="2" charset="2"/>
              <a:buChar char="q"/>
            </a:pPr>
            <a:r>
              <a:rPr lang="en-US" sz="1200" dirty="0"/>
              <a:t>work within international collaboration and become a </a:t>
            </a:r>
            <a:r>
              <a:rPr lang="en-US" sz="2800" b="1" dirty="0"/>
              <a:t>reference</a:t>
            </a:r>
            <a:r>
              <a:rPr lang="en-US" sz="1200" dirty="0"/>
              <a:t> in our field. </a:t>
            </a:r>
            <a:endParaRPr lang="en-GB" sz="1200" dirty="0"/>
          </a:p>
        </p:txBody>
      </p:sp>
      <p:sp>
        <p:nvSpPr>
          <p:cNvPr id="3" name="Footer Placeholder 2">
            <a:extLst>
              <a:ext uri="{FF2B5EF4-FFF2-40B4-BE49-F238E27FC236}">
                <a16:creationId xmlns:a16="http://schemas.microsoft.com/office/drawing/2014/main" id="{B758DC89-AFFF-4979-9443-88BAD5FF78EF}"/>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229701771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5AE5E-CAF2-1940-98B9-D1ADF57DBF3F}"/>
              </a:ext>
            </a:extLst>
          </p:cNvPr>
          <p:cNvSpPr>
            <a:spLocks noGrp="1"/>
          </p:cNvSpPr>
          <p:nvPr>
            <p:ph type="title"/>
          </p:nvPr>
        </p:nvSpPr>
        <p:spPr>
          <a:xfrm>
            <a:off x="752856" y="669925"/>
            <a:ext cx="10515600" cy="799211"/>
          </a:xfrm>
        </p:spPr>
        <p:txBody>
          <a:bodyPr>
            <a:normAutofit/>
          </a:bodyPr>
          <a:lstStyle/>
          <a:p>
            <a:r>
              <a:rPr lang="en-GB" sz="4000" b="1" dirty="0">
                <a:latin typeface="+mn-lt"/>
              </a:rPr>
              <a:t>TE-EPC</a:t>
            </a:r>
          </a:p>
        </p:txBody>
      </p:sp>
      <p:sp>
        <p:nvSpPr>
          <p:cNvPr id="13" name="TextBox 12">
            <a:extLst>
              <a:ext uri="{FF2B5EF4-FFF2-40B4-BE49-F238E27FC236}">
                <a16:creationId xmlns:a16="http://schemas.microsoft.com/office/drawing/2014/main" id="{310BE030-627E-A04F-8A4D-4359844648FB}"/>
              </a:ext>
            </a:extLst>
          </p:cNvPr>
          <p:cNvSpPr txBox="1"/>
          <p:nvPr/>
        </p:nvSpPr>
        <p:spPr>
          <a:xfrm>
            <a:off x="795528" y="1816608"/>
            <a:ext cx="4276344" cy="584775"/>
          </a:xfrm>
          <a:prstGeom prst="rect">
            <a:avLst/>
          </a:prstGeom>
          <a:noFill/>
        </p:spPr>
        <p:txBody>
          <a:bodyPr wrap="square" rtlCol="0">
            <a:spAutoFit/>
          </a:bodyPr>
          <a:lstStyle/>
          <a:p>
            <a:r>
              <a:rPr lang="en-GB" sz="3200" dirty="0"/>
              <a:t>An other key partner: </a:t>
            </a:r>
          </a:p>
        </p:txBody>
      </p:sp>
      <p:pic>
        <p:nvPicPr>
          <p:cNvPr id="7" name="Picture 6">
            <a:extLst>
              <a:ext uri="{FF2B5EF4-FFF2-40B4-BE49-F238E27FC236}">
                <a16:creationId xmlns:a16="http://schemas.microsoft.com/office/drawing/2014/main" id="{97276367-475D-E94C-BF9C-F49C7C41A7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7147" y="584210"/>
            <a:ext cx="6486652" cy="3049569"/>
          </a:xfrm>
          <a:prstGeom prst="rect">
            <a:avLst/>
          </a:prstGeom>
        </p:spPr>
      </p:pic>
      <p:pic>
        <p:nvPicPr>
          <p:cNvPr id="14" name="Picture 13" descr="C:\Users\syammine\cernbox\WINDOWS\Desktop\Upgrade Status-Status 2024.png">
            <a:extLst>
              <a:ext uri="{FF2B5EF4-FFF2-40B4-BE49-F238E27FC236}">
                <a16:creationId xmlns:a16="http://schemas.microsoft.com/office/drawing/2014/main" id="{FBCE2AB9-AD65-EA41-8C86-6EE126E6B19E}"/>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9531" y="2672822"/>
            <a:ext cx="7363841" cy="3898665"/>
          </a:xfrm>
          <a:prstGeom prst="rect">
            <a:avLst/>
          </a:prstGeom>
          <a:noFill/>
          <a:ln>
            <a:noFill/>
          </a:ln>
        </p:spPr>
      </p:pic>
      <p:sp>
        <p:nvSpPr>
          <p:cNvPr id="15" name="TextBox 14">
            <a:extLst>
              <a:ext uri="{FF2B5EF4-FFF2-40B4-BE49-F238E27FC236}">
                <a16:creationId xmlns:a16="http://schemas.microsoft.com/office/drawing/2014/main" id="{A517A94B-D6E3-CC4F-97F6-D4E361B53D12}"/>
              </a:ext>
            </a:extLst>
          </p:cNvPr>
          <p:cNvSpPr txBox="1"/>
          <p:nvPr/>
        </p:nvSpPr>
        <p:spPr>
          <a:xfrm>
            <a:off x="8061388" y="4223080"/>
            <a:ext cx="3623499" cy="1569660"/>
          </a:xfrm>
          <a:prstGeom prst="rect">
            <a:avLst/>
          </a:prstGeom>
          <a:noFill/>
        </p:spPr>
        <p:txBody>
          <a:bodyPr wrap="square" rtlCol="0">
            <a:spAutoFit/>
          </a:bodyPr>
          <a:lstStyle/>
          <a:p>
            <a:pPr algn="just"/>
            <a:r>
              <a:rPr lang="en-GB" sz="1600" dirty="0"/>
              <a:t>Cluster A PC UPG to 20kA!!! </a:t>
            </a:r>
            <a:r>
              <a:rPr lang="en-GB" sz="1600" i="1" dirty="0"/>
              <a:t>Saving !!!</a:t>
            </a:r>
          </a:p>
          <a:p>
            <a:pPr algn="just"/>
            <a:endParaRPr lang="en-GB" sz="1600" dirty="0"/>
          </a:p>
          <a:p>
            <a:pPr algn="just"/>
            <a:r>
              <a:rPr lang="en-GB" sz="1600" dirty="0"/>
              <a:t>Cluster F 20kA PC already operational! And all PC in SM18…. And even more important: </a:t>
            </a:r>
            <a:r>
              <a:rPr lang="en-GB" sz="1600" dirty="0">
                <a:solidFill>
                  <a:srgbClr val="FF0000"/>
                </a:solidFill>
              </a:rPr>
              <a:t>we had an excellent and online (onsite) support of expert!!!!</a:t>
            </a:r>
          </a:p>
        </p:txBody>
      </p:sp>
      <p:sp>
        <p:nvSpPr>
          <p:cNvPr id="16" name="TextBox 15">
            <a:extLst>
              <a:ext uri="{FF2B5EF4-FFF2-40B4-BE49-F238E27FC236}">
                <a16:creationId xmlns:a16="http://schemas.microsoft.com/office/drawing/2014/main" id="{1BC6D60D-64C9-7E49-9AB7-6AFEBD92BAF2}"/>
              </a:ext>
            </a:extLst>
          </p:cNvPr>
          <p:cNvSpPr txBox="1"/>
          <p:nvPr/>
        </p:nvSpPr>
        <p:spPr>
          <a:xfrm>
            <a:off x="1149350" y="1283559"/>
            <a:ext cx="649537" cy="261610"/>
          </a:xfrm>
          <a:prstGeom prst="rect">
            <a:avLst/>
          </a:prstGeom>
          <a:noFill/>
        </p:spPr>
        <p:txBody>
          <a:bodyPr wrap="none" rtlCol="0">
            <a:spAutoFit/>
          </a:bodyPr>
          <a:lstStyle/>
          <a:p>
            <a:r>
              <a:rPr lang="en-GB" sz="1100" dirty="0" err="1">
                <a:solidFill>
                  <a:srgbClr val="C00000"/>
                </a:solidFill>
              </a:rPr>
              <a:t>Samer</a:t>
            </a:r>
            <a:r>
              <a:rPr lang="en-GB" sz="1100" dirty="0">
                <a:solidFill>
                  <a:srgbClr val="C00000"/>
                </a:solidFill>
              </a:rPr>
              <a:t> Y</a:t>
            </a:r>
          </a:p>
        </p:txBody>
      </p:sp>
      <p:sp>
        <p:nvSpPr>
          <p:cNvPr id="3" name="Footer Placeholder 2">
            <a:extLst>
              <a:ext uri="{FF2B5EF4-FFF2-40B4-BE49-F238E27FC236}">
                <a16:creationId xmlns:a16="http://schemas.microsoft.com/office/drawing/2014/main" id="{616849B3-B47A-4BB4-99E3-EE3FA60845BB}"/>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93355014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5AE5E-CAF2-1940-98B9-D1ADF57DBF3F}"/>
              </a:ext>
            </a:extLst>
          </p:cNvPr>
          <p:cNvSpPr>
            <a:spLocks noGrp="1"/>
          </p:cNvSpPr>
          <p:nvPr>
            <p:ph type="title"/>
          </p:nvPr>
        </p:nvSpPr>
        <p:spPr>
          <a:xfrm>
            <a:off x="515112" y="249709"/>
            <a:ext cx="11420856" cy="799211"/>
          </a:xfrm>
        </p:spPr>
        <p:txBody>
          <a:bodyPr>
            <a:normAutofit/>
          </a:bodyPr>
          <a:lstStyle/>
          <a:p>
            <a:r>
              <a:rPr lang="en-GB" sz="4000" b="1" dirty="0">
                <a:latin typeface="+mn-lt"/>
              </a:rPr>
              <a:t>TE-MPE</a:t>
            </a:r>
          </a:p>
        </p:txBody>
      </p:sp>
      <p:sp>
        <p:nvSpPr>
          <p:cNvPr id="4" name="TextBox 3">
            <a:extLst>
              <a:ext uri="{FF2B5EF4-FFF2-40B4-BE49-F238E27FC236}">
                <a16:creationId xmlns:a16="http://schemas.microsoft.com/office/drawing/2014/main" id="{8A164FBA-585F-3641-9813-7B90DDB24C41}"/>
              </a:ext>
            </a:extLst>
          </p:cNvPr>
          <p:cNvSpPr txBox="1"/>
          <p:nvPr/>
        </p:nvSpPr>
        <p:spPr>
          <a:xfrm>
            <a:off x="838200" y="1048920"/>
            <a:ext cx="3324949" cy="230832"/>
          </a:xfrm>
          <a:prstGeom prst="rect">
            <a:avLst/>
          </a:prstGeom>
          <a:noFill/>
        </p:spPr>
        <p:txBody>
          <a:bodyPr wrap="none" rtlCol="0">
            <a:spAutoFit/>
          </a:bodyPr>
          <a:lstStyle/>
          <a:p>
            <a:r>
              <a:rPr lang="en-GB" sz="900" dirty="0"/>
              <a:t>Magnet Protection and Energy Extraction: plans for needs in SM18 </a:t>
            </a:r>
          </a:p>
        </p:txBody>
      </p:sp>
      <p:pic>
        <p:nvPicPr>
          <p:cNvPr id="1026" name="Picture 2">
            <a:extLst>
              <a:ext uri="{FF2B5EF4-FFF2-40B4-BE49-F238E27FC236}">
                <a16:creationId xmlns:a16="http://schemas.microsoft.com/office/drawing/2014/main" id="{BBDDC51A-5840-9644-A4F3-2D620EE147B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112" y="1279752"/>
            <a:ext cx="7188683" cy="310292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FA870A46-DF3B-AE46-A494-4F9BF8B461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3296" y="3273940"/>
            <a:ext cx="7240499" cy="317620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65365C76-6A8D-F74A-996F-158D5AE7D966}"/>
              </a:ext>
            </a:extLst>
          </p:cNvPr>
          <p:cNvSpPr txBox="1"/>
          <p:nvPr/>
        </p:nvSpPr>
        <p:spPr>
          <a:xfrm>
            <a:off x="8003273" y="1292799"/>
            <a:ext cx="3620250" cy="1477328"/>
          </a:xfrm>
          <a:prstGeom prst="rect">
            <a:avLst/>
          </a:prstGeom>
          <a:noFill/>
        </p:spPr>
        <p:txBody>
          <a:bodyPr wrap="square" rtlCol="0">
            <a:spAutoFit/>
          </a:bodyPr>
          <a:lstStyle/>
          <a:p>
            <a:r>
              <a:rPr lang="en-GB" dirty="0"/>
              <a:t>This is not the complete picture, but an example of a graphical example of an agreement of what we need and requested from MPE in time. We have EE and dump, QDS </a:t>
            </a:r>
            <a:r>
              <a:rPr lang="en-GB" dirty="0" err="1"/>
              <a:t>aswel</a:t>
            </a:r>
            <a:r>
              <a:rPr lang="en-GB" dirty="0"/>
              <a:t>. </a:t>
            </a:r>
          </a:p>
        </p:txBody>
      </p:sp>
      <p:sp>
        <p:nvSpPr>
          <p:cNvPr id="7" name="TextBox 6">
            <a:extLst>
              <a:ext uri="{FF2B5EF4-FFF2-40B4-BE49-F238E27FC236}">
                <a16:creationId xmlns:a16="http://schemas.microsoft.com/office/drawing/2014/main" id="{03493755-F75E-A046-89CD-F3040FC1F1B0}"/>
              </a:ext>
            </a:extLst>
          </p:cNvPr>
          <p:cNvSpPr txBox="1"/>
          <p:nvPr/>
        </p:nvSpPr>
        <p:spPr>
          <a:xfrm>
            <a:off x="743712" y="4816247"/>
            <a:ext cx="3041485" cy="1200329"/>
          </a:xfrm>
          <a:prstGeom prst="rect">
            <a:avLst/>
          </a:prstGeom>
          <a:noFill/>
        </p:spPr>
        <p:txBody>
          <a:bodyPr wrap="square" rtlCol="0">
            <a:spAutoFit/>
          </a:bodyPr>
          <a:lstStyle/>
          <a:p>
            <a:r>
              <a:rPr lang="en-GB" dirty="0">
                <a:solidFill>
                  <a:srgbClr val="FF0000"/>
                </a:solidFill>
              </a:rPr>
              <a:t>… as in other cases: we have their experts with us for the constructions and operation!!!!</a:t>
            </a:r>
          </a:p>
        </p:txBody>
      </p:sp>
      <p:sp>
        <p:nvSpPr>
          <p:cNvPr id="13" name="TextBox 12">
            <a:extLst>
              <a:ext uri="{FF2B5EF4-FFF2-40B4-BE49-F238E27FC236}">
                <a16:creationId xmlns:a16="http://schemas.microsoft.com/office/drawing/2014/main" id="{5401065F-D095-9D47-A7A7-96530EBBD99E}"/>
              </a:ext>
            </a:extLst>
          </p:cNvPr>
          <p:cNvSpPr txBox="1"/>
          <p:nvPr/>
        </p:nvSpPr>
        <p:spPr>
          <a:xfrm>
            <a:off x="933450" y="802699"/>
            <a:ext cx="867545" cy="261610"/>
          </a:xfrm>
          <a:prstGeom prst="rect">
            <a:avLst/>
          </a:prstGeom>
          <a:noFill/>
        </p:spPr>
        <p:txBody>
          <a:bodyPr wrap="none" rtlCol="0">
            <a:spAutoFit/>
          </a:bodyPr>
          <a:lstStyle/>
          <a:p>
            <a:r>
              <a:rPr lang="en-GB" sz="1050" dirty="0">
                <a:solidFill>
                  <a:srgbClr val="C00000"/>
                </a:solidFill>
              </a:rPr>
              <a:t>Felix + Gert </a:t>
            </a:r>
          </a:p>
        </p:txBody>
      </p:sp>
      <p:sp>
        <p:nvSpPr>
          <p:cNvPr id="5" name="Footer Placeholder 4">
            <a:extLst>
              <a:ext uri="{FF2B5EF4-FFF2-40B4-BE49-F238E27FC236}">
                <a16:creationId xmlns:a16="http://schemas.microsoft.com/office/drawing/2014/main" id="{18024CCF-9A6E-4F34-AFDA-0CB500215ECC}"/>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123651265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08CE946-4CAB-8045-959F-C2146F3E6F7D}"/>
              </a:ext>
            </a:extLst>
          </p:cNvPr>
          <p:cNvSpPr>
            <a:spLocks noGrp="1"/>
          </p:cNvSpPr>
          <p:nvPr>
            <p:ph type="title"/>
          </p:nvPr>
        </p:nvSpPr>
        <p:spPr>
          <a:xfrm>
            <a:off x="353568" y="365125"/>
            <a:ext cx="10794044" cy="799211"/>
          </a:xfrm>
        </p:spPr>
        <p:txBody>
          <a:bodyPr>
            <a:normAutofit/>
          </a:bodyPr>
          <a:lstStyle/>
          <a:p>
            <a:r>
              <a:rPr lang="en-GB" sz="4000" b="1" dirty="0">
                <a:latin typeface="+mn-lt"/>
              </a:rPr>
              <a:t>TE-MSC and EN-SMM</a:t>
            </a:r>
          </a:p>
        </p:txBody>
      </p:sp>
      <p:pic>
        <p:nvPicPr>
          <p:cNvPr id="4" name="Picture 3" descr="Screen Shot 2015-11-23 at 09.03.42.png">
            <a:extLst>
              <a:ext uri="{FF2B5EF4-FFF2-40B4-BE49-F238E27FC236}">
                <a16:creationId xmlns:a16="http://schemas.microsoft.com/office/drawing/2014/main" id="{6D5EDACE-ECDF-C24D-8E56-B18B7E724EB4}"/>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55512" y="1055325"/>
            <a:ext cx="4896544" cy="2936705"/>
          </a:xfrm>
          <a:prstGeom prst="rect">
            <a:avLst/>
          </a:prstGeom>
          <a:ln>
            <a:solidFill>
              <a:schemeClr val="tx1"/>
            </a:solidFill>
          </a:ln>
        </p:spPr>
      </p:pic>
      <p:grpSp>
        <p:nvGrpSpPr>
          <p:cNvPr id="5" name="Group 4">
            <a:extLst>
              <a:ext uri="{FF2B5EF4-FFF2-40B4-BE49-F238E27FC236}">
                <a16:creationId xmlns:a16="http://schemas.microsoft.com/office/drawing/2014/main" id="{5ECE5219-1C73-FE46-891F-354F189BCA9D}"/>
              </a:ext>
            </a:extLst>
          </p:cNvPr>
          <p:cNvGrpSpPr>
            <a:grpSpLocks noChangeAspect="1"/>
          </p:cNvGrpSpPr>
          <p:nvPr/>
        </p:nvGrpSpPr>
        <p:grpSpPr>
          <a:xfrm>
            <a:off x="6327648" y="4043578"/>
            <a:ext cx="4271991" cy="1838172"/>
            <a:chOff x="358634" y="1600200"/>
            <a:chExt cx="8470900" cy="3644900"/>
          </a:xfrm>
        </p:grpSpPr>
        <p:pic>
          <p:nvPicPr>
            <p:cNvPr id="6" name="Picture 5" descr="Screen Shot 2015-11-27 at 15.25.21.png">
              <a:extLst>
                <a:ext uri="{FF2B5EF4-FFF2-40B4-BE49-F238E27FC236}">
                  <a16:creationId xmlns:a16="http://schemas.microsoft.com/office/drawing/2014/main" id="{20E60368-9416-1B49-A6E1-CA43D3B1C6B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8634" y="1600200"/>
              <a:ext cx="8470900" cy="3644900"/>
            </a:xfrm>
            <a:prstGeom prst="rect">
              <a:avLst/>
            </a:prstGeom>
          </p:spPr>
        </p:pic>
        <p:sp>
          <p:nvSpPr>
            <p:cNvPr id="7" name="Rectangle 6">
              <a:extLst>
                <a:ext uri="{FF2B5EF4-FFF2-40B4-BE49-F238E27FC236}">
                  <a16:creationId xmlns:a16="http://schemas.microsoft.com/office/drawing/2014/main" id="{6951D7B2-6F8F-B442-9850-6BC267885838}"/>
                </a:ext>
              </a:extLst>
            </p:cNvPr>
            <p:cNvSpPr/>
            <p:nvPr/>
          </p:nvSpPr>
          <p:spPr>
            <a:xfrm>
              <a:off x="5146610" y="2060881"/>
              <a:ext cx="436741" cy="2580473"/>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grpSp>
      <p:sp>
        <p:nvSpPr>
          <p:cNvPr id="11" name="TextBox 10">
            <a:extLst>
              <a:ext uri="{FF2B5EF4-FFF2-40B4-BE49-F238E27FC236}">
                <a16:creationId xmlns:a16="http://schemas.microsoft.com/office/drawing/2014/main" id="{8BA6C9B5-092C-7D43-AC70-10ABBDB7F0F1}"/>
              </a:ext>
            </a:extLst>
          </p:cNvPr>
          <p:cNvSpPr txBox="1"/>
          <p:nvPr/>
        </p:nvSpPr>
        <p:spPr>
          <a:xfrm>
            <a:off x="6544674" y="6165501"/>
            <a:ext cx="3578287" cy="461665"/>
          </a:xfrm>
          <a:prstGeom prst="rect">
            <a:avLst/>
          </a:prstGeom>
          <a:noFill/>
        </p:spPr>
        <p:txBody>
          <a:bodyPr wrap="none" rtlCol="0">
            <a:spAutoFit/>
          </a:bodyPr>
          <a:lstStyle/>
          <a:p>
            <a:r>
              <a:rPr lang="en-US" sz="2400" dirty="0"/>
              <a:t>Data Analysis with DIADEM</a:t>
            </a:r>
          </a:p>
        </p:txBody>
      </p:sp>
      <p:sp>
        <p:nvSpPr>
          <p:cNvPr id="12" name="TextBox 11">
            <a:extLst>
              <a:ext uri="{FF2B5EF4-FFF2-40B4-BE49-F238E27FC236}">
                <a16:creationId xmlns:a16="http://schemas.microsoft.com/office/drawing/2014/main" id="{7A6FEDF3-2E45-664D-978E-001C10C591B1}"/>
              </a:ext>
            </a:extLst>
          </p:cNvPr>
          <p:cNvSpPr txBox="1"/>
          <p:nvPr/>
        </p:nvSpPr>
        <p:spPr>
          <a:xfrm>
            <a:off x="693634" y="4112259"/>
            <a:ext cx="4858422" cy="1969770"/>
          </a:xfrm>
          <a:prstGeom prst="rect">
            <a:avLst/>
          </a:prstGeom>
          <a:solidFill>
            <a:schemeClr val="bg1"/>
          </a:solidFill>
          <a:ln w="38100" cmpd="sng">
            <a:solidFill>
              <a:srgbClr val="004769"/>
            </a:solidFill>
          </a:ln>
        </p:spPr>
        <p:txBody>
          <a:bodyPr wrap="square" rtlCol="0">
            <a:spAutoFit/>
          </a:bodyPr>
          <a:lstStyle/>
          <a:p>
            <a:r>
              <a:rPr lang="en-US" sz="1200" dirty="0">
                <a:latin typeface="Arial"/>
                <a:cs typeface="Arial"/>
              </a:rPr>
              <a:t>DAQ   SPECIFIED PARAMETERS</a:t>
            </a:r>
            <a:endParaRPr lang="en-US" sz="1200" baseline="30000" dirty="0">
              <a:latin typeface="Arial"/>
              <a:cs typeface="Arial"/>
            </a:endParaRPr>
          </a:p>
          <a:p>
            <a:pPr lvl="0"/>
            <a:endParaRPr lang="en-US" sz="1100" dirty="0">
              <a:latin typeface="Arial"/>
              <a:cs typeface="Arial"/>
            </a:endParaRPr>
          </a:p>
          <a:p>
            <a:pPr lvl="0"/>
            <a:r>
              <a:rPr lang="en-US" sz="1100" dirty="0">
                <a:latin typeface="Arial"/>
                <a:cs typeface="Arial"/>
              </a:rPr>
              <a:t>Input channels: 		+/- 10 V analog</a:t>
            </a:r>
          </a:p>
          <a:p>
            <a:pPr lvl="0"/>
            <a:r>
              <a:rPr lang="en-US" sz="1100" dirty="0">
                <a:latin typeface="Arial"/>
                <a:cs typeface="Arial"/>
              </a:rPr>
              <a:t>Nr of HF channels</a:t>
            </a:r>
            <a:r>
              <a:rPr lang="en-US" sz="1100" dirty="0"/>
              <a:t>: 	</a:t>
            </a:r>
            <a:r>
              <a:rPr lang="en-GB" sz="1100" dirty="0"/>
              <a:t>200 differential</a:t>
            </a:r>
          </a:p>
          <a:p>
            <a:pPr lvl="0"/>
            <a:r>
              <a:rPr lang="en-GB" sz="1100" dirty="0"/>
              <a:t>HF frequency:		200 kHz</a:t>
            </a:r>
          </a:p>
          <a:p>
            <a:pPr lvl="0"/>
            <a:r>
              <a:rPr lang="en-GB" sz="1100" dirty="0"/>
              <a:t>HF,MF,LF resolution: 	16 bit resolution</a:t>
            </a:r>
          </a:p>
          <a:p>
            <a:pPr lvl="0"/>
            <a:r>
              <a:rPr lang="en-GB" sz="1100" dirty="0"/>
              <a:t>HF,MF,LF  accuracy: 	1mV </a:t>
            </a:r>
          </a:p>
          <a:p>
            <a:pPr lvl="0"/>
            <a:r>
              <a:rPr lang="en-US" sz="1100" dirty="0"/>
              <a:t>MF frequency:		50 kHz</a:t>
            </a:r>
          </a:p>
          <a:p>
            <a:pPr lvl="0"/>
            <a:r>
              <a:rPr lang="en-US" sz="1100" dirty="0"/>
              <a:t>Nr of LF channels: 	144</a:t>
            </a:r>
          </a:p>
          <a:p>
            <a:pPr lvl="0"/>
            <a:r>
              <a:rPr lang="en-US" sz="1100" dirty="0"/>
              <a:t>LF frequency: 		1kHz</a:t>
            </a:r>
          </a:p>
          <a:p>
            <a:pPr lvl="0"/>
            <a:r>
              <a:rPr lang="en-US" sz="1100" dirty="0"/>
              <a:t>Timing: 			GMT synchronization</a:t>
            </a:r>
          </a:p>
        </p:txBody>
      </p:sp>
      <p:grpSp>
        <p:nvGrpSpPr>
          <p:cNvPr id="8" name="Group 7">
            <a:extLst>
              <a:ext uri="{FF2B5EF4-FFF2-40B4-BE49-F238E27FC236}">
                <a16:creationId xmlns:a16="http://schemas.microsoft.com/office/drawing/2014/main" id="{8A7A8338-1595-CA41-BC7A-934557377645}"/>
              </a:ext>
            </a:extLst>
          </p:cNvPr>
          <p:cNvGrpSpPr/>
          <p:nvPr/>
        </p:nvGrpSpPr>
        <p:grpSpPr>
          <a:xfrm>
            <a:off x="4161950" y="1164336"/>
            <a:ext cx="7306556" cy="2595492"/>
            <a:chOff x="3231190" y="769147"/>
            <a:chExt cx="5479917" cy="1946619"/>
          </a:xfrm>
        </p:grpSpPr>
        <p:pic>
          <p:nvPicPr>
            <p:cNvPr id="9" name="Picture 8" descr="Screen Shot 2015-11-26 at 17.37.40.png">
              <a:extLst>
                <a:ext uri="{FF2B5EF4-FFF2-40B4-BE49-F238E27FC236}">
                  <a16:creationId xmlns:a16="http://schemas.microsoft.com/office/drawing/2014/main" id="{14AEDF85-75AE-CF45-AC5C-C5D73B464899}"/>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231190" y="769147"/>
              <a:ext cx="5479917" cy="1946619"/>
            </a:xfrm>
            <a:prstGeom prst="rect">
              <a:avLst/>
            </a:prstGeom>
            <a:ln w="38100" cmpd="sng">
              <a:solidFill>
                <a:srgbClr val="FFFF00"/>
              </a:solidFill>
            </a:ln>
          </p:spPr>
        </p:pic>
        <p:sp>
          <p:nvSpPr>
            <p:cNvPr id="10" name="TextBox 9">
              <a:extLst>
                <a:ext uri="{FF2B5EF4-FFF2-40B4-BE49-F238E27FC236}">
                  <a16:creationId xmlns:a16="http://schemas.microsoft.com/office/drawing/2014/main" id="{6296A2C3-15F7-C44D-A8AA-272B15A96A19}"/>
                </a:ext>
              </a:extLst>
            </p:cNvPr>
            <p:cNvSpPr txBox="1"/>
            <p:nvPr/>
          </p:nvSpPr>
          <p:spPr>
            <a:xfrm>
              <a:off x="6235461" y="891173"/>
              <a:ext cx="1726627" cy="284742"/>
            </a:xfrm>
            <a:prstGeom prst="rect">
              <a:avLst/>
            </a:prstGeom>
            <a:noFill/>
          </p:spPr>
          <p:txBody>
            <a:bodyPr wrap="none" rtlCol="0">
              <a:spAutoFit/>
            </a:bodyPr>
            <a:lstStyle/>
            <a:p>
              <a:r>
                <a:rPr lang="en-US" sz="1867" dirty="0"/>
                <a:t>Example of HF system</a:t>
              </a:r>
            </a:p>
          </p:txBody>
        </p:sp>
      </p:grpSp>
      <p:sp>
        <p:nvSpPr>
          <p:cNvPr id="13" name="TextBox 12">
            <a:extLst>
              <a:ext uri="{FF2B5EF4-FFF2-40B4-BE49-F238E27FC236}">
                <a16:creationId xmlns:a16="http://schemas.microsoft.com/office/drawing/2014/main" id="{B469282F-AF4B-8443-9145-B0AA7BE8FECE}"/>
              </a:ext>
            </a:extLst>
          </p:cNvPr>
          <p:cNvSpPr txBox="1"/>
          <p:nvPr/>
        </p:nvSpPr>
        <p:spPr>
          <a:xfrm>
            <a:off x="1967390" y="6165501"/>
            <a:ext cx="3352136" cy="369332"/>
          </a:xfrm>
          <a:prstGeom prst="rect">
            <a:avLst/>
          </a:prstGeom>
          <a:solidFill>
            <a:schemeClr val="bg2">
              <a:lumMod val="90000"/>
            </a:schemeClr>
          </a:solidFill>
        </p:spPr>
        <p:txBody>
          <a:bodyPr wrap="none" rtlCol="0">
            <a:spAutoFit/>
          </a:bodyPr>
          <a:lstStyle/>
          <a:p>
            <a:r>
              <a:rPr lang="en-GB" dirty="0"/>
              <a:t>Specification in 2016 for Cluster D</a:t>
            </a:r>
          </a:p>
        </p:txBody>
      </p:sp>
      <p:sp>
        <p:nvSpPr>
          <p:cNvPr id="14" name="TextBox 13">
            <a:extLst>
              <a:ext uri="{FF2B5EF4-FFF2-40B4-BE49-F238E27FC236}">
                <a16:creationId xmlns:a16="http://schemas.microsoft.com/office/drawing/2014/main" id="{759D224E-CA47-874E-A4ED-2D8E6A0EA17E}"/>
              </a:ext>
            </a:extLst>
          </p:cNvPr>
          <p:cNvSpPr txBox="1"/>
          <p:nvPr/>
        </p:nvSpPr>
        <p:spPr>
          <a:xfrm>
            <a:off x="926466" y="1109308"/>
            <a:ext cx="1482265" cy="276999"/>
          </a:xfrm>
          <a:prstGeom prst="rect">
            <a:avLst/>
          </a:prstGeom>
          <a:noFill/>
        </p:spPr>
        <p:txBody>
          <a:bodyPr wrap="none" rtlCol="0">
            <a:spAutoFit/>
          </a:bodyPr>
          <a:lstStyle/>
          <a:p>
            <a:r>
              <a:rPr lang="en-GB" sz="1200" dirty="0">
                <a:solidFill>
                  <a:srgbClr val="C00000"/>
                </a:solidFill>
              </a:rPr>
              <a:t>Hubert and </a:t>
            </a:r>
            <a:r>
              <a:rPr lang="en-GB" sz="1200" dirty="0" err="1">
                <a:solidFill>
                  <a:srgbClr val="C00000"/>
                </a:solidFill>
              </a:rPr>
              <a:t>Maryline</a:t>
            </a:r>
            <a:endParaRPr lang="en-GB" sz="1200" dirty="0">
              <a:solidFill>
                <a:srgbClr val="C00000"/>
              </a:solidFill>
            </a:endParaRPr>
          </a:p>
        </p:txBody>
      </p:sp>
      <p:sp>
        <p:nvSpPr>
          <p:cNvPr id="2" name="Footer Placeholder 1">
            <a:extLst>
              <a:ext uri="{FF2B5EF4-FFF2-40B4-BE49-F238E27FC236}">
                <a16:creationId xmlns:a16="http://schemas.microsoft.com/office/drawing/2014/main" id="{E07D45E4-1002-4ACD-BA7D-A53DD001CF5F}"/>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289786762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odèle de l’iceberg">
            <a:extLst>
              <a:ext uri="{FF2B5EF4-FFF2-40B4-BE49-F238E27FC236}">
                <a16:creationId xmlns:a16="http://schemas.microsoft.com/office/drawing/2014/main" id="{8B2D4634-2E11-BD44-B8F4-92544757F8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055" y="1872952"/>
            <a:ext cx="4191000" cy="3429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102D929F-E561-6349-ABD4-9E60B06EB304}"/>
              </a:ext>
            </a:extLst>
          </p:cNvPr>
          <p:cNvSpPr/>
          <p:nvPr/>
        </p:nvSpPr>
        <p:spPr>
          <a:xfrm>
            <a:off x="672833" y="4954470"/>
            <a:ext cx="4191000" cy="338554"/>
          </a:xfrm>
          <a:prstGeom prst="rect">
            <a:avLst/>
          </a:prstGeom>
        </p:spPr>
        <p:txBody>
          <a:bodyPr wrap="square">
            <a:spAutoFit/>
          </a:bodyPr>
          <a:lstStyle/>
          <a:p>
            <a:pPr algn="ctr"/>
            <a:r>
              <a:rPr lang="en-GB" sz="800" dirty="0">
                <a:solidFill>
                  <a:schemeClr val="bg1"/>
                </a:solidFill>
              </a:rPr>
              <a:t>https://</a:t>
            </a:r>
            <a:r>
              <a:rPr lang="en-GB" sz="800" dirty="0" err="1">
                <a:solidFill>
                  <a:schemeClr val="bg1"/>
                </a:solidFill>
              </a:rPr>
              <a:t>www.weka.ch</a:t>
            </a:r>
            <a:r>
              <a:rPr lang="en-GB" sz="800" dirty="0">
                <a:solidFill>
                  <a:schemeClr val="bg1"/>
                </a:solidFill>
              </a:rPr>
              <a:t>/themes/competences-</a:t>
            </a:r>
            <a:r>
              <a:rPr lang="en-GB" sz="800" dirty="0" err="1">
                <a:solidFill>
                  <a:schemeClr val="bg1"/>
                </a:solidFill>
              </a:rPr>
              <a:t>personnelles</a:t>
            </a:r>
            <a:r>
              <a:rPr lang="en-GB" sz="800" dirty="0">
                <a:solidFill>
                  <a:schemeClr val="bg1"/>
                </a:solidFill>
              </a:rPr>
              <a:t>/</a:t>
            </a:r>
            <a:r>
              <a:rPr lang="en-GB" sz="800" dirty="0" err="1">
                <a:solidFill>
                  <a:schemeClr val="bg1"/>
                </a:solidFill>
              </a:rPr>
              <a:t>gestion</a:t>
            </a:r>
            <a:r>
              <a:rPr lang="en-GB" sz="800" dirty="0">
                <a:solidFill>
                  <a:schemeClr val="bg1"/>
                </a:solidFill>
              </a:rPr>
              <a:t>-de-</a:t>
            </a:r>
            <a:r>
              <a:rPr lang="en-GB" sz="800" dirty="0" err="1">
                <a:solidFill>
                  <a:schemeClr val="bg1"/>
                </a:solidFill>
              </a:rPr>
              <a:t>soi</a:t>
            </a:r>
            <a:r>
              <a:rPr lang="en-GB" sz="800" dirty="0">
                <a:solidFill>
                  <a:schemeClr val="bg1"/>
                </a:solidFill>
              </a:rPr>
              <a:t>/</a:t>
            </a:r>
            <a:r>
              <a:rPr lang="en-GB" sz="800" dirty="0" err="1">
                <a:solidFill>
                  <a:schemeClr val="bg1"/>
                </a:solidFill>
              </a:rPr>
              <a:t>gestion</a:t>
            </a:r>
            <a:r>
              <a:rPr lang="en-GB" sz="800" dirty="0">
                <a:solidFill>
                  <a:schemeClr val="bg1"/>
                </a:solidFill>
              </a:rPr>
              <a:t>-de-</a:t>
            </a:r>
            <a:r>
              <a:rPr lang="en-GB" sz="800" dirty="0" err="1">
                <a:solidFill>
                  <a:schemeClr val="bg1"/>
                </a:solidFill>
              </a:rPr>
              <a:t>soi</a:t>
            </a:r>
            <a:r>
              <a:rPr lang="en-GB" sz="800" dirty="0">
                <a:solidFill>
                  <a:schemeClr val="bg1"/>
                </a:solidFill>
              </a:rPr>
              <a:t>/article/modele-de-liceberg-comment-communiquons-nous-en-tant-quindividus/</a:t>
            </a:r>
          </a:p>
        </p:txBody>
      </p:sp>
      <p:sp>
        <p:nvSpPr>
          <p:cNvPr id="7" name="TextBox 6">
            <a:extLst>
              <a:ext uri="{FF2B5EF4-FFF2-40B4-BE49-F238E27FC236}">
                <a16:creationId xmlns:a16="http://schemas.microsoft.com/office/drawing/2014/main" id="{C9F257FC-83D4-8F4C-A9B0-8F15B609F954}"/>
              </a:ext>
            </a:extLst>
          </p:cNvPr>
          <p:cNvSpPr txBox="1"/>
          <p:nvPr/>
        </p:nvSpPr>
        <p:spPr>
          <a:xfrm>
            <a:off x="2971801" y="463062"/>
            <a:ext cx="6708503" cy="707886"/>
          </a:xfrm>
          <a:prstGeom prst="rect">
            <a:avLst/>
          </a:prstGeom>
          <a:noFill/>
        </p:spPr>
        <p:txBody>
          <a:bodyPr wrap="none" rtlCol="0">
            <a:spAutoFit/>
          </a:bodyPr>
          <a:lstStyle/>
          <a:p>
            <a:r>
              <a:rPr lang="en-GB" sz="4000" b="1" dirty="0"/>
              <a:t>Man Power = TEAM BUILDING </a:t>
            </a:r>
          </a:p>
        </p:txBody>
      </p:sp>
      <p:pic>
        <p:nvPicPr>
          <p:cNvPr id="9" name="Picture 8">
            <a:extLst>
              <a:ext uri="{FF2B5EF4-FFF2-40B4-BE49-F238E27FC236}">
                <a16:creationId xmlns:a16="http://schemas.microsoft.com/office/drawing/2014/main" id="{1427F3C3-84B2-684A-91D6-A3FCDBCE63C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52758" y="1808398"/>
            <a:ext cx="5807342" cy="4098132"/>
          </a:xfrm>
          <a:prstGeom prst="rect">
            <a:avLst/>
          </a:prstGeom>
        </p:spPr>
      </p:pic>
      <p:sp>
        <p:nvSpPr>
          <p:cNvPr id="8" name="TextBox 7">
            <a:extLst>
              <a:ext uri="{FF2B5EF4-FFF2-40B4-BE49-F238E27FC236}">
                <a16:creationId xmlns:a16="http://schemas.microsoft.com/office/drawing/2014/main" id="{5AC4C38C-5EB2-5C44-BF5B-87B118F520EE}"/>
              </a:ext>
            </a:extLst>
          </p:cNvPr>
          <p:cNvSpPr txBox="1"/>
          <p:nvPr/>
        </p:nvSpPr>
        <p:spPr>
          <a:xfrm>
            <a:off x="2114550" y="5614142"/>
            <a:ext cx="8136319" cy="923330"/>
          </a:xfrm>
          <a:prstGeom prst="rect">
            <a:avLst/>
          </a:prstGeom>
          <a:noFill/>
        </p:spPr>
        <p:txBody>
          <a:bodyPr wrap="square" rtlCol="0">
            <a:spAutoFit/>
          </a:bodyPr>
          <a:lstStyle/>
          <a:p>
            <a:pPr algn="ctr"/>
            <a:r>
              <a:rPr lang="en-GB" dirty="0"/>
              <a:t>But we had a “</a:t>
            </a:r>
            <a:r>
              <a:rPr lang="en-GB" b="1" dirty="0">
                <a:solidFill>
                  <a:schemeClr val="accent1"/>
                </a:solidFill>
              </a:rPr>
              <a:t>non mandated extension</a:t>
            </a:r>
            <a:r>
              <a:rPr lang="en-GB" dirty="0"/>
              <a:t>” of the section!!!</a:t>
            </a:r>
          </a:p>
          <a:p>
            <a:pPr algn="ctr"/>
            <a:r>
              <a:rPr lang="en-GB" dirty="0"/>
              <a:t>They played a key role in the construction and/or the operation of the test stands. </a:t>
            </a:r>
          </a:p>
          <a:p>
            <a:pPr algn="ctr"/>
            <a:r>
              <a:rPr lang="en-GB" dirty="0"/>
              <a:t> </a:t>
            </a:r>
            <a:r>
              <a:rPr lang="en-GB" b="1" dirty="0">
                <a:solidFill>
                  <a:srgbClr val="C00000"/>
                </a:solidFill>
              </a:rPr>
              <a:t>Many thanks to them for their valuable help, flexibility and availability!</a:t>
            </a:r>
          </a:p>
        </p:txBody>
      </p:sp>
      <p:sp>
        <p:nvSpPr>
          <p:cNvPr id="12" name="Rectangle 11">
            <a:extLst>
              <a:ext uri="{FF2B5EF4-FFF2-40B4-BE49-F238E27FC236}">
                <a16:creationId xmlns:a16="http://schemas.microsoft.com/office/drawing/2014/main" id="{67DBE306-804C-F744-BA2D-CC2B03E2BEDA}"/>
              </a:ext>
            </a:extLst>
          </p:cNvPr>
          <p:cNvSpPr/>
          <p:nvPr/>
        </p:nvSpPr>
        <p:spPr>
          <a:xfrm>
            <a:off x="10161968" y="3646396"/>
            <a:ext cx="747332" cy="1128804"/>
          </a:xfrm>
          <a:prstGeom prst="rect">
            <a:avLst/>
          </a:prstGeom>
          <a:noFill/>
          <a:ln w="381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0" name="TextBox 9">
            <a:extLst>
              <a:ext uri="{FF2B5EF4-FFF2-40B4-BE49-F238E27FC236}">
                <a16:creationId xmlns:a16="http://schemas.microsoft.com/office/drawing/2014/main" id="{D0588EE3-EE5C-4245-98A3-B2C36C8DBE02}"/>
              </a:ext>
            </a:extLst>
          </p:cNvPr>
          <p:cNvSpPr txBox="1"/>
          <p:nvPr/>
        </p:nvSpPr>
        <p:spPr>
          <a:xfrm>
            <a:off x="8687768" y="2761312"/>
            <a:ext cx="3329400" cy="646331"/>
          </a:xfrm>
          <a:prstGeom prst="rect">
            <a:avLst/>
          </a:prstGeom>
          <a:noFill/>
        </p:spPr>
        <p:txBody>
          <a:bodyPr wrap="square" rtlCol="0">
            <a:spAutoFit/>
          </a:bodyPr>
          <a:lstStyle/>
          <a:p>
            <a:pPr algn="ctr"/>
            <a:r>
              <a:rPr lang="en-GB" dirty="0"/>
              <a:t>The TF section was the smallest section in the TE-MSC group!</a:t>
            </a:r>
          </a:p>
        </p:txBody>
      </p:sp>
      <p:sp>
        <p:nvSpPr>
          <p:cNvPr id="6" name="TextBox 5">
            <a:extLst>
              <a:ext uri="{FF2B5EF4-FFF2-40B4-BE49-F238E27FC236}">
                <a16:creationId xmlns:a16="http://schemas.microsoft.com/office/drawing/2014/main" id="{C030A9E5-3924-6146-9558-8F30EB61E69F}"/>
              </a:ext>
            </a:extLst>
          </p:cNvPr>
          <p:cNvSpPr txBox="1"/>
          <p:nvPr/>
        </p:nvSpPr>
        <p:spPr>
          <a:xfrm>
            <a:off x="839569" y="3451761"/>
            <a:ext cx="798132" cy="1323439"/>
          </a:xfrm>
          <a:prstGeom prst="rect">
            <a:avLst/>
          </a:prstGeom>
          <a:ln>
            <a:solidFill>
              <a:schemeClr val="bg1"/>
            </a:solidFill>
          </a:ln>
          <a:effectLst>
            <a:innerShdw blurRad="63500" dist="50800" dir="18900000">
              <a:schemeClr val="bg1">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GB" sz="1000" b="1" dirty="0"/>
              <a:t>H. </a:t>
            </a:r>
            <a:r>
              <a:rPr lang="en-GB" sz="1000" b="1" dirty="0" err="1"/>
              <a:t>Prin</a:t>
            </a:r>
            <a:endParaRPr lang="en-GB" sz="1000" b="1" dirty="0"/>
          </a:p>
          <a:p>
            <a:r>
              <a:rPr lang="en-GB" sz="1000" b="1" dirty="0"/>
              <a:t>J.C. Perez</a:t>
            </a:r>
          </a:p>
          <a:p>
            <a:r>
              <a:rPr lang="en-GB" sz="1000" b="1" dirty="0"/>
              <a:t>F. </a:t>
            </a:r>
            <a:r>
              <a:rPr lang="en-GB" sz="1000" b="1" dirty="0" err="1"/>
              <a:t>Pincot</a:t>
            </a:r>
            <a:endParaRPr lang="en-GB" sz="1000" b="1" dirty="0"/>
          </a:p>
          <a:p>
            <a:r>
              <a:rPr lang="en-GB" sz="1000" b="1" dirty="0"/>
              <a:t>N. </a:t>
            </a:r>
            <a:r>
              <a:rPr lang="en-GB" sz="1000" b="1" dirty="0" err="1"/>
              <a:t>Bourcey</a:t>
            </a:r>
            <a:endParaRPr lang="en-GB" sz="1000" b="1" dirty="0"/>
          </a:p>
          <a:p>
            <a:r>
              <a:rPr lang="en-GB" sz="1000" b="1" dirty="0"/>
              <a:t>L. </a:t>
            </a:r>
            <a:r>
              <a:rPr lang="en-GB" sz="1000" b="1" dirty="0" err="1"/>
              <a:t>Fiscarelli</a:t>
            </a:r>
            <a:endParaRPr lang="en-GB" sz="1000" b="1" dirty="0"/>
          </a:p>
          <a:p>
            <a:r>
              <a:rPr lang="en-GB" sz="1000" b="1" dirty="0"/>
              <a:t>C. </a:t>
            </a:r>
            <a:r>
              <a:rPr lang="en-GB" sz="1000" b="1" dirty="0" err="1"/>
              <a:t>Petrone</a:t>
            </a:r>
            <a:endParaRPr lang="en-GB" sz="1000" b="1" dirty="0"/>
          </a:p>
          <a:p>
            <a:r>
              <a:rPr lang="en-GB" sz="1000" b="1" dirty="0"/>
              <a:t>J. </a:t>
            </a:r>
            <a:r>
              <a:rPr lang="en-GB" sz="1000" b="1" dirty="0" err="1"/>
              <a:t>Fleiter</a:t>
            </a:r>
            <a:endParaRPr lang="en-GB" sz="1000" b="1" dirty="0"/>
          </a:p>
          <a:p>
            <a:r>
              <a:rPr lang="en-GB" sz="1000" b="1" dirty="0"/>
              <a:t>P. Perret</a:t>
            </a:r>
          </a:p>
        </p:txBody>
      </p:sp>
      <p:sp>
        <p:nvSpPr>
          <p:cNvPr id="2" name="Rectangle 1">
            <a:extLst>
              <a:ext uri="{FF2B5EF4-FFF2-40B4-BE49-F238E27FC236}">
                <a16:creationId xmlns:a16="http://schemas.microsoft.com/office/drawing/2014/main" id="{70C88C18-C37F-7D47-B2B6-734F4F8C1E6F}"/>
              </a:ext>
            </a:extLst>
          </p:cNvPr>
          <p:cNvSpPr/>
          <p:nvPr/>
        </p:nvSpPr>
        <p:spPr>
          <a:xfrm>
            <a:off x="1809750" y="3169366"/>
            <a:ext cx="3054083" cy="1785104"/>
          </a:xfrm>
          <a:prstGeom prst="rect">
            <a:avLst/>
          </a:prstGeom>
        </p:spPr>
        <p:style>
          <a:lnRef idx="1">
            <a:schemeClr val="accent4"/>
          </a:lnRef>
          <a:fillRef idx="3">
            <a:schemeClr val="accent4"/>
          </a:fillRef>
          <a:effectRef idx="2">
            <a:schemeClr val="accent4"/>
          </a:effectRef>
          <a:fontRef idx="minor">
            <a:schemeClr val="lt1"/>
          </a:fontRef>
        </p:style>
        <p:txBody>
          <a:bodyPr wrap="square">
            <a:spAutoFit/>
          </a:bodyPr>
          <a:lstStyle/>
          <a:p>
            <a:r>
              <a:rPr lang="en-GB" sz="1000" dirty="0">
                <a:solidFill>
                  <a:schemeClr val="tx2"/>
                </a:solidFill>
              </a:rPr>
              <a:t>V. Parma, </a:t>
            </a:r>
            <a:r>
              <a:rPr lang="en-GB" sz="1000" dirty="0" err="1">
                <a:solidFill>
                  <a:schemeClr val="tx2"/>
                </a:solidFill>
              </a:rPr>
              <a:t>A.v.Craen</a:t>
            </a:r>
            <a:r>
              <a:rPr lang="en-GB" sz="1000" dirty="0">
                <a:solidFill>
                  <a:schemeClr val="tx2"/>
                </a:solidFill>
              </a:rPr>
              <a:t> , S. </a:t>
            </a:r>
            <a:r>
              <a:rPr lang="en-GB" sz="1000" dirty="0" err="1">
                <a:solidFill>
                  <a:schemeClr val="tx2"/>
                </a:solidFill>
              </a:rPr>
              <a:t>Yammine</a:t>
            </a:r>
            <a:r>
              <a:rPr lang="en-GB" sz="1000" dirty="0">
                <a:solidFill>
                  <a:schemeClr val="tx2"/>
                </a:solidFill>
              </a:rPr>
              <a:t>, H. Thiessen,  A. </a:t>
            </a:r>
            <a:r>
              <a:rPr lang="en-GB" sz="1000" dirty="0" err="1">
                <a:solidFill>
                  <a:schemeClr val="tx2"/>
                </a:solidFill>
              </a:rPr>
              <a:t>Perin</a:t>
            </a:r>
            <a:r>
              <a:rPr lang="en-GB" sz="1000" dirty="0">
                <a:solidFill>
                  <a:schemeClr val="tx2"/>
                </a:solidFill>
              </a:rPr>
              <a:t>, V. Benda, O. </a:t>
            </a:r>
            <a:r>
              <a:rPr lang="en-GB" sz="1000" dirty="0" err="1">
                <a:solidFill>
                  <a:schemeClr val="tx2"/>
                </a:solidFill>
              </a:rPr>
              <a:t>Pirotte</a:t>
            </a:r>
            <a:r>
              <a:rPr lang="en-GB" sz="1000" dirty="0">
                <a:solidFill>
                  <a:schemeClr val="tx2"/>
                </a:solidFill>
              </a:rPr>
              <a:t>, G. Rolando, N. </a:t>
            </a:r>
            <a:r>
              <a:rPr lang="en-GB" sz="1000" dirty="0" err="1">
                <a:solidFill>
                  <a:schemeClr val="tx2"/>
                </a:solidFill>
              </a:rPr>
              <a:t>Guillotin</a:t>
            </a:r>
            <a:r>
              <a:rPr lang="en-GB" sz="1000" dirty="0">
                <a:solidFill>
                  <a:schemeClr val="tx2"/>
                </a:solidFill>
              </a:rPr>
              <a:t>, A. </a:t>
            </a:r>
            <a:r>
              <a:rPr lang="en-GB" sz="1000" dirty="0" err="1">
                <a:solidFill>
                  <a:schemeClr val="tx2"/>
                </a:solidFill>
              </a:rPr>
              <a:t>Kosmicki</a:t>
            </a:r>
            <a:r>
              <a:rPr lang="en-GB" sz="1000" dirty="0">
                <a:solidFill>
                  <a:schemeClr val="tx2"/>
                </a:solidFill>
              </a:rPr>
              <a:t>,  R. </a:t>
            </a:r>
            <a:r>
              <a:rPr lang="en-GB" sz="1000" dirty="0" err="1">
                <a:solidFill>
                  <a:schemeClr val="tx2"/>
                </a:solidFill>
              </a:rPr>
              <a:t>Betemps</a:t>
            </a:r>
            <a:r>
              <a:rPr lang="en-GB" sz="1000" dirty="0">
                <a:solidFill>
                  <a:schemeClr val="tx2"/>
                </a:solidFill>
              </a:rPr>
              <a:t>, R. Ferrier, G. J. </a:t>
            </a:r>
            <a:r>
              <a:rPr lang="en-GB" sz="1000" dirty="0" err="1">
                <a:solidFill>
                  <a:schemeClr val="tx2"/>
                </a:solidFill>
              </a:rPr>
              <a:t>Coeling</a:t>
            </a:r>
            <a:r>
              <a:rPr lang="en-GB" sz="1000" dirty="0">
                <a:solidFill>
                  <a:schemeClr val="tx2"/>
                </a:solidFill>
              </a:rPr>
              <a:t>, F. R. </a:t>
            </a:r>
            <a:r>
              <a:rPr lang="en-GB" sz="1000" dirty="0" err="1">
                <a:solidFill>
                  <a:schemeClr val="tx2"/>
                </a:solidFill>
              </a:rPr>
              <a:t>Mateos</a:t>
            </a:r>
            <a:r>
              <a:rPr lang="en-GB" sz="1000" dirty="0">
                <a:solidFill>
                  <a:schemeClr val="tx2"/>
                </a:solidFill>
              </a:rPr>
              <a:t>, T. Otto , N. Dos Santos, R. </a:t>
            </a:r>
            <a:r>
              <a:rPr lang="en-GB" sz="1000" dirty="0" err="1">
                <a:solidFill>
                  <a:schemeClr val="tx2"/>
                </a:solidFill>
              </a:rPr>
              <a:t>Rinaldesi</a:t>
            </a:r>
            <a:r>
              <a:rPr lang="en-GB" sz="1000" dirty="0">
                <a:solidFill>
                  <a:schemeClr val="tx2"/>
                </a:solidFill>
              </a:rPr>
              <a:t> , E. </a:t>
            </a:r>
            <a:r>
              <a:rPr lang="en-GB" sz="1000" dirty="0" err="1">
                <a:solidFill>
                  <a:schemeClr val="tx2"/>
                </a:solidFill>
              </a:rPr>
              <a:t>Paulat</a:t>
            </a:r>
            <a:r>
              <a:rPr lang="en-GB" sz="1000" dirty="0">
                <a:solidFill>
                  <a:schemeClr val="tx2"/>
                </a:solidFill>
              </a:rPr>
              <a:t>, E. Bigot,  E. Vergara, V. Mertens, F. </a:t>
            </a:r>
            <a:r>
              <a:rPr lang="en-GB" sz="1000" dirty="0" err="1">
                <a:solidFill>
                  <a:schemeClr val="tx2"/>
                </a:solidFill>
              </a:rPr>
              <a:t>Formenti</a:t>
            </a:r>
            <a:r>
              <a:rPr lang="en-GB" sz="1000" dirty="0">
                <a:solidFill>
                  <a:schemeClr val="tx2"/>
                </a:solidFill>
              </a:rPr>
              <a:t>, G. </a:t>
            </a:r>
            <a:r>
              <a:rPr lang="en-GB" sz="1000" dirty="0" err="1">
                <a:solidFill>
                  <a:schemeClr val="tx2"/>
                </a:solidFill>
              </a:rPr>
              <a:t>Cumer</a:t>
            </a:r>
            <a:r>
              <a:rPr lang="en-GB" sz="1000" dirty="0">
                <a:solidFill>
                  <a:schemeClr val="tx2"/>
                </a:solidFill>
              </a:rPr>
              <a:t>, L. Serio, V. Benda, A. Lee</a:t>
            </a:r>
            <a:r>
              <a:rPr lang="en-US" sz="1000" dirty="0">
                <a:solidFill>
                  <a:schemeClr val="tx2"/>
                </a:solidFill>
              </a:rPr>
              <a:t>, M. </a:t>
            </a:r>
            <a:r>
              <a:rPr lang="en-US" sz="1000" dirty="0" err="1">
                <a:solidFill>
                  <a:schemeClr val="tx2"/>
                </a:solidFill>
              </a:rPr>
              <a:t>Struik</a:t>
            </a:r>
            <a:r>
              <a:rPr lang="en-US" sz="1000" dirty="0">
                <a:solidFill>
                  <a:schemeClr val="tx2"/>
                </a:solidFill>
              </a:rPr>
              <a:t>, S. </a:t>
            </a:r>
            <a:r>
              <a:rPr lang="en-US" sz="1000" dirty="0" err="1">
                <a:solidFill>
                  <a:schemeClr val="tx2"/>
                </a:solidFill>
              </a:rPr>
              <a:t>Gianelli</a:t>
            </a:r>
            <a:r>
              <a:rPr lang="en-US" sz="1000" dirty="0">
                <a:solidFill>
                  <a:schemeClr val="tx2"/>
                </a:solidFill>
              </a:rPr>
              <a:t>, P. </a:t>
            </a:r>
            <a:r>
              <a:rPr lang="en-US" sz="1000" dirty="0" err="1">
                <a:solidFill>
                  <a:schemeClr val="tx2"/>
                </a:solidFill>
              </a:rPr>
              <a:t>Moyret</a:t>
            </a:r>
            <a:r>
              <a:rPr lang="en-US" sz="1000" dirty="0">
                <a:solidFill>
                  <a:schemeClr val="tx2"/>
                </a:solidFill>
              </a:rPr>
              <a:t>, M. </a:t>
            </a:r>
            <a:r>
              <a:rPr lang="en-US" sz="1000" dirty="0" err="1">
                <a:solidFill>
                  <a:schemeClr val="tx2"/>
                </a:solidFill>
              </a:rPr>
              <a:t>Strychalski</a:t>
            </a:r>
            <a:r>
              <a:rPr lang="en-US" sz="1000" dirty="0">
                <a:solidFill>
                  <a:schemeClr val="tx2"/>
                </a:solidFill>
              </a:rPr>
              <a:t>, C. </a:t>
            </a:r>
            <a:r>
              <a:rPr lang="en-US" sz="1000" dirty="0" err="1">
                <a:solidFill>
                  <a:schemeClr val="tx2"/>
                </a:solidFill>
              </a:rPr>
              <a:t>Gonzalves</a:t>
            </a:r>
            <a:r>
              <a:rPr lang="en-US" sz="1000" dirty="0">
                <a:solidFill>
                  <a:schemeClr val="tx2"/>
                </a:solidFill>
              </a:rPr>
              <a:t> Perez,  G.J. </a:t>
            </a:r>
            <a:r>
              <a:rPr lang="en-US" sz="1000" dirty="0" err="1">
                <a:solidFill>
                  <a:schemeClr val="tx2"/>
                </a:solidFill>
              </a:rPr>
              <a:t>Coelingh</a:t>
            </a:r>
            <a:r>
              <a:rPr lang="en-US" sz="1000" dirty="0">
                <a:solidFill>
                  <a:schemeClr val="tx2"/>
                </a:solidFill>
              </a:rPr>
              <a:t>, K. </a:t>
            </a:r>
            <a:r>
              <a:rPr lang="en-US" sz="1000" dirty="0" err="1">
                <a:solidFill>
                  <a:schemeClr val="tx2"/>
                </a:solidFill>
              </a:rPr>
              <a:t>Dahlerup</a:t>
            </a:r>
            <a:r>
              <a:rPr lang="en-US" sz="1000" dirty="0">
                <a:solidFill>
                  <a:schemeClr val="tx2"/>
                </a:solidFill>
              </a:rPr>
              <a:t>-Petersen, A. </a:t>
            </a:r>
            <a:r>
              <a:rPr lang="en-US" sz="1000" dirty="0" err="1">
                <a:solidFill>
                  <a:schemeClr val="tx2"/>
                </a:solidFill>
              </a:rPr>
              <a:t>Dinius,V</a:t>
            </a:r>
            <a:r>
              <a:rPr lang="en-US" sz="1000" dirty="0">
                <a:solidFill>
                  <a:schemeClr val="tx2"/>
                </a:solidFill>
              </a:rPr>
              <a:t>. Maire, A. J. </a:t>
            </a:r>
            <a:r>
              <a:rPr lang="en-US" sz="1000" dirty="0" err="1">
                <a:solidFill>
                  <a:schemeClr val="tx2"/>
                </a:solidFill>
              </a:rPr>
              <a:t>Broche</a:t>
            </a:r>
            <a:r>
              <a:rPr lang="en-US" sz="1000" dirty="0">
                <a:solidFill>
                  <a:schemeClr val="tx2"/>
                </a:solidFill>
              </a:rPr>
              <a:t>, R. </a:t>
            </a:r>
            <a:r>
              <a:rPr lang="en-US" sz="1000" dirty="0" err="1">
                <a:solidFill>
                  <a:schemeClr val="tx2"/>
                </a:solidFill>
              </a:rPr>
              <a:t>Rinaldesi</a:t>
            </a:r>
            <a:r>
              <a:rPr lang="en-US" sz="1000" dirty="0">
                <a:solidFill>
                  <a:schemeClr val="tx2"/>
                </a:solidFill>
              </a:rPr>
              <a:t>, R. F. Ortega, H. </a:t>
            </a:r>
            <a:r>
              <a:rPr lang="en-US" sz="1000" dirty="0" err="1">
                <a:solidFill>
                  <a:schemeClr val="tx2"/>
                </a:solidFill>
              </a:rPr>
              <a:t>Reymond</a:t>
            </a:r>
            <a:r>
              <a:rPr lang="en-US" sz="1000" dirty="0">
                <a:solidFill>
                  <a:schemeClr val="tx2"/>
                </a:solidFill>
              </a:rPr>
              <a:t>, M. I. </a:t>
            </a:r>
            <a:r>
              <a:rPr lang="en-US" sz="1000" dirty="0" err="1">
                <a:solidFill>
                  <a:schemeClr val="tx2"/>
                </a:solidFill>
              </a:rPr>
              <a:t>Tapani</a:t>
            </a:r>
            <a:r>
              <a:rPr lang="en-US" sz="1000" dirty="0">
                <a:solidFill>
                  <a:schemeClr val="tx2"/>
                </a:solidFill>
              </a:rPr>
              <a:t>, F. Gomez de la Cruz, C. </a:t>
            </a:r>
            <a:r>
              <a:rPr lang="en-US" sz="1000" dirty="0" err="1">
                <a:solidFill>
                  <a:schemeClr val="tx2"/>
                </a:solidFill>
              </a:rPr>
              <a:t>Arregui</a:t>
            </a:r>
            <a:r>
              <a:rPr lang="en-US" sz="1000" dirty="0">
                <a:solidFill>
                  <a:schemeClr val="tx2"/>
                </a:solidFill>
              </a:rPr>
              <a:t>, H. </a:t>
            </a:r>
            <a:r>
              <a:rPr lang="en-US" sz="1000" dirty="0" err="1">
                <a:solidFill>
                  <a:schemeClr val="tx2"/>
                </a:solidFill>
              </a:rPr>
              <a:t>Botella</a:t>
            </a:r>
            <a:r>
              <a:rPr lang="en-US" sz="1000" dirty="0">
                <a:solidFill>
                  <a:schemeClr val="tx2"/>
                </a:solidFill>
              </a:rPr>
              <a:t>, R. Morton, E. Perez Duenas, L. van den </a:t>
            </a:r>
            <a:r>
              <a:rPr lang="en-US" sz="1000" dirty="0" err="1">
                <a:solidFill>
                  <a:schemeClr val="tx2"/>
                </a:solidFill>
              </a:rPr>
              <a:t>Boogaard</a:t>
            </a:r>
            <a:endParaRPr lang="en-GB" sz="1000" dirty="0">
              <a:solidFill>
                <a:schemeClr val="tx2"/>
              </a:solidFill>
            </a:endParaRPr>
          </a:p>
        </p:txBody>
      </p:sp>
      <p:sp>
        <p:nvSpPr>
          <p:cNvPr id="11" name="TextBox 10">
            <a:extLst>
              <a:ext uri="{FF2B5EF4-FFF2-40B4-BE49-F238E27FC236}">
                <a16:creationId xmlns:a16="http://schemas.microsoft.com/office/drawing/2014/main" id="{4F7B8087-BBE6-6645-BA9A-57E473ED76A4}"/>
              </a:ext>
            </a:extLst>
          </p:cNvPr>
          <p:cNvSpPr txBox="1"/>
          <p:nvPr/>
        </p:nvSpPr>
        <p:spPr>
          <a:xfrm>
            <a:off x="672833" y="1191396"/>
            <a:ext cx="8136319" cy="646331"/>
          </a:xfrm>
          <a:prstGeom prst="rect">
            <a:avLst/>
          </a:prstGeom>
          <a:noFill/>
        </p:spPr>
        <p:txBody>
          <a:bodyPr wrap="square" rtlCol="0">
            <a:spAutoFit/>
          </a:bodyPr>
          <a:lstStyle/>
          <a:p>
            <a:pPr algn="ctr"/>
            <a:r>
              <a:rPr lang="en-GB" dirty="0"/>
              <a:t>Many thanks to all our </a:t>
            </a:r>
            <a:r>
              <a:rPr lang="en-GB" b="1" dirty="0">
                <a:solidFill>
                  <a:schemeClr val="accent4"/>
                </a:solidFill>
              </a:rPr>
              <a:t>collaborators</a:t>
            </a:r>
            <a:r>
              <a:rPr lang="en-GB" dirty="0"/>
              <a:t> in the different sections, groups, departments; together we did and we will continue shaping the SM18 hall</a:t>
            </a:r>
            <a:endParaRPr lang="en-GB" b="1" dirty="0">
              <a:solidFill>
                <a:srgbClr val="C00000"/>
              </a:solidFill>
            </a:endParaRPr>
          </a:p>
        </p:txBody>
      </p:sp>
      <p:sp>
        <p:nvSpPr>
          <p:cNvPr id="3" name="Footer Placeholder 2">
            <a:extLst>
              <a:ext uri="{FF2B5EF4-FFF2-40B4-BE49-F238E27FC236}">
                <a16:creationId xmlns:a16="http://schemas.microsoft.com/office/drawing/2014/main" id="{9EBF7CE8-BA65-4B33-8E7C-8DEA6C51356F}"/>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171189215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8B65F4-AE6D-41E3-ACF7-80CD51BD3429}"/>
              </a:ext>
            </a:extLst>
          </p:cNvPr>
          <p:cNvSpPr>
            <a:spLocks noGrp="1"/>
          </p:cNvSpPr>
          <p:nvPr>
            <p:ph type="title"/>
          </p:nvPr>
        </p:nvSpPr>
        <p:spPr>
          <a:xfrm>
            <a:off x="606117" y="158794"/>
            <a:ext cx="10515600" cy="878728"/>
          </a:xfrm>
        </p:spPr>
        <p:txBody>
          <a:bodyPr>
            <a:normAutofit/>
          </a:bodyPr>
          <a:lstStyle/>
          <a:p>
            <a:r>
              <a:rPr lang="en-US" sz="4000" b="1" dirty="0">
                <a:latin typeface="+mn-lt"/>
              </a:rPr>
              <a:t>Measurements in the SM18: training?</a:t>
            </a:r>
          </a:p>
        </p:txBody>
      </p:sp>
      <p:grpSp>
        <p:nvGrpSpPr>
          <p:cNvPr id="14" name="Group 13">
            <a:extLst>
              <a:ext uri="{FF2B5EF4-FFF2-40B4-BE49-F238E27FC236}">
                <a16:creationId xmlns:a16="http://schemas.microsoft.com/office/drawing/2014/main" id="{D416DC19-4DC0-453D-9F3C-6E2BEFA7C9E2}"/>
              </a:ext>
            </a:extLst>
          </p:cNvPr>
          <p:cNvGrpSpPr/>
          <p:nvPr/>
        </p:nvGrpSpPr>
        <p:grpSpPr>
          <a:xfrm>
            <a:off x="4459682" y="1154641"/>
            <a:ext cx="4328232" cy="1898482"/>
            <a:chOff x="4799567" y="1278670"/>
            <a:chExt cx="4328232" cy="2225457"/>
          </a:xfrm>
        </p:grpSpPr>
        <p:pic>
          <p:nvPicPr>
            <p:cNvPr id="4" name="Picture 3">
              <a:extLst>
                <a:ext uri="{FF2B5EF4-FFF2-40B4-BE49-F238E27FC236}">
                  <a16:creationId xmlns:a16="http://schemas.microsoft.com/office/drawing/2014/main" id="{7E1EB266-33E0-4D1A-9F82-172D31016DC2}"/>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799567" y="1278670"/>
              <a:ext cx="2889037" cy="2225457"/>
            </a:xfrm>
            <a:prstGeom prst="rect">
              <a:avLst/>
            </a:prstGeom>
          </p:spPr>
        </p:pic>
        <p:pic>
          <p:nvPicPr>
            <p:cNvPr id="3" name="Picture 2">
              <a:extLst>
                <a:ext uri="{FF2B5EF4-FFF2-40B4-BE49-F238E27FC236}">
                  <a16:creationId xmlns:a16="http://schemas.microsoft.com/office/drawing/2014/main" id="{BFA1AAAB-8A89-4754-9A2C-B4BB46F5E535}"/>
                </a:ext>
              </a:extLst>
            </p:cNvPr>
            <p:cNvPicPr>
              <a:picLocks noChangeAspect="1"/>
            </p:cNvPicPr>
            <p:nvPr/>
          </p:nvPicPr>
          <p:blipFill>
            <a:blip r:embed="rId3"/>
            <a:stretch>
              <a:fillRect/>
            </a:stretch>
          </p:blipFill>
          <p:spPr>
            <a:xfrm>
              <a:off x="7000397" y="1573306"/>
              <a:ext cx="2127402" cy="1478278"/>
            </a:xfrm>
            <a:prstGeom prst="rect">
              <a:avLst/>
            </a:prstGeom>
          </p:spPr>
        </p:pic>
      </p:grpSp>
      <p:grpSp>
        <p:nvGrpSpPr>
          <p:cNvPr id="13" name="Group 12">
            <a:extLst>
              <a:ext uri="{FF2B5EF4-FFF2-40B4-BE49-F238E27FC236}">
                <a16:creationId xmlns:a16="http://schemas.microsoft.com/office/drawing/2014/main" id="{D4EED3D7-5F03-4F19-9F93-638B80943B3B}"/>
              </a:ext>
            </a:extLst>
          </p:cNvPr>
          <p:cNvGrpSpPr/>
          <p:nvPr/>
        </p:nvGrpSpPr>
        <p:grpSpPr>
          <a:xfrm>
            <a:off x="424053" y="1207502"/>
            <a:ext cx="4126633" cy="2433662"/>
            <a:chOff x="404063" y="1046738"/>
            <a:chExt cx="4126633" cy="2433662"/>
          </a:xfrm>
        </p:grpSpPr>
        <p:pic>
          <p:nvPicPr>
            <p:cNvPr id="5" name="Picture 4">
              <a:extLst>
                <a:ext uri="{FF2B5EF4-FFF2-40B4-BE49-F238E27FC236}">
                  <a16:creationId xmlns:a16="http://schemas.microsoft.com/office/drawing/2014/main" id="{289564F8-226B-4681-9FE5-D9CABD70CC1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4063" y="1046738"/>
              <a:ext cx="3159326" cy="2433662"/>
            </a:xfrm>
            <a:prstGeom prst="rect">
              <a:avLst/>
            </a:prstGeom>
          </p:spPr>
        </p:pic>
        <p:pic>
          <p:nvPicPr>
            <p:cNvPr id="6" name="Picture 5">
              <a:extLst>
                <a:ext uri="{FF2B5EF4-FFF2-40B4-BE49-F238E27FC236}">
                  <a16:creationId xmlns:a16="http://schemas.microsoft.com/office/drawing/2014/main" id="{A96FFDE1-8483-40FC-B970-811F604B571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86346" y="1835658"/>
              <a:ext cx="1744350" cy="1343692"/>
            </a:xfrm>
            <a:prstGeom prst="rect">
              <a:avLst/>
            </a:prstGeom>
          </p:spPr>
        </p:pic>
      </p:grpSp>
      <p:pic>
        <p:nvPicPr>
          <p:cNvPr id="7" name="Picture 6">
            <a:extLst>
              <a:ext uri="{FF2B5EF4-FFF2-40B4-BE49-F238E27FC236}">
                <a16:creationId xmlns:a16="http://schemas.microsoft.com/office/drawing/2014/main" id="{26A69569-DCAC-4433-BC38-DC9E99432BA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147651" y="886910"/>
            <a:ext cx="2464566" cy="1898482"/>
          </a:xfrm>
          <a:prstGeom prst="rect">
            <a:avLst/>
          </a:prstGeom>
        </p:spPr>
      </p:pic>
      <p:pic>
        <p:nvPicPr>
          <p:cNvPr id="8" name="Content Placeholder 11">
            <a:extLst>
              <a:ext uri="{FF2B5EF4-FFF2-40B4-BE49-F238E27FC236}">
                <a16:creationId xmlns:a16="http://schemas.microsoft.com/office/drawing/2014/main" id="{B8FCB103-DA6E-4809-9D09-1FE28531EBF2}"/>
              </a:ext>
            </a:extLst>
          </p:cNvPr>
          <p:cNvPicPr>
            <a:picLocks noChangeAspect="1"/>
          </p:cNvPicPr>
          <p:nvPr/>
        </p:nvPicPr>
        <p:blipFill rotWithShape="1">
          <a:blip r:embed="rId7" cstate="email">
            <a:extLst>
              <a:ext uri="{28A0092B-C50C-407E-A947-70E740481C1C}">
                <a14:useLocalDpi xmlns:a14="http://schemas.microsoft.com/office/drawing/2010/main" val="0"/>
              </a:ext>
            </a:extLst>
          </a:blip>
          <a:srcRect r="26900"/>
          <a:stretch/>
        </p:blipFill>
        <p:spPr>
          <a:xfrm>
            <a:off x="4236639" y="2931658"/>
            <a:ext cx="3426128" cy="2408713"/>
          </a:xfrm>
          <a:prstGeom prst="rect">
            <a:avLst/>
          </a:prstGeom>
          <a:solidFill>
            <a:schemeClr val="tx1"/>
          </a:solidFill>
          <a:ln w="47625">
            <a:solidFill>
              <a:schemeClr val="tx1"/>
            </a:solidFill>
          </a:ln>
        </p:spPr>
      </p:pic>
      <p:grpSp>
        <p:nvGrpSpPr>
          <p:cNvPr id="15" name="Group 14">
            <a:extLst>
              <a:ext uri="{FF2B5EF4-FFF2-40B4-BE49-F238E27FC236}">
                <a16:creationId xmlns:a16="http://schemas.microsoft.com/office/drawing/2014/main" id="{7375960A-28D6-411A-AF10-CFCC00FDEC95}"/>
              </a:ext>
            </a:extLst>
          </p:cNvPr>
          <p:cNvGrpSpPr/>
          <p:nvPr/>
        </p:nvGrpSpPr>
        <p:grpSpPr>
          <a:xfrm>
            <a:off x="190495" y="3792657"/>
            <a:ext cx="4725948" cy="2675397"/>
            <a:chOff x="240193" y="3678651"/>
            <a:chExt cx="4725948" cy="2675397"/>
          </a:xfrm>
        </p:grpSpPr>
        <p:pic>
          <p:nvPicPr>
            <p:cNvPr id="9" name="Content Placeholder 9">
              <a:extLst>
                <a:ext uri="{FF2B5EF4-FFF2-40B4-BE49-F238E27FC236}">
                  <a16:creationId xmlns:a16="http://schemas.microsoft.com/office/drawing/2014/main" id="{3925880D-157B-4D42-9A15-239E3E60248F}"/>
                </a:ext>
              </a:extLst>
            </p:cNvPr>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240193" y="3678651"/>
              <a:ext cx="2980659" cy="1946114"/>
            </a:xfrm>
            <a:prstGeom prst="rect">
              <a:avLst/>
            </a:prstGeom>
          </p:spPr>
        </p:pic>
        <p:pic>
          <p:nvPicPr>
            <p:cNvPr id="10" name="Content Placeholder 8">
              <a:extLst>
                <a:ext uri="{FF2B5EF4-FFF2-40B4-BE49-F238E27FC236}">
                  <a16:creationId xmlns:a16="http://schemas.microsoft.com/office/drawing/2014/main" id="{31946A0D-7A75-45A7-8FF8-4B36D44CB839}"/>
                </a:ext>
              </a:extLst>
            </p:cNvPr>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1983726" y="4408062"/>
              <a:ext cx="2982415" cy="1945986"/>
            </a:xfrm>
            <a:prstGeom prst="rect">
              <a:avLst/>
            </a:prstGeom>
          </p:spPr>
        </p:pic>
      </p:grpSp>
      <p:pic>
        <p:nvPicPr>
          <p:cNvPr id="11" name="Content Placeholder 14">
            <a:extLst>
              <a:ext uri="{FF2B5EF4-FFF2-40B4-BE49-F238E27FC236}">
                <a16:creationId xmlns:a16="http://schemas.microsoft.com/office/drawing/2014/main" id="{DC21D1EF-231E-4FDE-8A6C-A8B5340E6BFB}"/>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136068" y="5250889"/>
            <a:ext cx="2599620" cy="1417974"/>
          </a:xfrm>
          <a:prstGeom prst="rect">
            <a:avLst/>
          </a:prstGeom>
        </p:spPr>
      </p:pic>
      <p:pic>
        <p:nvPicPr>
          <p:cNvPr id="27" name="Content Placeholder 8">
            <a:extLst>
              <a:ext uri="{FF2B5EF4-FFF2-40B4-BE49-F238E27FC236}">
                <a16:creationId xmlns:a16="http://schemas.microsoft.com/office/drawing/2014/main" id="{1A4F3017-162F-4CFD-A7F2-BA9C6C2415C9}"/>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822852" y="4299587"/>
            <a:ext cx="2982415" cy="2087963"/>
          </a:xfrm>
          <a:prstGeom prst="rect">
            <a:avLst/>
          </a:prstGeom>
        </p:spPr>
      </p:pic>
      <p:grpSp>
        <p:nvGrpSpPr>
          <p:cNvPr id="28" name="Group 27">
            <a:extLst>
              <a:ext uri="{FF2B5EF4-FFF2-40B4-BE49-F238E27FC236}">
                <a16:creationId xmlns:a16="http://schemas.microsoft.com/office/drawing/2014/main" id="{B8147AFC-938F-4CAE-98A8-E0E71673C23A}"/>
              </a:ext>
            </a:extLst>
          </p:cNvPr>
          <p:cNvGrpSpPr/>
          <p:nvPr/>
        </p:nvGrpSpPr>
        <p:grpSpPr>
          <a:xfrm>
            <a:off x="7315730" y="5436011"/>
            <a:ext cx="1637545" cy="777145"/>
            <a:chOff x="-5316" y="4195648"/>
            <a:chExt cx="5653088" cy="2009682"/>
          </a:xfrm>
        </p:grpSpPr>
        <p:pic>
          <p:nvPicPr>
            <p:cNvPr id="29" name="Picture 28">
              <a:extLst>
                <a:ext uri="{FF2B5EF4-FFF2-40B4-BE49-F238E27FC236}">
                  <a16:creationId xmlns:a16="http://schemas.microsoft.com/office/drawing/2014/main" id="{87A43C80-87D3-4E31-8508-B13103618511}"/>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l="10562" r="4377"/>
            <a:stretch/>
          </p:blipFill>
          <p:spPr>
            <a:xfrm>
              <a:off x="-5316" y="4195648"/>
              <a:ext cx="5653088" cy="2009682"/>
            </a:xfrm>
            <a:prstGeom prst="rect">
              <a:avLst/>
            </a:prstGeom>
          </p:spPr>
        </p:pic>
        <p:grpSp>
          <p:nvGrpSpPr>
            <p:cNvPr id="30" name="Group 29">
              <a:extLst>
                <a:ext uri="{FF2B5EF4-FFF2-40B4-BE49-F238E27FC236}">
                  <a16:creationId xmlns:a16="http://schemas.microsoft.com/office/drawing/2014/main" id="{523A2120-EA3C-4B61-9CA2-38E75DFE1ABC}"/>
                </a:ext>
              </a:extLst>
            </p:cNvPr>
            <p:cNvGrpSpPr/>
            <p:nvPr/>
          </p:nvGrpSpPr>
          <p:grpSpPr>
            <a:xfrm>
              <a:off x="3436409" y="5401106"/>
              <a:ext cx="330592" cy="298497"/>
              <a:chOff x="3303059" y="4772456"/>
              <a:chExt cx="330592" cy="298497"/>
            </a:xfrm>
          </p:grpSpPr>
          <p:sp>
            <p:nvSpPr>
              <p:cNvPr id="31" name="Oval 30">
                <a:extLst>
                  <a:ext uri="{FF2B5EF4-FFF2-40B4-BE49-F238E27FC236}">
                    <a16:creationId xmlns:a16="http://schemas.microsoft.com/office/drawing/2014/main" id="{78968BE8-50BA-4784-8DF9-A953A48037D4}"/>
                  </a:ext>
                </a:extLst>
              </p:cNvPr>
              <p:cNvSpPr/>
              <p:nvPr/>
            </p:nvSpPr>
            <p:spPr>
              <a:xfrm>
                <a:off x="3303059" y="4772456"/>
                <a:ext cx="330592" cy="298497"/>
              </a:xfrm>
              <a:prstGeom prst="ellipse">
                <a:avLst/>
              </a:prstGeom>
              <a:solidFill>
                <a:schemeClr val="accent3">
                  <a:lumMod val="40000"/>
                  <a:lumOff val="60000"/>
                  <a:alpha val="46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2D889297-B42E-460C-9385-E26EFE33C65B}"/>
                  </a:ext>
                </a:extLst>
              </p:cNvPr>
              <p:cNvSpPr/>
              <p:nvPr/>
            </p:nvSpPr>
            <p:spPr>
              <a:xfrm>
                <a:off x="3553776" y="4887550"/>
                <a:ext cx="79375" cy="79375"/>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grpSp>
      </p:grpSp>
      <p:grpSp>
        <p:nvGrpSpPr>
          <p:cNvPr id="33" name="Group 32">
            <a:extLst>
              <a:ext uri="{FF2B5EF4-FFF2-40B4-BE49-F238E27FC236}">
                <a16:creationId xmlns:a16="http://schemas.microsoft.com/office/drawing/2014/main" id="{AA9CE2EC-93A1-4BF3-A475-B4B5E0D7FBC5}"/>
              </a:ext>
            </a:extLst>
          </p:cNvPr>
          <p:cNvGrpSpPr/>
          <p:nvPr/>
        </p:nvGrpSpPr>
        <p:grpSpPr>
          <a:xfrm>
            <a:off x="7929781" y="2814023"/>
            <a:ext cx="2723153" cy="1790503"/>
            <a:chOff x="1594021" y="1803796"/>
            <a:chExt cx="5730163" cy="3737113"/>
          </a:xfrm>
        </p:grpSpPr>
        <p:pic>
          <p:nvPicPr>
            <p:cNvPr id="34" name="Picture 33">
              <a:extLst>
                <a:ext uri="{FF2B5EF4-FFF2-40B4-BE49-F238E27FC236}">
                  <a16:creationId xmlns:a16="http://schemas.microsoft.com/office/drawing/2014/main" id="{6354E933-08B8-4ACC-BDE3-43EFE8D2111E}"/>
                </a:ext>
              </a:extLst>
            </p:cNvPr>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594021" y="1803796"/>
              <a:ext cx="5730163" cy="3737113"/>
            </a:xfrm>
            <a:prstGeom prst="rect">
              <a:avLst/>
            </a:prstGeom>
            <a:noFill/>
          </p:spPr>
        </p:pic>
        <p:pic>
          <p:nvPicPr>
            <p:cNvPr id="35" name="Picture 34">
              <a:extLst>
                <a:ext uri="{FF2B5EF4-FFF2-40B4-BE49-F238E27FC236}">
                  <a16:creationId xmlns:a16="http://schemas.microsoft.com/office/drawing/2014/main" id="{036C7F93-516E-4D11-9D55-1C9A863C1251}"/>
                </a:ext>
              </a:extLst>
            </p:cNvPr>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5721169" y="1989439"/>
              <a:ext cx="1335292" cy="731460"/>
            </a:xfrm>
            <a:prstGeom prst="rect">
              <a:avLst/>
            </a:prstGeom>
            <a:noFill/>
          </p:spPr>
        </p:pic>
      </p:grpSp>
      <p:sp>
        <p:nvSpPr>
          <p:cNvPr id="12" name="Footer Placeholder 11">
            <a:extLst>
              <a:ext uri="{FF2B5EF4-FFF2-40B4-BE49-F238E27FC236}">
                <a16:creationId xmlns:a16="http://schemas.microsoft.com/office/drawing/2014/main" id="{52A5BA8C-E4DD-4356-894D-1D41B2F2FD82}"/>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409862329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a:extLst>
              <a:ext uri="{FF2B5EF4-FFF2-40B4-BE49-F238E27FC236}">
                <a16:creationId xmlns:a16="http://schemas.microsoft.com/office/drawing/2014/main" id="{789E10E2-4FA0-4D8B-BF34-9FAD75AF96CB}"/>
              </a:ext>
            </a:extLst>
          </p:cNvPr>
          <p:cNvGraphicFramePr>
            <a:graphicFrameLocks/>
          </p:cNvGraphicFramePr>
          <p:nvPr>
            <p:extLst>
              <p:ext uri="{D42A27DB-BD31-4B8C-83A1-F6EECF244321}">
                <p14:modId xmlns:p14="http://schemas.microsoft.com/office/powerpoint/2010/main" val="2009387050"/>
              </p:ext>
            </p:extLst>
          </p:nvPr>
        </p:nvGraphicFramePr>
        <p:xfrm>
          <a:off x="6335268" y="1096456"/>
          <a:ext cx="506095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a:extLst>
              <a:ext uri="{FF2B5EF4-FFF2-40B4-BE49-F238E27FC236}">
                <a16:creationId xmlns:a16="http://schemas.microsoft.com/office/drawing/2014/main" id="{F62EE5D6-B241-4B84-A8D4-388CD44AE59D}"/>
              </a:ext>
            </a:extLst>
          </p:cNvPr>
          <p:cNvGraphicFramePr>
            <a:graphicFrameLocks/>
          </p:cNvGraphicFramePr>
          <p:nvPr>
            <p:extLst>
              <p:ext uri="{D42A27DB-BD31-4B8C-83A1-F6EECF244321}">
                <p14:modId xmlns:p14="http://schemas.microsoft.com/office/powerpoint/2010/main" val="1860725636"/>
              </p:ext>
            </p:extLst>
          </p:nvPr>
        </p:nvGraphicFramePr>
        <p:xfrm>
          <a:off x="836993" y="1096456"/>
          <a:ext cx="5051425"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a:extLst>
              <a:ext uri="{FF2B5EF4-FFF2-40B4-BE49-F238E27FC236}">
                <a16:creationId xmlns:a16="http://schemas.microsoft.com/office/drawing/2014/main" id="{50453CB7-1D8E-0E43-B73E-2C76EBE5C1E2}"/>
              </a:ext>
            </a:extLst>
          </p:cNvPr>
          <p:cNvSpPr txBox="1"/>
          <p:nvPr/>
        </p:nvSpPr>
        <p:spPr>
          <a:xfrm>
            <a:off x="1668041" y="3697370"/>
            <a:ext cx="9024539" cy="769441"/>
          </a:xfrm>
          <a:prstGeom prst="rect">
            <a:avLst/>
          </a:prstGeom>
          <a:noFill/>
        </p:spPr>
        <p:txBody>
          <a:bodyPr wrap="square" rtlCol="0">
            <a:spAutoFit/>
          </a:bodyPr>
          <a:lstStyle/>
          <a:p>
            <a:r>
              <a:rPr lang="en-GB" sz="1600" dirty="0"/>
              <a:t>A part of the message that the test stand capacity is larger than expected, here I wish to say that </a:t>
            </a:r>
            <a:r>
              <a:rPr lang="en-GB" sz="2400" b="1" dirty="0"/>
              <a:t>we</a:t>
            </a:r>
            <a:r>
              <a:rPr lang="en-GB" sz="1600" dirty="0"/>
              <a:t> are also producing a lot of </a:t>
            </a:r>
            <a:r>
              <a:rPr lang="en-GB" sz="2000" b="1" dirty="0"/>
              <a:t>data, measurements, test results, reports and publications</a:t>
            </a:r>
            <a:r>
              <a:rPr lang="en-GB" sz="1600" dirty="0"/>
              <a:t>!!!</a:t>
            </a:r>
          </a:p>
        </p:txBody>
      </p:sp>
      <p:sp>
        <p:nvSpPr>
          <p:cNvPr id="13" name="TextBox 12">
            <a:extLst>
              <a:ext uri="{FF2B5EF4-FFF2-40B4-BE49-F238E27FC236}">
                <a16:creationId xmlns:a16="http://schemas.microsoft.com/office/drawing/2014/main" id="{CF0C3601-6ADE-AB4E-9D34-FC794BB88950}"/>
              </a:ext>
            </a:extLst>
          </p:cNvPr>
          <p:cNvSpPr txBox="1"/>
          <p:nvPr/>
        </p:nvSpPr>
        <p:spPr>
          <a:xfrm>
            <a:off x="1593477" y="346631"/>
            <a:ext cx="9288312" cy="584775"/>
          </a:xfrm>
          <a:prstGeom prst="rect">
            <a:avLst/>
          </a:prstGeom>
          <a:noFill/>
        </p:spPr>
        <p:txBody>
          <a:bodyPr wrap="none" rtlCol="0">
            <a:spAutoFit/>
          </a:bodyPr>
          <a:lstStyle/>
          <a:p>
            <a:r>
              <a:rPr lang="en-GB" sz="3200" b="1" dirty="0"/>
              <a:t>Service = to allow TESTING and  OPEN SM18 to USERS</a:t>
            </a:r>
          </a:p>
        </p:txBody>
      </p:sp>
      <p:pic>
        <p:nvPicPr>
          <p:cNvPr id="14" name="Picture 13">
            <a:extLst>
              <a:ext uri="{FF2B5EF4-FFF2-40B4-BE49-F238E27FC236}">
                <a16:creationId xmlns:a16="http://schemas.microsoft.com/office/drawing/2014/main" id="{E4DF92B7-58D9-5245-A5CC-ACA27BAECD4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5599" b="29412"/>
          <a:stretch/>
        </p:blipFill>
        <p:spPr>
          <a:xfrm>
            <a:off x="2626191" y="4606182"/>
            <a:ext cx="6854720" cy="1909244"/>
          </a:xfrm>
          <a:prstGeom prst="rect">
            <a:avLst/>
          </a:prstGeom>
        </p:spPr>
      </p:pic>
      <p:pic>
        <p:nvPicPr>
          <p:cNvPr id="9" name="Picture 8">
            <a:extLst>
              <a:ext uri="{FF2B5EF4-FFF2-40B4-BE49-F238E27FC236}">
                <a16:creationId xmlns:a16="http://schemas.microsoft.com/office/drawing/2014/main" id="{BBF77EC2-1A4D-416C-A6CD-045D1BCC166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9773" r="6191" b="19723"/>
          <a:stretch/>
        </p:blipFill>
        <p:spPr>
          <a:xfrm rot="5400000">
            <a:off x="9560724" y="5089612"/>
            <a:ext cx="2057510" cy="995277"/>
          </a:xfrm>
          <a:prstGeom prst="rect">
            <a:avLst/>
          </a:prstGeom>
          <a:ln w="19050">
            <a:solidFill>
              <a:srgbClr val="0070C0"/>
            </a:solidFill>
          </a:ln>
        </p:spPr>
      </p:pic>
      <p:pic>
        <p:nvPicPr>
          <p:cNvPr id="11" name="Picture 10">
            <a:extLst>
              <a:ext uri="{FF2B5EF4-FFF2-40B4-BE49-F238E27FC236}">
                <a16:creationId xmlns:a16="http://schemas.microsoft.com/office/drawing/2014/main" id="{9999CF11-8866-447C-903A-BB135BC27B2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8138" r="6666"/>
          <a:stretch/>
        </p:blipFill>
        <p:spPr>
          <a:xfrm>
            <a:off x="188164" y="5129482"/>
            <a:ext cx="979263" cy="1532568"/>
          </a:xfrm>
          <a:prstGeom prst="rect">
            <a:avLst/>
          </a:prstGeom>
          <a:ln w="19050">
            <a:solidFill>
              <a:srgbClr val="0070C0"/>
            </a:solidFill>
          </a:ln>
        </p:spPr>
      </p:pic>
      <p:pic>
        <p:nvPicPr>
          <p:cNvPr id="12" name="Picture 11">
            <a:extLst>
              <a:ext uri="{FF2B5EF4-FFF2-40B4-BE49-F238E27FC236}">
                <a16:creationId xmlns:a16="http://schemas.microsoft.com/office/drawing/2014/main" id="{94E1876C-93EB-4F58-BF2D-37D30946CF6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139390" y="3893313"/>
            <a:ext cx="997773" cy="1330364"/>
          </a:xfrm>
          <a:prstGeom prst="rect">
            <a:avLst/>
          </a:prstGeom>
          <a:ln w="19050">
            <a:solidFill>
              <a:srgbClr val="0070C0"/>
            </a:solidFill>
          </a:ln>
        </p:spPr>
      </p:pic>
      <p:pic>
        <p:nvPicPr>
          <p:cNvPr id="15" name="Picture 14">
            <a:extLst>
              <a:ext uri="{FF2B5EF4-FFF2-40B4-BE49-F238E27FC236}">
                <a16:creationId xmlns:a16="http://schemas.microsoft.com/office/drawing/2014/main" id="{C84B8889-79A2-45E3-AB7D-F78D063C178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241057" y="4471472"/>
            <a:ext cx="950102" cy="1266803"/>
          </a:xfrm>
          <a:prstGeom prst="rect">
            <a:avLst/>
          </a:prstGeom>
          <a:ln w="19050">
            <a:solidFill>
              <a:srgbClr val="0070C0"/>
            </a:solidFill>
          </a:ln>
        </p:spPr>
      </p:pic>
      <p:pic>
        <p:nvPicPr>
          <p:cNvPr id="17" name="0 Imagen">
            <a:extLst>
              <a:ext uri="{FF2B5EF4-FFF2-40B4-BE49-F238E27FC236}">
                <a16:creationId xmlns:a16="http://schemas.microsoft.com/office/drawing/2014/main" id="{8904A701-3A45-436D-B3E8-142B07639EAE}"/>
              </a:ext>
            </a:extLst>
          </p:cNvPr>
          <p:cNvPicPr/>
          <p:nvPr/>
        </p:nvPicPr>
        <p:blipFill rotWithShape="1">
          <a:blip r:embed="rId9" cstate="print">
            <a:extLst>
              <a:ext uri="{28A0092B-C50C-407E-A947-70E740481C1C}">
                <a14:useLocalDpi xmlns:a14="http://schemas.microsoft.com/office/drawing/2010/main" val="0"/>
              </a:ext>
            </a:extLst>
          </a:blip>
          <a:srcRect l="14127" t="7354" r="11215" b="8078"/>
          <a:stretch/>
        </p:blipFill>
        <p:spPr>
          <a:xfrm>
            <a:off x="206016" y="3776535"/>
            <a:ext cx="959030" cy="1285932"/>
          </a:xfrm>
          <a:prstGeom prst="rect">
            <a:avLst/>
          </a:prstGeom>
          <a:ln w="19050">
            <a:solidFill>
              <a:srgbClr val="0070C0"/>
            </a:solidFill>
          </a:ln>
        </p:spPr>
      </p:pic>
      <p:pic>
        <p:nvPicPr>
          <p:cNvPr id="18" name="Picture 17">
            <a:extLst>
              <a:ext uri="{FF2B5EF4-FFF2-40B4-BE49-F238E27FC236}">
                <a16:creationId xmlns:a16="http://schemas.microsoft.com/office/drawing/2014/main" id="{FBC20BBC-AD45-4F17-BB7B-0762357AD085}"/>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1141885" y="5278391"/>
            <a:ext cx="995278" cy="1330364"/>
          </a:xfrm>
          <a:prstGeom prst="rect">
            <a:avLst/>
          </a:prstGeom>
          <a:ln w="19050">
            <a:solidFill>
              <a:srgbClr val="0070C0"/>
            </a:solidFill>
          </a:ln>
        </p:spPr>
      </p:pic>
      <p:pic>
        <p:nvPicPr>
          <p:cNvPr id="19" name="Picture 18">
            <a:extLst>
              <a:ext uri="{FF2B5EF4-FFF2-40B4-BE49-F238E27FC236}">
                <a16:creationId xmlns:a16="http://schemas.microsoft.com/office/drawing/2014/main" id="{13D18BA0-2360-4EDE-8621-6101C197EF6C}"/>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264789" y="4711757"/>
            <a:ext cx="1372321" cy="1026518"/>
          </a:xfrm>
          <a:prstGeom prst="rect">
            <a:avLst/>
          </a:prstGeom>
          <a:ln w="19050">
            <a:solidFill>
              <a:srgbClr val="0070C0"/>
            </a:solidFill>
          </a:ln>
        </p:spPr>
      </p:pic>
      <p:pic>
        <p:nvPicPr>
          <p:cNvPr id="20" name="Picture 19">
            <a:extLst>
              <a:ext uri="{FF2B5EF4-FFF2-40B4-BE49-F238E27FC236}">
                <a16:creationId xmlns:a16="http://schemas.microsoft.com/office/drawing/2014/main" id="{F51546B9-8440-451B-AE35-3259E180FE38}"/>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t="18415"/>
          <a:stretch/>
        </p:blipFill>
        <p:spPr>
          <a:xfrm>
            <a:off x="8686696" y="5790519"/>
            <a:ext cx="1352872" cy="825610"/>
          </a:xfrm>
          <a:prstGeom prst="rect">
            <a:avLst/>
          </a:prstGeom>
          <a:ln w="19050">
            <a:solidFill>
              <a:srgbClr val="0070C0"/>
            </a:solidFill>
          </a:ln>
        </p:spPr>
      </p:pic>
      <p:pic>
        <p:nvPicPr>
          <p:cNvPr id="21" name="Picture 20">
            <a:extLst>
              <a:ext uri="{FF2B5EF4-FFF2-40B4-BE49-F238E27FC236}">
                <a16:creationId xmlns:a16="http://schemas.microsoft.com/office/drawing/2014/main" id="{D9A607A8-8E52-49E8-AACD-3DBCCD6B8154}"/>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t="41442"/>
          <a:stretch/>
        </p:blipFill>
        <p:spPr>
          <a:xfrm>
            <a:off x="1230994" y="5794354"/>
            <a:ext cx="1967925" cy="864279"/>
          </a:xfrm>
          <a:prstGeom prst="rect">
            <a:avLst/>
          </a:prstGeom>
          <a:ln w="19050">
            <a:solidFill>
              <a:srgbClr val="0070C0"/>
            </a:solidFill>
          </a:ln>
        </p:spPr>
      </p:pic>
      <p:pic>
        <p:nvPicPr>
          <p:cNvPr id="22" name="Picture 21">
            <a:extLst>
              <a:ext uri="{FF2B5EF4-FFF2-40B4-BE49-F238E27FC236}">
                <a16:creationId xmlns:a16="http://schemas.microsoft.com/office/drawing/2014/main" id="{894B15ED-A087-4847-91DB-4F023DE33B86}"/>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t="18011" r="14505" b="5497"/>
          <a:stretch/>
        </p:blipFill>
        <p:spPr>
          <a:xfrm>
            <a:off x="8667247" y="4904587"/>
            <a:ext cx="1372321" cy="818940"/>
          </a:xfrm>
          <a:prstGeom prst="rect">
            <a:avLst/>
          </a:prstGeom>
          <a:ln w="19050">
            <a:solidFill>
              <a:srgbClr val="0070C0"/>
            </a:solidFill>
          </a:ln>
        </p:spPr>
      </p:pic>
      <p:sp>
        <p:nvSpPr>
          <p:cNvPr id="2" name="TextBox 1">
            <a:extLst>
              <a:ext uri="{FF2B5EF4-FFF2-40B4-BE49-F238E27FC236}">
                <a16:creationId xmlns:a16="http://schemas.microsoft.com/office/drawing/2014/main" id="{2DD90F4C-17C8-45C0-8DDE-E45C6956C11E}"/>
              </a:ext>
            </a:extLst>
          </p:cNvPr>
          <p:cNvSpPr txBox="1"/>
          <p:nvPr/>
        </p:nvSpPr>
        <p:spPr>
          <a:xfrm>
            <a:off x="5139415" y="6142037"/>
            <a:ext cx="2143536" cy="461665"/>
          </a:xfrm>
          <a:prstGeom prst="rect">
            <a:avLst/>
          </a:prstGeom>
          <a:noFill/>
        </p:spPr>
        <p:txBody>
          <a:bodyPr wrap="none" rtlCol="0">
            <a:spAutoFit/>
          </a:bodyPr>
          <a:lstStyle/>
          <a:p>
            <a:r>
              <a:rPr lang="en-US" sz="2400" b="1" dirty="0">
                <a:solidFill>
                  <a:srgbClr val="FFFF00"/>
                </a:solidFill>
              </a:rPr>
              <a:t>….and smiles!!!</a:t>
            </a:r>
          </a:p>
        </p:txBody>
      </p:sp>
      <p:sp>
        <p:nvSpPr>
          <p:cNvPr id="3" name="Footer Placeholder 2">
            <a:extLst>
              <a:ext uri="{FF2B5EF4-FFF2-40B4-BE49-F238E27FC236}">
                <a16:creationId xmlns:a16="http://schemas.microsoft.com/office/drawing/2014/main" id="{7C445F3F-05AD-4414-B29D-AEC85DB051CF}"/>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288442285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B01CC-3756-BA4B-84A7-CD6942E5C084}"/>
              </a:ext>
            </a:extLst>
          </p:cNvPr>
          <p:cNvSpPr>
            <a:spLocks noGrp="1"/>
          </p:cNvSpPr>
          <p:nvPr>
            <p:ph type="title"/>
          </p:nvPr>
        </p:nvSpPr>
        <p:spPr>
          <a:xfrm>
            <a:off x="654207" y="65956"/>
            <a:ext cx="10515600" cy="1325563"/>
          </a:xfrm>
        </p:spPr>
        <p:txBody>
          <a:bodyPr>
            <a:normAutofit/>
          </a:bodyPr>
          <a:lstStyle/>
          <a:p>
            <a:r>
              <a:rPr lang="en-GB" sz="4000" b="1" dirty="0">
                <a:latin typeface="+mn-lt"/>
              </a:rPr>
              <a:t>The </a:t>
            </a:r>
            <a:r>
              <a:rPr lang="en-GB" sz="4000" b="1" dirty="0">
                <a:solidFill>
                  <a:srgbClr val="C00000"/>
                </a:solidFill>
                <a:latin typeface="+mn-lt"/>
              </a:rPr>
              <a:t>core</a:t>
            </a:r>
            <a:r>
              <a:rPr lang="en-GB" sz="4000" b="1" dirty="0">
                <a:latin typeface="+mn-lt"/>
              </a:rPr>
              <a:t> of  the TE-MSC-TF section </a:t>
            </a:r>
          </a:p>
        </p:txBody>
      </p:sp>
      <p:graphicFrame>
        <p:nvGraphicFramePr>
          <p:cNvPr id="4" name="Chart 3">
            <a:extLst>
              <a:ext uri="{FF2B5EF4-FFF2-40B4-BE49-F238E27FC236}">
                <a16:creationId xmlns:a16="http://schemas.microsoft.com/office/drawing/2014/main" id="{81295033-E036-5C40-8F6F-3E7AE35FC6C2}"/>
              </a:ext>
            </a:extLst>
          </p:cNvPr>
          <p:cNvGraphicFramePr>
            <a:graphicFrameLocks/>
          </p:cNvGraphicFramePr>
          <p:nvPr>
            <p:extLst>
              <p:ext uri="{D42A27DB-BD31-4B8C-83A1-F6EECF244321}">
                <p14:modId xmlns:p14="http://schemas.microsoft.com/office/powerpoint/2010/main" val="2449877672"/>
              </p:ext>
            </p:extLst>
          </p:nvPr>
        </p:nvGraphicFramePr>
        <p:xfrm>
          <a:off x="1381671" y="1711292"/>
          <a:ext cx="6680200" cy="35750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a:extLst>
              <a:ext uri="{FF2B5EF4-FFF2-40B4-BE49-F238E27FC236}">
                <a16:creationId xmlns:a16="http://schemas.microsoft.com/office/drawing/2014/main" id="{42112636-3133-9F43-AFFA-0FF161D2B927}"/>
              </a:ext>
            </a:extLst>
          </p:cNvPr>
          <p:cNvGraphicFramePr>
            <a:graphicFrameLocks/>
          </p:cNvGraphicFramePr>
          <p:nvPr>
            <p:extLst>
              <p:ext uri="{D42A27DB-BD31-4B8C-83A1-F6EECF244321}">
                <p14:modId xmlns:p14="http://schemas.microsoft.com/office/powerpoint/2010/main" val="3846546449"/>
              </p:ext>
            </p:extLst>
          </p:nvPr>
        </p:nvGraphicFramePr>
        <p:xfrm>
          <a:off x="-187350" y="2802599"/>
          <a:ext cx="4572000" cy="2743200"/>
        </p:xfrm>
        <a:graphic>
          <a:graphicData uri="http://schemas.openxmlformats.org/drawingml/2006/chart">
            <c:chart xmlns:c="http://schemas.openxmlformats.org/drawingml/2006/chart" xmlns:r="http://schemas.openxmlformats.org/officeDocument/2006/relationships" r:id="rId3"/>
          </a:graphicData>
        </a:graphic>
      </p:graphicFrame>
      <p:pic>
        <p:nvPicPr>
          <p:cNvPr id="8" name="Picture 7">
            <a:extLst>
              <a:ext uri="{FF2B5EF4-FFF2-40B4-BE49-F238E27FC236}">
                <a16:creationId xmlns:a16="http://schemas.microsoft.com/office/drawing/2014/main" id="{67DF0AC3-317D-7C4E-ABFF-5729125E7777}"/>
              </a:ext>
            </a:extLst>
          </p:cNvPr>
          <p:cNvPicPr>
            <a:picLocks noChangeAspect="1"/>
          </p:cNvPicPr>
          <p:nvPr/>
        </p:nvPicPr>
        <p:blipFill>
          <a:blip r:embed="rId4"/>
          <a:stretch>
            <a:fillRect/>
          </a:stretch>
        </p:blipFill>
        <p:spPr>
          <a:xfrm>
            <a:off x="210263" y="4976443"/>
            <a:ext cx="1084885" cy="667621"/>
          </a:xfrm>
          <a:prstGeom prst="rect">
            <a:avLst/>
          </a:prstGeom>
        </p:spPr>
      </p:pic>
      <p:pic>
        <p:nvPicPr>
          <p:cNvPr id="9" name="Picture 8">
            <a:extLst>
              <a:ext uri="{FF2B5EF4-FFF2-40B4-BE49-F238E27FC236}">
                <a16:creationId xmlns:a16="http://schemas.microsoft.com/office/drawing/2014/main" id="{EC2E30F1-96D3-194E-A0FB-793904077327}"/>
              </a:ext>
            </a:extLst>
          </p:cNvPr>
          <p:cNvPicPr>
            <a:picLocks noChangeAspect="1"/>
          </p:cNvPicPr>
          <p:nvPr/>
        </p:nvPicPr>
        <p:blipFill>
          <a:blip r:embed="rId5"/>
          <a:stretch>
            <a:fillRect/>
          </a:stretch>
        </p:blipFill>
        <p:spPr>
          <a:xfrm>
            <a:off x="3040475" y="5086156"/>
            <a:ext cx="1663700" cy="419100"/>
          </a:xfrm>
          <a:prstGeom prst="rect">
            <a:avLst/>
          </a:prstGeom>
        </p:spPr>
      </p:pic>
      <p:sp>
        <p:nvSpPr>
          <p:cNvPr id="12" name="TextBox 11">
            <a:extLst>
              <a:ext uri="{FF2B5EF4-FFF2-40B4-BE49-F238E27FC236}">
                <a16:creationId xmlns:a16="http://schemas.microsoft.com/office/drawing/2014/main" id="{ED2A10CD-4BDC-5C45-BA82-AC382BD7EB85}"/>
              </a:ext>
            </a:extLst>
          </p:cNvPr>
          <p:cNvSpPr txBox="1"/>
          <p:nvPr/>
        </p:nvSpPr>
        <p:spPr>
          <a:xfrm>
            <a:off x="348730" y="5898715"/>
            <a:ext cx="11257614" cy="646331"/>
          </a:xfrm>
          <a:prstGeom prst="rect">
            <a:avLst/>
          </a:prstGeom>
          <a:noFill/>
        </p:spPr>
        <p:txBody>
          <a:bodyPr wrap="square" rtlCol="0">
            <a:spAutoFit/>
          </a:bodyPr>
          <a:lstStyle/>
          <a:p>
            <a:pPr algn="ctr"/>
            <a:r>
              <a:rPr lang="en-GB" i="1" dirty="0"/>
              <a:t>Apart 2 staff members I have participated to hire all Staff, MPA and M4P of the section. We have trained people for FNAL, GSI, PSI (2)  and of course for CERN. I thank you for all of YOU being so good COLLEAGUES AND COLLABORATORS.</a:t>
            </a:r>
          </a:p>
        </p:txBody>
      </p:sp>
      <p:sp>
        <p:nvSpPr>
          <p:cNvPr id="13" name="TextBox 12">
            <a:extLst>
              <a:ext uri="{FF2B5EF4-FFF2-40B4-BE49-F238E27FC236}">
                <a16:creationId xmlns:a16="http://schemas.microsoft.com/office/drawing/2014/main" id="{1E286EC9-2E73-0045-8FE8-56B754F6A4AE}"/>
              </a:ext>
            </a:extLst>
          </p:cNvPr>
          <p:cNvSpPr txBox="1"/>
          <p:nvPr/>
        </p:nvSpPr>
        <p:spPr>
          <a:xfrm>
            <a:off x="68144" y="1068413"/>
            <a:ext cx="6367363" cy="261610"/>
          </a:xfrm>
          <a:prstGeom prst="rect">
            <a:avLst/>
          </a:prstGeom>
          <a:noFill/>
        </p:spPr>
        <p:txBody>
          <a:bodyPr wrap="square" rtlCol="0">
            <a:spAutoFit/>
          </a:bodyPr>
          <a:lstStyle/>
          <a:p>
            <a:pPr algn="ctr"/>
            <a:r>
              <a:rPr lang="en-GB" sz="1100" dirty="0"/>
              <a:t>We are today about 25 max 28 including M4P and MPA from which 10 STAFF members.</a:t>
            </a:r>
          </a:p>
        </p:txBody>
      </p:sp>
      <p:grpSp>
        <p:nvGrpSpPr>
          <p:cNvPr id="14" name="Group 13">
            <a:extLst>
              <a:ext uri="{FF2B5EF4-FFF2-40B4-BE49-F238E27FC236}">
                <a16:creationId xmlns:a16="http://schemas.microsoft.com/office/drawing/2014/main" id="{9246A2BB-8B83-5142-82D3-E48BA9D0F15E}"/>
              </a:ext>
            </a:extLst>
          </p:cNvPr>
          <p:cNvGrpSpPr/>
          <p:nvPr/>
        </p:nvGrpSpPr>
        <p:grpSpPr>
          <a:xfrm>
            <a:off x="6961827" y="3100777"/>
            <a:ext cx="4352349" cy="2625743"/>
            <a:chOff x="2741353" y="2204864"/>
            <a:chExt cx="6161026" cy="4335826"/>
          </a:xfrm>
        </p:grpSpPr>
        <p:pic>
          <p:nvPicPr>
            <p:cNvPr id="15" name="Picture 14">
              <a:extLst>
                <a:ext uri="{FF2B5EF4-FFF2-40B4-BE49-F238E27FC236}">
                  <a16:creationId xmlns:a16="http://schemas.microsoft.com/office/drawing/2014/main" id="{766DB0A6-F400-B94E-9537-8B2E2BBF593E}"/>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761222" y="2402665"/>
              <a:ext cx="1049809" cy="1574714"/>
            </a:xfrm>
            <a:prstGeom prst="rect">
              <a:avLst/>
            </a:prstGeom>
          </p:spPr>
        </p:pic>
        <p:pic>
          <p:nvPicPr>
            <p:cNvPr id="16" name="Picture 15">
              <a:extLst>
                <a:ext uri="{FF2B5EF4-FFF2-40B4-BE49-F238E27FC236}">
                  <a16:creationId xmlns:a16="http://schemas.microsoft.com/office/drawing/2014/main" id="{B1FAA5E2-DE78-6F42-B204-8138EF760A34}"/>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3497064" y="3629406"/>
              <a:ext cx="1049809" cy="1574714"/>
            </a:xfrm>
            <a:prstGeom prst="rect">
              <a:avLst/>
            </a:prstGeom>
          </p:spPr>
        </p:pic>
        <p:pic>
          <p:nvPicPr>
            <p:cNvPr id="17" name="Picture 16">
              <a:extLst>
                <a:ext uri="{FF2B5EF4-FFF2-40B4-BE49-F238E27FC236}">
                  <a16:creationId xmlns:a16="http://schemas.microsoft.com/office/drawing/2014/main" id="{79BBA8E2-601F-2F46-A9ED-A12E8CE601C8}"/>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2741353" y="4886514"/>
              <a:ext cx="1049809" cy="1574714"/>
            </a:xfrm>
            <a:prstGeom prst="rect">
              <a:avLst/>
            </a:prstGeom>
          </p:spPr>
        </p:pic>
        <p:pic>
          <p:nvPicPr>
            <p:cNvPr id="18" name="Picture 17">
              <a:extLst>
                <a:ext uri="{FF2B5EF4-FFF2-40B4-BE49-F238E27FC236}">
                  <a16:creationId xmlns:a16="http://schemas.microsoft.com/office/drawing/2014/main" id="{D967A569-59EF-824F-B139-15D9310D63E4}"/>
                </a:ext>
              </a:extLst>
            </p:cNvPr>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3502412" y="3622785"/>
              <a:ext cx="1049809" cy="1574714"/>
            </a:xfrm>
            <a:prstGeom prst="rect">
              <a:avLst/>
            </a:prstGeom>
          </p:spPr>
        </p:pic>
        <p:pic>
          <p:nvPicPr>
            <p:cNvPr id="19" name="Picture 18">
              <a:extLst>
                <a:ext uri="{FF2B5EF4-FFF2-40B4-BE49-F238E27FC236}">
                  <a16:creationId xmlns:a16="http://schemas.microsoft.com/office/drawing/2014/main" id="{4A037872-EF39-0741-A822-87C5ACBB6843}"/>
                </a:ext>
              </a:extLst>
            </p:cNvPr>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4289152" y="4965976"/>
              <a:ext cx="1049809" cy="1574714"/>
            </a:xfrm>
            <a:prstGeom prst="rect">
              <a:avLst/>
            </a:prstGeom>
          </p:spPr>
        </p:pic>
        <p:pic>
          <p:nvPicPr>
            <p:cNvPr id="20" name="Picture 19">
              <a:extLst>
                <a:ext uri="{FF2B5EF4-FFF2-40B4-BE49-F238E27FC236}">
                  <a16:creationId xmlns:a16="http://schemas.microsoft.com/office/drawing/2014/main" id="{0D20CEBF-F34E-9C48-A11E-AE818FEA00DD}"/>
                </a:ext>
              </a:extLst>
            </p:cNvPr>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5626014" y="2204864"/>
              <a:ext cx="1049809" cy="1574714"/>
            </a:xfrm>
            <a:prstGeom prst="rect">
              <a:avLst/>
            </a:prstGeom>
          </p:spPr>
        </p:pic>
        <p:pic>
          <p:nvPicPr>
            <p:cNvPr id="21" name="Picture 20">
              <a:extLst>
                <a:ext uri="{FF2B5EF4-FFF2-40B4-BE49-F238E27FC236}">
                  <a16:creationId xmlns:a16="http://schemas.microsoft.com/office/drawing/2014/main" id="{D92188F8-15F0-674A-B9D3-428E9E82A80F}"/>
                </a:ext>
              </a:extLst>
            </p:cNvPr>
            <p:cNvPicPr>
              <a:picLocks noChangeAspect="1"/>
            </p:cNvPicPr>
            <p:nvPr/>
          </p:nvPicPr>
          <p:blipFill>
            <a:blip r:embed="rId12">
              <a:extLst>
                <a:ext uri="{28A0092B-C50C-407E-A947-70E740481C1C}">
                  <a14:useLocalDpi xmlns:a14="http://schemas.microsoft.com/office/drawing/2010/main"/>
                </a:ext>
              </a:extLst>
            </a:blip>
            <a:stretch>
              <a:fillRect/>
            </a:stretch>
          </p:blipFill>
          <p:spPr>
            <a:xfrm>
              <a:off x="5945336" y="4723043"/>
              <a:ext cx="1049809" cy="1574714"/>
            </a:xfrm>
            <a:prstGeom prst="rect">
              <a:avLst/>
            </a:prstGeom>
          </p:spPr>
        </p:pic>
        <p:pic>
          <p:nvPicPr>
            <p:cNvPr id="22" name="Picture 21">
              <a:extLst>
                <a:ext uri="{FF2B5EF4-FFF2-40B4-BE49-F238E27FC236}">
                  <a16:creationId xmlns:a16="http://schemas.microsoft.com/office/drawing/2014/main" id="{B2873D37-8BD9-2245-A703-A26F893B7AB4}"/>
                </a:ext>
              </a:extLst>
            </p:cNvPr>
            <p:cNvPicPr>
              <a:picLocks noChangeAspect="1"/>
            </p:cNvPicPr>
            <p:nvPr/>
          </p:nvPicPr>
          <p:blipFill>
            <a:blip r:embed="rId13">
              <a:extLst>
                <a:ext uri="{28A0092B-C50C-407E-A947-70E740481C1C}">
                  <a14:useLocalDpi xmlns:a14="http://schemas.microsoft.com/office/drawing/2010/main"/>
                </a:ext>
              </a:extLst>
            </a:blip>
            <a:stretch>
              <a:fillRect/>
            </a:stretch>
          </p:blipFill>
          <p:spPr>
            <a:xfrm>
              <a:off x="5081240" y="3623691"/>
              <a:ext cx="1049809" cy="1574714"/>
            </a:xfrm>
            <a:prstGeom prst="rect">
              <a:avLst/>
            </a:prstGeom>
          </p:spPr>
        </p:pic>
        <p:pic>
          <p:nvPicPr>
            <p:cNvPr id="23" name="Picture 22">
              <a:extLst>
                <a:ext uri="{FF2B5EF4-FFF2-40B4-BE49-F238E27FC236}">
                  <a16:creationId xmlns:a16="http://schemas.microsoft.com/office/drawing/2014/main" id="{59BE921C-79A1-7E44-A0E5-EACBE9420CD7}"/>
                </a:ext>
              </a:extLst>
            </p:cNvPr>
            <p:cNvPicPr>
              <a:picLocks noChangeAspect="1"/>
            </p:cNvPicPr>
            <p:nvPr/>
          </p:nvPicPr>
          <p:blipFill>
            <a:blip r:embed="rId14">
              <a:extLst>
                <a:ext uri="{28A0092B-C50C-407E-A947-70E740481C1C}">
                  <a14:useLocalDpi xmlns:a14="http://schemas.microsoft.com/office/drawing/2010/main"/>
                </a:ext>
              </a:extLst>
            </a:blip>
            <a:stretch>
              <a:fillRect/>
            </a:stretch>
          </p:blipFill>
          <p:spPr>
            <a:xfrm>
              <a:off x="6478705" y="3623691"/>
              <a:ext cx="1049809" cy="1574714"/>
            </a:xfrm>
            <a:prstGeom prst="rect">
              <a:avLst/>
            </a:prstGeom>
          </p:spPr>
        </p:pic>
        <p:pic>
          <p:nvPicPr>
            <p:cNvPr id="24" name="Picture 23">
              <a:extLst>
                <a:ext uri="{FF2B5EF4-FFF2-40B4-BE49-F238E27FC236}">
                  <a16:creationId xmlns:a16="http://schemas.microsoft.com/office/drawing/2014/main" id="{FF693742-74B6-E14A-B2C8-9E35C81BD63F}"/>
                </a:ext>
              </a:extLst>
            </p:cNvPr>
            <p:cNvPicPr>
              <a:picLocks noChangeAspect="1"/>
            </p:cNvPicPr>
            <p:nvPr/>
          </p:nvPicPr>
          <p:blipFill>
            <a:blip r:embed="rId15">
              <a:extLst>
                <a:ext uri="{28A0092B-C50C-407E-A947-70E740481C1C}">
                  <a14:useLocalDpi xmlns:a14="http://schemas.microsoft.com/office/drawing/2010/main"/>
                </a:ext>
              </a:extLst>
            </a:blip>
            <a:stretch>
              <a:fillRect/>
            </a:stretch>
          </p:blipFill>
          <p:spPr>
            <a:xfrm>
              <a:off x="6958162" y="2531774"/>
              <a:ext cx="1944217" cy="1257266"/>
            </a:xfrm>
            <a:prstGeom prst="rect">
              <a:avLst/>
            </a:prstGeom>
          </p:spPr>
        </p:pic>
        <p:pic>
          <p:nvPicPr>
            <p:cNvPr id="25" name="Picture 24" descr="Hugo.jpeg">
              <a:extLst>
                <a:ext uri="{FF2B5EF4-FFF2-40B4-BE49-F238E27FC236}">
                  <a16:creationId xmlns:a16="http://schemas.microsoft.com/office/drawing/2014/main" id="{E8D73079-7727-3A40-98CE-EC96BA3B6527}"/>
                </a:ext>
              </a:extLst>
            </p:cNvPr>
            <p:cNvPicPr>
              <a:picLocks noChangeAspect="1"/>
            </p:cNvPicPr>
            <p:nvPr/>
          </p:nvPicPr>
          <p:blipFill rotWithShape="1">
            <a:blip r:embed="rId16" cstate="screen">
              <a:extLst>
                <a:ext uri="{28A0092B-C50C-407E-A947-70E740481C1C}">
                  <a14:useLocalDpi xmlns:a14="http://schemas.microsoft.com/office/drawing/2010/main"/>
                </a:ext>
              </a:extLst>
            </a:blip>
            <a:srcRect/>
            <a:stretch/>
          </p:blipFill>
          <p:spPr>
            <a:xfrm>
              <a:off x="7354206" y="4509120"/>
              <a:ext cx="1102231" cy="1584176"/>
            </a:xfrm>
            <a:prstGeom prst="rect">
              <a:avLst/>
            </a:prstGeom>
          </p:spPr>
        </p:pic>
      </p:grpSp>
      <p:sp>
        <p:nvSpPr>
          <p:cNvPr id="26" name="Rectangle 25">
            <a:extLst>
              <a:ext uri="{FF2B5EF4-FFF2-40B4-BE49-F238E27FC236}">
                <a16:creationId xmlns:a16="http://schemas.microsoft.com/office/drawing/2014/main" id="{FC039053-5302-F64B-BDBC-F6D968F2F741}"/>
              </a:ext>
            </a:extLst>
          </p:cNvPr>
          <p:cNvSpPr/>
          <p:nvPr/>
        </p:nvSpPr>
        <p:spPr>
          <a:xfrm>
            <a:off x="10115444" y="5409004"/>
            <a:ext cx="923651" cy="307777"/>
          </a:xfrm>
          <a:prstGeom prst="rect">
            <a:avLst/>
          </a:prstGeom>
        </p:spPr>
        <p:txBody>
          <a:bodyPr wrap="none">
            <a:spAutoFit/>
          </a:bodyPr>
          <a:lstStyle/>
          <a:p>
            <a:r>
              <a:rPr lang="en-GB" sz="1400" dirty="0"/>
              <a:t>as in 2016</a:t>
            </a:r>
          </a:p>
        </p:txBody>
      </p:sp>
      <p:pic>
        <p:nvPicPr>
          <p:cNvPr id="30" name="Picture 29">
            <a:extLst>
              <a:ext uri="{FF2B5EF4-FFF2-40B4-BE49-F238E27FC236}">
                <a16:creationId xmlns:a16="http://schemas.microsoft.com/office/drawing/2014/main" id="{F9750AB6-50BF-EE4B-BD0F-C05DB162B771}"/>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7815926" y="2710401"/>
            <a:ext cx="1055024" cy="1356637"/>
          </a:xfrm>
          <a:prstGeom prst="rect">
            <a:avLst/>
          </a:prstGeom>
          <a:effectLst>
            <a:innerShdw blurRad="63500" dist="50800" dir="18900000">
              <a:schemeClr val="bg1">
                <a:alpha val="50000"/>
              </a:schemeClr>
            </a:innerShdw>
          </a:effectLst>
        </p:spPr>
      </p:pic>
      <p:sp>
        <p:nvSpPr>
          <p:cNvPr id="6" name="TextBox 5">
            <a:extLst>
              <a:ext uri="{FF2B5EF4-FFF2-40B4-BE49-F238E27FC236}">
                <a16:creationId xmlns:a16="http://schemas.microsoft.com/office/drawing/2014/main" id="{B6E43DB9-5960-0044-B564-560B16AF148B}"/>
              </a:ext>
            </a:extLst>
          </p:cNvPr>
          <p:cNvSpPr txBox="1"/>
          <p:nvPr/>
        </p:nvSpPr>
        <p:spPr>
          <a:xfrm>
            <a:off x="6280150" y="1229677"/>
            <a:ext cx="5956300" cy="1323439"/>
          </a:xfrm>
          <a:prstGeom prst="rect">
            <a:avLst/>
          </a:prstGeom>
          <a:noFill/>
        </p:spPr>
        <p:txBody>
          <a:bodyPr wrap="square" rtlCol="0">
            <a:spAutoFit/>
          </a:bodyPr>
          <a:lstStyle/>
          <a:p>
            <a:r>
              <a:rPr lang="en-GB" sz="1600" i="1" dirty="0"/>
              <a:t>A big thank for the members of the TF section :  </a:t>
            </a:r>
            <a:r>
              <a:rPr lang="en-GB" sz="1600" b="1" i="1" dirty="0"/>
              <a:t>Christian</a:t>
            </a:r>
            <a:r>
              <a:rPr lang="en-GB" sz="1600" i="1" dirty="0"/>
              <a:t>, </a:t>
            </a:r>
            <a:r>
              <a:rPr lang="en-GB" sz="1600" i="1" u="sng" dirty="0"/>
              <a:t>Hugo</a:t>
            </a:r>
            <a:r>
              <a:rPr lang="en-GB" sz="1600" i="1" dirty="0"/>
              <a:t>, Gerard, Franco, </a:t>
            </a:r>
            <a:r>
              <a:rPr lang="en-GB" sz="1600" i="1" u="sng" dirty="0"/>
              <a:t>Antonella</a:t>
            </a:r>
            <a:r>
              <a:rPr lang="en-GB" sz="1600" i="1" dirty="0"/>
              <a:t>, Michal S., Vincent R., Patrick, Jerome, </a:t>
            </a:r>
            <a:r>
              <a:rPr lang="en-GB" sz="1600" i="1" dirty="0" err="1"/>
              <a:t>Gaelle</a:t>
            </a:r>
            <a:r>
              <a:rPr lang="en-GB" sz="1600" i="1" dirty="0"/>
              <a:t>, Olivier, Mary, </a:t>
            </a:r>
            <a:r>
              <a:rPr lang="en-GB" sz="1600" i="1" dirty="0" err="1"/>
              <a:t>Guillaum</a:t>
            </a:r>
            <a:r>
              <a:rPr lang="en-GB" sz="1600" i="1" dirty="0"/>
              <a:t>, Vincent J.D., Bernardo, Jose, Sara, </a:t>
            </a:r>
            <a:r>
              <a:rPr lang="en-GB" sz="1600" i="1" dirty="0" err="1"/>
              <a:t>Ioannis</a:t>
            </a:r>
            <a:r>
              <a:rPr lang="en-GB" sz="1600" i="1" dirty="0"/>
              <a:t>, Daniel T., Salvador, </a:t>
            </a:r>
            <a:r>
              <a:rPr lang="en-GB" sz="1600" i="1" dirty="0" err="1"/>
              <a:t>Yacine</a:t>
            </a:r>
            <a:r>
              <a:rPr lang="en-GB" sz="1600" i="1" dirty="0"/>
              <a:t>, Fred R, Fred F, Raphael, </a:t>
            </a:r>
            <a:r>
              <a:rPr lang="en-GB" sz="1600" i="1" dirty="0" err="1"/>
              <a:t>Abdelhay</a:t>
            </a:r>
            <a:r>
              <a:rPr lang="en-GB" sz="1600" i="1" dirty="0"/>
              <a:t>, Bertrand, </a:t>
            </a:r>
            <a:r>
              <a:rPr lang="en-GB" sz="1600" i="1" dirty="0" err="1"/>
              <a:t>Yannick,Ruben</a:t>
            </a:r>
            <a:r>
              <a:rPr lang="en-GB" sz="1600" i="1" dirty="0"/>
              <a:t>, </a:t>
            </a:r>
            <a:r>
              <a:rPr lang="en-GB" sz="1600" i="1" dirty="0" err="1"/>
              <a:t>Gyopar</a:t>
            </a:r>
            <a:r>
              <a:rPr lang="en-GB" sz="1600" i="1" dirty="0"/>
              <a:t>, Jean-Luc, Clinton;  </a:t>
            </a:r>
          </a:p>
        </p:txBody>
      </p:sp>
      <p:pic>
        <p:nvPicPr>
          <p:cNvPr id="31" name="Picture 4" descr="TE-MSC-TF Home">
            <a:extLst>
              <a:ext uri="{FF2B5EF4-FFF2-40B4-BE49-F238E27FC236}">
                <a16:creationId xmlns:a16="http://schemas.microsoft.com/office/drawing/2014/main" id="{FC494659-7DD6-3F4F-8B04-A67933CFF217}"/>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96762" y="1391520"/>
            <a:ext cx="3333091" cy="2222060"/>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Leading a School Towards Change With The Help of a Core Team">
            <a:extLst>
              <a:ext uri="{FF2B5EF4-FFF2-40B4-BE49-F238E27FC236}">
                <a16:creationId xmlns:a16="http://schemas.microsoft.com/office/drawing/2014/main" id="{A32B07B0-7529-DF4D-989F-3CF96D21BDC8}"/>
              </a:ext>
            </a:extLst>
          </p:cNvPr>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1612153" y="1391519"/>
            <a:ext cx="1917700" cy="988315"/>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2">
            <a:extLst>
              <a:ext uri="{FF2B5EF4-FFF2-40B4-BE49-F238E27FC236}">
                <a16:creationId xmlns:a16="http://schemas.microsoft.com/office/drawing/2014/main" id="{D1359BA0-5A6F-4B78-A54E-F1E8D5988AF9}"/>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8878631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B02642B-8BDD-B541-AD54-88990F20ED94}"/>
              </a:ext>
            </a:extLst>
          </p:cNvPr>
          <p:cNvSpPr txBox="1"/>
          <p:nvPr/>
        </p:nvSpPr>
        <p:spPr>
          <a:xfrm>
            <a:off x="392380" y="1977699"/>
            <a:ext cx="3822700" cy="646331"/>
          </a:xfrm>
          <a:prstGeom prst="rect">
            <a:avLst/>
          </a:prstGeom>
          <a:noFill/>
        </p:spPr>
        <p:txBody>
          <a:bodyPr wrap="square" rtlCol="0">
            <a:spAutoFit/>
          </a:bodyPr>
          <a:lstStyle/>
          <a:p>
            <a:r>
              <a:rPr lang="en-GB" dirty="0">
                <a:solidFill>
                  <a:schemeClr val="accent5">
                    <a:lumMod val="60000"/>
                    <a:lumOff val="40000"/>
                  </a:schemeClr>
                </a:solidFill>
              </a:rPr>
              <a:t>The data is only produced because we get the magnets done by the others!</a:t>
            </a:r>
          </a:p>
        </p:txBody>
      </p:sp>
      <p:sp>
        <p:nvSpPr>
          <p:cNvPr id="8" name="TextBox 7">
            <a:extLst>
              <a:ext uri="{FF2B5EF4-FFF2-40B4-BE49-F238E27FC236}">
                <a16:creationId xmlns:a16="http://schemas.microsoft.com/office/drawing/2014/main" id="{671A677A-83DB-334E-920E-7FDBC6D27DC5}"/>
              </a:ext>
            </a:extLst>
          </p:cNvPr>
          <p:cNvSpPr txBox="1"/>
          <p:nvPr/>
        </p:nvSpPr>
        <p:spPr>
          <a:xfrm>
            <a:off x="8133129" y="2586568"/>
            <a:ext cx="3886201" cy="923330"/>
          </a:xfrm>
          <a:prstGeom prst="rect">
            <a:avLst/>
          </a:prstGeom>
          <a:noFill/>
        </p:spPr>
        <p:txBody>
          <a:bodyPr wrap="square" rtlCol="0">
            <a:spAutoFit/>
          </a:bodyPr>
          <a:lstStyle/>
          <a:p>
            <a:r>
              <a:rPr lang="en-GB" dirty="0">
                <a:solidFill>
                  <a:schemeClr val="accent2">
                    <a:lumMod val="60000"/>
                    <a:lumOff val="40000"/>
                  </a:schemeClr>
                </a:solidFill>
              </a:rPr>
              <a:t>The data is produced because the others needs them to understand the magnets they designed!</a:t>
            </a:r>
          </a:p>
        </p:txBody>
      </p:sp>
      <p:sp>
        <p:nvSpPr>
          <p:cNvPr id="9" name="TextBox 8">
            <a:extLst>
              <a:ext uri="{FF2B5EF4-FFF2-40B4-BE49-F238E27FC236}">
                <a16:creationId xmlns:a16="http://schemas.microsoft.com/office/drawing/2014/main" id="{940D4182-2E82-8540-95E2-EDCD1C0F1EA7}"/>
              </a:ext>
            </a:extLst>
          </p:cNvPr>
          <p:cNvSpPr txBox="1"/>
          <p:nvPr/>
        </p:nvSpPr>
        <p:spPr>
          <a:xfrm>
            <a:off x="383855" y="3386539"/>
            <a:ext cx="2818396" cy="923330"/>
          </a:xfrm>
          <a:prstGeom prst="rect">
            <a:avLst/>
          </a:prstGeom>
          <a:noFill/>
        </p:spPr>
        <p:txBody>
          <a:bodyPr wrap="square" rtlCol="0">
            <a:spAutoFit/>
          </a:bodyPr>
          <a:lstStyle/>
          <a:p>
            <a:r>
              <a:rPr lang="en-GB" dirty="0">
                <a:solidFill>
                  <a:schemeClr val="bg2">
                    <a:lumMod val="75000"/>
                  </a:schemeClr>
                </a:solidFill>
              </a:rPr>
              <a:t>The data we produced to help the understanding the magnets behaviour.</a:t>
            </a:r>
          </a:p>
        </p:txBody>
      </p:sp>
      <p:sp>
        <p:nvSpPr>
          <p:cNvPr id="10" name="TextBox 9">
            <a:extLst>
              <a:ext uri="{FF2B5EF4-FFF2-40B4-BE49-F238E27FC236}">
                <a16:creationId xmlns:a16="http://schemas.microsoft.com/office/drawing/2014/main" id="{29A6D271-EA83-D544-9E47-27622F1F4136}"/>
              </a:ext>
            </a:extLst>
          </p:cNvPr>
          <p:cNvSpPr txBox="1"/>
          <p:nvPr/>
        </p:nvSpPr>
        <p:spPr>
          <a:xfrm>
            <a:off x="7930029" y="3848204"/>
            <a:ext cx="3473077" cy="646331"/>
          </a:xfrm>
          <a:prstGeom prst="rect">
            <a:avLst/>
          </a:prstGeom>
          <a:noFill/>
        </p:spPr>
        <p:txBody>
          <a:bodyPr wrap="square" rtlCol="0">
            <a:spAutoFit/>
          </a:bodyPr>
          <a:lstStyle/>
          <a:p>
            <a:pPr algn="ctr"/>
            <a:r>
              <a:rPr lang="en-GB" dirty="0"/>
              <a:t>The data is produced thanks to our work!</a:t>
            </a:r>
          </a:p>
        </p:txBody>
      </p:sp>
      <p:sp>
        <p:nvSpPr>
          <p:cNvPr id="11" name="TextBox 10">
            <a:extLst>
              <a:ext uri="{FF2B5EF4-FFF2-40B4-BE49-F238E27FC236}">
                <a16:creationId xmlns:a16="http://schemas.microsoft.com/office/drawing/2014/main" id="{71908254-FA30-0543-B867-DA576FACA09C}"/>
              </a:ext>
            </a:extLst>
          </p:cNvPr>
          <p:cNvSpPr txBox="1"/>
          <p:nvPr/>
        </p:nvSpPr>
        <p:spPr>
          <a:xfrm>
            <a:off x="1081336" y="4983731"/>
            <a:ext cx="3822700" cy="646331"/>
          </a:xfrm>
          <a:prstGeom prst="rect">
            <a:avLst/>
          </a:prstGeom>
          <a:noFill/>
        </p:spPr>
        <p:txBody>
          <a:bodyPr wrap="square" rtlCol="0">
            <a:spAutoFit/>
          </a:bodyPr>
          <a:lstStyle/>
          <a:p>
            <a:r>
              <a:rPr lang="en-GB" dirty="0">
                <a:solidFill>
                  <a:srgbClr val="E0CEF9"/>
                </a:solidFill>
              </a:rPr>
              <a:t>The data produced is valuable only if is analysed and published!</a:t>
            </a:r>
          </a:p>
        </p:txBody>
      </p:sp>
      <p:sp>
        <p:nvSpPr>
          <p:cNvPr id="12" name="TextBox 11">
            <a:extLst>
              <a:ext uri="{FF2B5EF4-FFF2-40B4-BE49-F238E27FC236}">
                <a16:creationId xmlns:a16="http://schemas.microsoft.com/office/drawing/2014/main" id="{A8EC8217-66CB-E54D-97B9-25392FEB9A5E}"/>
              </a:ext>
            </a:extLst>
          </p:cNvPr>
          <p:cNvSpPr txBox="1"/>
          <p:nvPr/>
        </p:nvSpPr>
        <p:spPr>
          <a:xfrm>
            <a:off x="6458827" y="4878139"/>
            <a:ext cx="4362450" cy="646331"/>
          </a:xfrm>
          <a:prstGeom prst="rect">
            <a:avLst/>
          </a:prstGeom>
          <a:noFill/>
        </p:spPr>
        <p:txBody>
          <a:bodyPr wrap="square" rtlCol="0">
            <a:spAutoFit/>
          </a:bodyPr>
          <a:lstStyle/>
          <a:p>
            <a:r>
              <a:rPr lang="en-GB" dirty="0">
                <a:solidFill>
                  <a:schemeClr val="accent4">
                    <a:lumMod val="75000"/>
                  </a:schemeClr>
                </a:solidFill>
              </a:rPr>
              <a:t>The analysed data can only be understood if we understand how it was produced.</a:t>
            </a:r>
          </a:p>
        </p:txBody>
      </p:sp>
      <p:sp>
        <p:nvSpPr>
          <p:cNvPr id="13" name="TextBox 12">
            <a:extLst>
              <a:ext uri="{FF2B5EF4-FFF2-40B4-BE49-F238E27FC236}">
                <a16:creationId xmlns:a16="http://schemas.microsoft.com/office/drawing/2014/main" id="{8E7B95E1-29EE-B148-BDF5-5355828F9670}"/>
              </a:ext>
            </a:extLst>
          </p:cNvPr>
          <p:cNvSpPr txBox="1"/>
          <p:nvPr/>
        </p:nvSpPr>
        <p:spPr>
          <a:xfrm>
            <a:off x="6156859" y="1748435"/>
            <a:ext cx="4790700" cy="646331"/>
          </a:xfrm>
          <a:prstGeom prst="rect">
            <a:avLst/>
          </a:prstGeom>
          <a:noFill/>
        </p:spPr>
        <p:txBody>
          <a:bodyPr wrap="square" rtlCol="0">
            <a:spAutoFit/>
          </a:bodyPr>
          <a:lstStyle/>
          <a:p>
            <a:r>
              <a:rPr lang="en-GB" dirty="0">
                <a:solidFill>
                  <a:schemeClr val="accent6">
                    <a:lumMod val="40000"/>
                    <a:lumOff val="60000"/>
                  </a:schemeClr>
                </a:solidFill>
              </a:rPr>
              <a:t>The data can only be understood if we can correctly corelate with the magnet design.</a:t>
            </a:r>
          </a:p>
        </p:txBody>
      </p:sp>
      <p:sp>
        <p:nvSpPr>
          <p:cNvPr id="14" name="TextBox 13">
            <a:extLst>
              <a:ext uri="{FF2B5EF4-FFF2-40B4-BE49-F238E27FC236}">
                <a16:creationId xmlns:a16="http://schemas.microsoft.com/office/drawing/2014/main" id="{AB6C943D-96A8-EC40-A263-618500213788}"/>
              </a:ext>
            </a:extLst>
          </p:cNvPr>
          <p:cNvSpPr txBox="1"/>
          <p:nvPr/>
        </p:nvSpPr>
        <p:spPr>
          <a:xfrm>
            <a:off x="1717828" y="1435445"/>
            <a:ext cx="4202966" cy="369332"/>
          </a:xfrm>
          <a:prstGeom prst="rect">
            <a:avLst/>
          </a:prstGeom>
          <a:noFill/>
        </p:spPr>
        <p:txBody>
          <a:bodyPr wrap="square" rtlCol="0">
            <a:spAutoFit/>
          </a:bodyPr>
          <a:lstStyle/>
          <a:p>
            <a:r>
              <a:rPr lang="en-GB" dirty="0">
                <a:solidFill>
                  <a:schemeClr val="accent4"/>
                </a:solidFill>
              </a:rPr>
              <a:t>The data can be used only if is validated.</a:t>
            </a:r>
          </a:p>
        </p:txBody>
      </p:sp>
      <p:sp>
        <p:nvSpPr>
          <p:cNvPr id="15" name="TextBox 14">
            <a:extLst>
              <a:ext uri="{FF2B5EF4-FFF2-40B4-BE49-F238E27FC236}">
                <a16:creationId xmlns:a16="http://schemas.microsoft.com/office/drawing/2014/main" id="{02FF7433-B685-1D4F-829F-B56918202C51}"/>
              </a:ext>
            </a:extLst>
          </p:cNvPr>
          <p:cNvSpPr txBox="1"/>
          <p:nvPr/>
        </p:nvSpPr>
        <p:spPr>
          <a:xfrm>
            <a:off x="204676" y="-67751"/>
            <a:ext cx="11782648" cy="1538883"/>
          </a:xfrm>
          <a:prstGeom prst="rect">
            <a:avLst/>
          </a:prstGeom>
          <a:noFill/>
        </p:spPr>
        <p:txBody>
          <a:bodyPr wrap="none" rtlCol="0">
            <a:spAutoFit/>
          </a:bodyPr>
          <a:lstStyle/>
          <a:p>
            <a:pPr algn="ctr"/>
            <a:r>
              <a:rPr lang="en-GB" dirty="0"/>
              <a:t>What is  the  </a:t>
            </a:r>
            <a:r>
              <a:rPr lang="en-GB" sz="4000" b="1" dirty="0"/>
              <a:t>role of TF  </a:t>
            </a:r>
            <a:r>
              <a:rPr lang="en-GB" dirty="0"/>
              <a:t>? </a:t>
            </a:r>
          </a:p>
          <a:p>
            <a:pPr algn="ctr"/>
            <a:r>
              <a:rPr lang="en-GB" dirty="0"/>
              <a:t>Who is the owner of the data? Who should analyse, report , publish </a:t>
            </a:r>
            <a:r>
              <a:rPr lang="en-GB" dirty="0" err="1"/>
              <a:t>ect</a:t>
            </a:r>
            <a:r>
              <a:rPr lang="en-GB" dirty="0"/>
              <a:t>.</a:t>
            </a:r>
          </a:p>
          <a:p>
            <a:pPr algn="ctr"/>
            <a:endParaRPr lang="en-GB" dirty="0"/>
          </a:p>
          <a:p>
            <a:pPr algn="ctr"/>
            <a:r>
              <a:rPr lang="en-GB" dirty="0"/>
              <a:t>THERE IS NO UNIQUE ANSWARE FOR THIS, but a continues willing to look for a correct attitude and balance between teams.</a:t>
            </a:r>
          </a:p>
        </p:txBody>
      </p:sp>
      <p:sp>
        <p:nvSpPr>
          <p:cNvPr id="2" name="TextBox 1">
            <a:extLst>
              <a:ext uri="{FF2B5EF4-FFF2-40B4-BE49-F238E27FC236}">
                <a16:creationId xmlns:a16="http://schemas.microsoft.com/office/drawing/2014/main" id="{19DFF0BA-0394-4304-A248-812DC4DB995A}"/>
              </a:ext>
            </a:extLst>
          </p:cNvPr>
          <p:cNvSpPr txBox="1"/>
          <p:nvPr/>
        </p:nvSpPr>
        <p:spPr>
          <a:xfrm>
            <a:off x="3315575" y="2616576"/>
            <a:ext cx="4780429" cy="1846659"/>
          </a:xfrm>
          <a:prstGeom prst="rect">
            <a:avLst/>
          </a:prstGeom>
          <a:noFill/>
        </p:spPr>
        <p:txBody>
          <a:bodyPr wrap="square" rtlCol="0">
            <a:spAutoFit/>
          </a:bodyPr>
          <a:lstStyle/>
          <a:p>
            <a:pPr algn="ctr"/>
            <a:r>
              <a:rPr lang="en-US" sz="3200" dirty="0">
                <a:latin typeface="Broadway" panose="04040905080B02020502" pitchFamily="82" charset="0"/>
              </a:rPr>
              <a:t>You can only make as well as you can measure </a:t>
            </a:r>
          </a:p>
          <a:p>
            <a:pPr algn="ctr"/>
            <a:r>
              <a:rPr lang="en-US" dirty="0">
                <a:latin typeface="Broadway" panose="04040905080B02020502" pitchFamily="82" charset="0"/>
              </a:rPr>
              <a:t>By Joseph </a:t>
            </a:r>
            <a:r>
              <a:rPr lang="en-US" dirty="0" err="1">
                <a:latin typeface="Broadway" panose="04040905080B02020502" pitchFamily="82" charset="0"/>
              </a:rPr>
              <a:t>Withworth</a:t>
            </a:r>
            <a:r>
              <a:rPr lang="en-US" dirty="0">
                <a:latin typeface="Broadway" panose="04040905080B02020502" pitchFamily="82" charset="0"/>
              </a:rPr>
              <a:t>,</a:t>
            </a:r>
          </a:p>
        </p:txBody>
      </p:sp>
      <p:sp>
        <p:nvSpPr>
          <p:cNvPr id="3" name="TextBox 2">
            <a:extLst>
              <a:ext uri="{FF2B5EF4-FFF2-40B4-BE49-F238E27FC236}">
                <a16:creationId xmlns:a16="http://schemas.microsoft.com/office/drawing/2014/main" id="{AF5880FA-09C2-4EBD-BD2E-4033F247EF79}"/>
              </a:ext>
            </a:extLst>
          </p:cNvPr>
          <p:cNvSpPr txBox="1"/>
          <p:nvPr/>
        </p:nvSpPr>
        <p:spPr>
          <a:xfrm>
            <a:off x="1414332" y="5763307"/>
            <a:ext cx="9012924" cy="923330"/>
          </a:xfrm>
          <a:prstGeom prst="rect">
            <a:avLst/>
          </a:prstGeom>
          <a:noFill/>
        </p:spPr>
        <p:txBody>
          <a:bodyPr wrap="square" rtlCol="0">
            <a:spAutoFit/>
          </a:bodyPr>
          <a:lstStyle/>
          <a:p>
            <a:pPr algn="ctr"/>
            <a:r>
              <a:rPr lang="en-US" dirty="0"/>
              <a:t>When finally the data is analyzed, reported, published by the magnet designer, builder and not by you, think that your role was to make it possible to measure their magnet and this was crucial!!! </a:t>
            </a:r>
          </a:p>
        </p:txBody>
      </p:sp>
      <p:cxnSp>
        <p:nvCxnSpPr>
          <p:cNvPr id="6" name="Straight Arrow Connector 5">
            <a:extLst>
              <a:ext uri="{FF2B5EF4-FFF2-40B4-BE49-F238E27FC236}">
                <a16:creationId xmlns:a16="http://schemas.microsoft.com/office/drawing/2014/main" id="{11409399-A29A-45D5-8FAF-35D86F40B4F0}"/>
              </a:ext>
            </a:extLst>
          </p:cNvPr>
          <p:cNvCxnSpPr/>
          <p:nvPr/>
        </p:nvCxnSpPr>
        <p:spPr>
          <a:xfrm flipV="1">
            <a:off x="5593976" y="4598894"/>
            <a:ext cx="0" cy="14119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Footer Placeholder 17">
            <a:extLst>
              <a:ext uri="{FF2B5EF4-FFF2-40B4-BE49-F238E27FC236}">
                <a16:creationId xmlns:a16="http://schemas.microsoft.com/office/drawing/2014/main" id="{7A0A0880-E252-4A05-8DDC-0000717110E2}"/>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372642582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59F351B-0277-FF49-9583-E47F22020D88}"/>
              </a:ext>
            </a:extLst>
          </p:cNvPr>
          <p:cNvSpPr>
            <a:spLocks noGrp="1"/>
          </p:cNvSpPr>
          <p:nvPr>
            <p:ph idx="1"/>
          </p:nvPr>
        </p:nvSpPr>
        <p:spPr>
          <a:xfrm>
            <a:off x="804582" y="405781"/>
            <a:ext cx="10914888" cy="5616131"/>
          </a:xfrm>
        </p:spPr>
        <p:txBody>
          <a:bodyPr>
            <a:noAutofit/>
          </a:bodyPr>
          <a:lstStyle/>
          <a:p>
            <a:pPr marL="0" indent="0">
              <a:buNone/>
            </a:pPr>
            <a:r>
              <a:rPr lang="en-GB" sz="2200"/>
              <a:t>After one year of measuring the 1</a:t>
            </a:r>
            <a:r>
              <a:rPr lang="en-GB" sz="2200" baseline="30000"/>
              <a:t>st</a:t>
            </a:r>
            <a:r>
              <a:rPr lang="en-GB" sz="2200"/>
              <a:t> Nb</a:t>
            </a:r>
            <a:r>
              <a:rPr lang="en-GB" sz="2200" baseline="-25000"/>
              <a:t>3</a:t>
            </a:r>
            <a:r>
              <a:rPr lang="en-GB" sz="2200"/>
              <a:t>Sn magnet (the TQ) at CERN, in the old Block 4,  and doing the LHC HWC,  Lucio and Fredy to give me </a:t>
            </a:r>
            <a:r>
              <a:rPr lang="en-GB" sz="2200" b="1" u="sng"/>
              <a:t>the challenge </a:t>
            </a:r>
            <a:r>
              <a:rPr lang="en-GB" sz="2200"/>
              <a:t>to merge Block 4 and SM18. If I have to summarise,  it was:</a:t>
            </a:r>
          </a:p>
          <a:p>
            <a:pPr marL="0" indent="0">
              <a:buNone/>
            </a:pPr>
            <a:endParaRPr lang="en-GB" sz="2200"/>
          </a:p>
          <a:p>
            <a:pPr lvl="1"/>
            <a:r>
              <a:rPr lang="en-GB" sz="2200"/>
              <a:t>an</a:t>
            </a:r>
            <a:r>
              <a:rPr lang="en-GB" sz="2200" b="1" u="sng"/>
              <a:t> </a:t>
            </a:r>
            <a:r>
              <a:rPr lang="en-GB" sz="2200" b="1" u="sng">
                <a:solidFill>
                  <a:schemeClr val="accent6">
                    <a:lumMod val="75000"/>
                  </a:schemeClr>
                </a:solidFill>
              </a:rPr>
              <a:t>honour</a:t>
            </a:r>
            <a:r>
              <a:rPr lang="en-GB" sz="2200" b="1" u="sng"/>
              <a:t> </a:t>
            </a:r>
            <a:r>
              <a:rPr lang="en-GB" sz="2200"/>
              <a:t>to participate to this adventure and </a:t>
            </a:r>
            <a:r>
              <a:rPr lang="en-GB" sz="2200" b="1">
                <a:solidFill>
                  <a:srgbClr val="FF0000"/>
                </a:solidFill>
              </a:rPr>
              <a:t>BE ONE OF THE MAJOR ACTORS </a:t>
            </a:r>
            <a:r>
              <a:rPr lang="en-GB" sz="2200"/>
              <a:t>of the shaping of the SM18 in these last 10 years. </a:t>
            </a:r>
          </a:p>
          <a:p>
            <a:pPr lvl="1"/>
            <a:r>
              <a:rPr lang="en-GB" sz="2200"/>
              <a:t>a </a:t>
            </a:r>
            <a:r>
              <a:rPr lang="en-GB" sz="2200" b="1" u="sng">
                <a:solidFill>
                  <a:schemeClr val="accent6">
                    <a:lumMod val="75000"/>
                  </a:schemeClr>
                </a:solidFill>
              </a:rPr>
              <a:t>pleasure</a:t>
            </a:r>
            <a:r>
              <a:rPr lang="en-GB" sz="2200"/>
              <a:t> to work with a great team ( remember the iceberg slide)</a:t>
            </a:r>
          </a:p>
          <a:p>
            <a:pPr lvl="1"/>
            <a:r>
              <a:rPr lang="en-GB" sz="2200"/>
              <a:t>a </a:t>
            </a:r>
            <a:r>
              <a:rPr lang="en-GB" sz="2200" b="1" u="sng">
                <a:solidFill>
                  <a:schemeClr val="accent6">
                    <a:lumMod val="75000"/>
                  </a:schemeClr>
                </a:solidFill>
              </a:rPr>
              <a:t>satisfaction</a:t>
            </a:r>
            <a:r>
              <a:rPr lang="en-GB" sz="2200"/>
              <a:t> to see how the SM18 hall get transformed for HL-LHC need during theses last years</a:t>
            </a:r>
          </a:p>
          <a:p>
            <a:pPr marL="457200" lvl="1" indent="0">
              <a:buNone/>
            </a:pPr>
            <a:endParaRPr lang="en-GB" sz="2200"/>
          </a:p>
          <a:p>
            <a:pPr marL="0" indent="0">
              <a:buNone/>
            </a:pPr>
            <a:r>
              <a:rPr lang="en-GB" sz="2200"/>
              <a:t>I thank my line management: Lucio, Luca, Miguel and Volker for giving me this chance to participate to this work and to guide me during these years . Thank Ezio (WP3), Frederic (WP11) and Amalia(WP6a) for their collaboration.</a:t>
            </a:r>
          </a:p>
          <a:p>
            <a:pPr marL="0" indent="0">
              <a:buNone/>
            </a:pPr>
            <a:endParaRPr lang="en-GB" sz="2200"/>
          </a:p>
          <a:p>
            <a:pPr marL="0" indent="0">
              <a:buNone/>
            </a:pPr>
            <a:r>
              <a:rPr lang="en-GB" sz="2200" u="sng"/>
              <a:t>I wish </a:t>
            </a:r>
            <a:r>
              <a:rPr lang="en-GB" sz="2200"/>
              <a:t>to those stepping behind me success and satisfaction in completing the remaining work for HL-LHC test benches and operation. I hope they will have also the chance </a:t>
            </a:r>
            <a:r>
              <a:rPr lang="en-GB" sz="2200" u="sng"/>
              <a:t>to</a:t>
            </a:r>
            <a:r>
              <a:rPr lang="en-GB" sz="2200"/>
              <a:t> shape further the test benches for new projects and </a:t>
            </a:r>
            <a:r>
              <a:rPr lang="en-GB" sz="2200" b="1" u="sng">
                <a:solidFill>
                  <a:schemeClr val="accent1"/>
                </a:solidFill>
              </a:rPr>
              <a:t>leave their own footprint in SM18</a:t>
            </a:r>
            <a:r>
              <a:rPr lang="en-GB" sz="2200"/>
              <a:t>! </a:t>
            </a:r>
            <a:endParaRPr lang="en-GB" sz="2200" dirty="0"/>
          </a:p>
        </p:txBody>
      </p:sp>
      <p:sp>
        <p:nvSpPr>
          <p:cNvPr id="2" name="Footer Placeholder 1">
            <a:extLst>
              <a:ext uri="{FF2B5EF4-FFF2-40B4-BE49-F238E27FC236}">
                <a16:creationId xmlns:a16="http://schemas.microsoft.com/office/drawing/2014/main" id="{245243C8-C162-443C-A297-9BD5BB75D908}"/>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212437802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4B05CCB7-2815-4565-A34D-89BDFB13E4F0}"/>
              </a:ext>
            </a:extLst>
          </p:cNvPr>
          <p:cNvSpPr>
            <a:spLocks noGrp="1"/>
          </p:cNvSpPr>
          <p:nvPr>
            <p:ph type="ftr" sz="quarter" idx="11"/>
          </p:nvPr>
        </p:nvSpPr>
        <p:spPr/>
        <p:txBody>
          <a:bodyPr/>
          <a:lstStyle/>
          <a:p>
            <a:r>
              <a:rPr lang="en-GB" noProof="0"/>
              <a:t>Marta Bajko TE-MSC-TF 1st of Dec 2020 MSC Seminar</a:t>
            </a:r>
          </a:p>
        </p:txBody>
      </p:sp>
      <p:pic>
        <p:nvPicPr>
          <p:cNvPr id="5" name="Picture 4" descr="A picture containing circuit&#10;&#10;Description automatically generated">
            <a:extLst>
              <a:ext uri="{FF2B5EF4-FFF2-40B4-BE49-F238E27FC236}">
                <a16:creationId xmlns:a16="http://schemas.microsoft.com/office/drawing/2014/main" id="{4A1EF331-C19A-4D61-936F-D36D5228061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3800" b="11473"/>
          <a:stretch/>
        </p:blipFill>
        <p:spPr>
          <a:xfrm>
            <a:off x="1769153" y="688133"/>
            <a:ext cx="9144000" cy="5810598"/>
          </a:xfrm>
          <a:prstGeom prst="rect">
            <a:avLst/>
          </a:prstGeom>
          <a:ln w="44450">
            <a:solidFill>
              <a:srgbClr val="333333"/>
            </a:solidFill>
          </a:ln>
        </p:spPr>
      </p:pic>
      <p:pic>
        <p:nvPicPr>
          <p:cNvPr id="17" name="Picture 16" descr="A picture containing toy&#10;&#10;Description automatically generated">
            <a:extLst>
              <a:ext uri="{FF2B5EF4-FFF2-40B4-BE49-F238E27FC236}">
                <a16:creationId xmlns:a16="http://schemas.microsoft.com/office/drawing/2014/main" id="{0CDF3DF2-227D-415E-A83B-FE25329858B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3148" t="14280" r="18235" b="9172"/>
          <a:stretch/>
        </p:blipFill>
        <p:spPr>
          <a:xfrm>
            <a:off x="8867394" y="2692529"/>
            <a:ext cx="3371671" cy="221405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Picture 5" descr="Graphical user interface, diagram&#10;&#10;Description automatically generated">
            <a:extLst>
              <a:ext uri="{FF2B5EF4-FFF2-40B4-BE49-F238E27FC236}">
                <a16:creationId xmlns:a16="http://schemas.microsoft.com/office/drawing/2014/main" id="{0DD03A35-E2E9-45B7-A3FC-EA166DD9EE6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1034" t="25850" r="15428" b="57325"/>
          <a:stretch/>
        </p:blipFill>
        <p:spPr>
          <a:xfrm>
            <a:off x="193309" y="5485275"/>
            <a:ext cx="9119631" cy="1192484"/>
          </a:xfrm>
          <a:prstGeom prst="rect">
            <a:avLst/>
          </a:prstGeom>
          <a:ln w="38100">
            <a:solidFill>
              <a:schemeClr val="tx1"/>
            </a:solidFill>
          </a:ln>
        </p:spPr>
      </p:pic>
      <p:pic>
        <p:nvPicPr>
          <p:cNvPr id="11" name="Picture 10" descr="A picture containing toy&#10;&#10;Description automatically generated">
            <a:extLst>
              <a:ext uri="{FF2B5EF4-FFF2-40B4-BE49-F238E27FC236}">
                <a16:creationId xmlns:a16="http://schemas.microsoft.com/office/drawing/2014/main" id="{AD21315C-E5C4-4145-BD72-074F5BB9823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3256" y="1741140"/>
            <a:ext cx="3192122" cy="221405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9" name="Picture 8" descr="A picture containing toy, fence, cake, table&#10;&#10;Description automatically generated">
            <a:extLst>
              <a:ext uri="{FF2B5EF4-FFF2-40B4-BE49-F238E27FC236}">
                <a16:creationId xmlns:a16="http://schemas.microsoft.com/office/drawing/2014/main" id="{9C53F159-62EE-4144-9741-EB128467A09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833009" y="3106351"/>
            <a:ext cx="3840230" cy="229550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4" name="TextBox 3">
            <a:extLst>
              <a:ext uri="{FF2B5EF4-FFF2-40B4-BE49-F238E27FC236}">
                <a16:creationId xmlns:a16="http://schemas.microsoft.com/office/drawing/2014/main" id="{71A42377-416B-4ABA-BF32-1D61CEC534E7}"/>
              </a:ext>
            </a:extLst>
          </p:cNvPr>
          <p:cNvSpPr txBox="1"/>
          <p:nvPr/>
        </p:nvSpPr>
        <p:spPr>
          <a:xfrm>
            <a:off x="2568387" y="-19753"/>
            <a:ext cx="6289735" cy="707886"/>
          </a:xfrm>
          <a:prstGeom prst="rect">
            <a:avLst/>
          </a:prstGeom>
          <a:noFill/>
        </p:spPr>
        <p:txBody>
          <a:bodyPr wrap="none" rtlCol="0">
            <a:spAutoFit/>
          </a:bodyPr>
          <a:lstStyle/>
          <a:p>
            <a:r>
              <a:rPr lang="en-US" sz="4000" b="1" dirty="0"/>
              <a:t>The HL-LHC IT STRING SCOPE</a:t>
            </a:r>
          </a:p>
        </p:txBody>
      </p:sp>
      <p:sp>
        <p:nvSpPr>
          <p:cNvPr id="14" name="Content Placeholder 2">
            <a:extLst>
              <a:ext uri="{FF2B5EF4-FFF2-40B4-BE49-F238E27FC236}">
                <a16:creationId xmlns:a16="http://schemas.microsoft.com/office/drawing/2014/main" id="{53A68804-4134-42E2-AC8E-F734F1BB6B7E}"/>
              </a:ext>
            </a:extLst>
          </p:cNvPr>
          <p:cNvSpPr txBox="1">
            <a:spLocks/>
          </p:cNvSpPr>
          <p:nvPr/>
        </p:nvSpPr>
        <p:spPr>
          <a:xfrm>
            <a:off x="5186050" y="822502"/>
            <a:ext cx="5062112" cy="237859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1600" dirty="0">
                <a:solidFill>
                  <a:schemeClr val="bg1"/>
                </a:solidFill>
              </a:rPr>
              <a:t>The </a:t>
            </a:r>
            <a:r>
              <a:rPr lang="en-US" sz="1600" b="1" i="1" dirty="0">
                <a:solidFill>
                  <a:schemeClr val="bg1"/>
                </a:solidFill>
              </a:rPr>
              <a:t>scope</a:t>
            </a:r>
            <a:r>
              <a:rPr lang="en-US" sz="1600" b="1" dirty="0">
                <a:solidFill>
                  <a:schemeClr val="bg1"/>
                </a:solidFill>
              </a:rPr>
              <a:t> </a:t>
            </a:r>
            <a:r>
              <a:rPr lang="en-US" sz="1600" dirty="0">
                <a:solidFill>
                  <a:schemeClr val="bg1"/>
                </a:solidFill>
              </a:rPr>
              <a:t>of the WP16 IT STRING is to represent, as far as reasonably achievable in a surface, the various operation modes </a:t>
            </a:r>
            <a:r>
              <a:rPr lang="en-GB" sz="1600" dirty="0">
                <a:solidFill>
                  <a:schemeClr val="bg1"/>
                </a:solidFill>
              </a:rPr>
              <a:t>to </a:t>
            </a:r>
            <a:r>
              <a:rPr lang="en-GB" sz="1600" b="1" u="sng" dirty="0">
                <a:solidFill>
                  <a:srgbClr val="FFFF00"/>
                </a:solidFill>
              </a:rPr>
              <a:t>STUDY and VALIDATE the COLLECTIVE BEHAVIOURE </a:t>
            </a:r>
            <a:r>
              <a:rPr lang="en-GB" sz="1600" dirty="0">
                <a:solidFill>
                  <a:schemeClr val="bg1"/>
                </a:solidFill>
              </a:rPr>
              <a:t>of the different systems of the IT zone of the HL-LHC (magnets, magnet protection, cryogenics for magnets and superconducting link, magnet powering, vacuum, alignment, interconnections between magnets and superconducting link).    </a:t>
            </a:r>
            <a:r>
              <a:rPr lang="en-GB" sz="1600" dirty="0">
                <a:solidFill>
                  <a:srgbClr val="FFFF00"/>
                </a:solidFill>
              </a:rPr>
              <a:t>Ref. HL-LHC IT STRING Scope </a:t>
            </a:r>
            <a:r>
              <a:rPr lang="en-GB" sz="1600" u="sng" dirty="0">
                <a:solidFill>
                  <a:srgbClr val="FFFF00"/>
                </a:solidFill>
                <a:hlinkClick r:id="rId8">
                  <a:extLst>
                    <a:ext uri="{A12FA001-AC4F-418D-AE19-62706E023703}">
                      <ahyp:hlinkClr xmlns:ahyp="http://schemas.microsoft.com/office/drawing/2018/hyperlinkcolor" val="tx"/>
                    </a:ext>
                  </a:extLst>
                </a:hlinkClick>
              </a:rPr>
              <a:t>https://edms.cern.ch/document/1693312/1</a:t>
            </a:r>
            <a:endParaRPr lang="en-GB" sz="1600" dirty="0">
              <a:solidFill>
                <a:srgbClr val="FFFF00"/>
              </a:solidFill>
            </a:endParaRPr>
          </a:p>
        </p:txBody>
      </p:sp>
      <p:sp>
        <p:nvSpPr>
          <p:cNvPr id="15" name="TextBox 14">
            <a:extLst>
              <a:ext uri="{FF2B5EF4-FFF2-40B4-BE49-F238E27FC236}">
                <a16:creationId xmlns:a16="http://schemas.microsoft.com/office/drawing/2014/main" id="{732FD513-22DD-4437-9488-1D4688429B3D}"/>
              </a:ext>
            </a:extLst>
          </p:cNvPr>
          <p:cNvSpPr txBox="1"/>
          <p:nvPr/>
        </p:nvSpPr>
        <p:spPr>
          <a:xfrm>
            <a:off x="1757082" y="5152358"/>
            <a:ext cx="3016531" cy="307777"/>
          </a:xfrm>
          <a:prstGeom prst="rect">
            <a:avLst/>
          </a:prstGeom>
          <a:noFill/>
        </p:spPr>
        <p:txBody>
          <a:bodyPr wrap="none" rtlCol="0">
            <a:spAutoFit/>
          </a:bodyPr>
          <a:lstStyle/>
          <a:p>
            <a:r>
              <a:rPr lang="fr-CH" sz="1400" dirty="0">
                <a:solidFill>
                  <a:schemeClr val="bg1"/>
                </a:solidFill>
              </a:rPr>
              <a:t>A.Kosmicki_20201001_edms </a:t>
            </a:r>
            <a:r>
              <a:rPr lang="en-GB" sz="1400" b="1" dirty="0">
                <a:solidFill>
                  <a:schemeClr val="bg1"/>
                </a:solidFill>
                <a:latin typeface="arial" panose="020B0604020202020204" pitchFamily="34" charset="0"/>
              </a:rPr>
              <a:t>1582348</a:t>
            </a:r>
            <a:endParaRPr lang="en-GB" sz="1400" dirty="0">
              <a:solidFill>
                <a:schemeClr val="bg1"/>
              </a:solidFill>
            </a:endParaRPr>
          </a:p>
        </p:txBody>
      </p:sp>
    </p:spTree>
    <p:extLst>
      <p:ext uri="{BB962C8B-B14F-4D97-AF65-F5344CB8AC3E}">
        <p14:creationId xmlns:p14="http://schemas.microsoft.com/office/powerpoint/2010/main" val="13947794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F4CCB-1962-4949-A294-FE1A9A4D0061}"/>
              </a:ext>
            </a:extLst>
          </p:cNvPr>
          <p:cNvSpPr>
            <a:spLocks noGrp="1"/>
          </p:cNvSpPr>
          <p:nvPr>
            <p:ph type="title"/>
          </p:nvPr>
        </p:nvSpPr>
        <p:spPr/>
        <p:txBody>
          <a:bodyPr>
            <a:normAutofit/>
          </a:bodyPr>
          <a:lstStyle/>
          <a:p>
            <a:r>
              <a:rPr lang="en-GB" sz="4000" b="1" dirty="0">
                <a:latin typeface="+mn-lt"/>
              </a:rPr>
              <a:t>FROM BLOCK4 to CLUSTER G</a:t>
            </a:r>
          </a:p>
        </p:txBody>
      </p:sp>
      <p:graphicFrame>
        <p:nvGraphicFramePr>
          <p:cNvPr id="4" name="Content Placeholder 3">
            <a:extLst>
              <a:ext uri="{FF2B5EF4-FFF2-40B4-BE49-F238E27FC236}">
                <a16:creationId xmlns:a16="http://schemas.microsoft.com/office/drawing/2014/main" id="{A042A7FF-2EFF-294D-9FC2-38362EA6E179}"/>
              </a:ext>
            </a:extLst>
          </p:cNvPr>
          <p:cNvGraphicFramePr>
            <a:graphicFrameLocks noGrp="1"/>
          </p:cNvGraphicFramePr>
          <p:nvPr>
            <p:ph idx="1"/>
            <p:extLst>
              <p:ext uri="{D42A27DB-BD31-4B8C-83A1-F6EECF244321}">
                <p14:modId xmlns:p14="http://schemas.microsoft.com/office/powerpoint/2010/main" val="3277992732"/>
              </p:ext>
            </p:extLst>
          </p:nvPr>
        </p:nvGraphicFramePr>
        <p:xfrm>
          <a:off x="354106" y="1880997"/>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Folded Corner 5">
            <a:extLst>
              <a:ext uri="{FF2B5EF4-FFF2-40B4-BE49-F238E27FC236}">
                <a16:creationId xmlns:a16="http://schemas.microsoft.com/office/drawing/2014/main" id="{4BC56AF7-B845-6242-9691-31EE77E29945}"/>
              </a:ext>
            </a:extLst>
          </p:cNvPr>
          <p:cNvSpPr/>
          <p:nvPr/>
        </p:nvSpPr>
        <p:spPr>
          <a:xfrm>
            <a:off x="10685055" y="4444410"/>
            <a:ext cx="1464415" cy="1885506"/>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A </a:t>
            </a:r>
            <a:r>
              <a:rPr lang="en-GB" sz="1200" b="1" i="1" dirty="0"/>
              <a:t>memorandum</a:t>
            </a:r>
            <a:r>
              <a:rPr lang="en-GB" sz="1200" dirty="0"/>
              <a:t> is written to ask for extension of the test stand to fulfil HL-LHC magnet test requirements on the </a:t>
            </a:r>
            <a:r>
              <a:rPr lang="en-GB" sz="1200" b="1" i="1" dirty="0"/>
              <a:t>cluster D and the SM18 Infrastructure </a:t>
            </a:r>
            <a:r>
              <a:rPr lang="en-GB" sz="1200" b="1" i="1" dirty="0" err="1"/>
              <a:t>Uprgade</a:t>
            </a:r>
            <a:endParaRPr lang="en-US" sz="1200" b="1" i="1" dirty="0"/>
          </a:p>
        </p:txBody>
      </p:sp>
      <p:pic>
        <p:nvPicPr>
          <p:cNvPr id="8" name="Picture 7">
            <a:extLst>
              <a:ext uri="{FF2B5EF4-FFF2-40B4-BE49-F238E27FC236}">
                <a16:creationId xmlns:a16="http://schemas.microsoft.com/office/drawing/2014/main" id="{A27D0ED2-A4A8-8045-8EC6-4C025B6FE63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4234"/>
          <a:stretch/>
        </p:blipFill>
        <p:spPr>
          <a:xfrm>
            <a:off x="9903825" y="1133722"/>
            <a:ext cx="2244510" cy="2840069"/>
          </a:xfrm>
          <a:prstGeom prst="rect">
            <a:avLst/>
          </a:prstGeom>
          <a:effectLst>
            <a:outerShdw blurRad="50800" dist="38100" dir="2700000" algn="tl" rotWithShape="0">
              <a:prstClr val="black">
                <a:alpha val="40000"/>
              </a:prstClr>
            </a:outerShdw>
          </a:effectLst>
        </p:spPr>
      </p:pic>
      <p:sp>
        <p:nvSpPr>
          <p:cNvPr id="3" name="Footer Placeholder 2">
            <a:extLst>
              <a:ext uri="{FF2B5EF4-FFF2-40B4-BE49-F238E27FC236}">
                <a16:creationId xmlns:a16="http://schemas.microsoft.com/office/drawing/2014/main" id="{A00BAB54-F439-428C-B7D5-B126FD7DD9A5}"/>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173974787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 up of electronics&#10;&#10;Description automatically generated">
            <a:extLst>
              <a:ext uri="{FF2B5EF4-FFF2-40B4-BE49-F238E27FC236}">
                <a16:creationId xmlns:a16="http://schemas.microsoft.com/office/drawing/2014/main" id="{B965A4C3-07DE-461A-AE31-FB68E4C5128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3576" t="21569" r="13036" b="44118"/>
          <a:stretch/>
        </p:blipFill>
        <p:spPr>
          <a:xfrm>
            <a:off x="73957" y="1249508"/>
            <a:ext cx="11695965" cy="3112995"/>
          </a:xfrm>
          <a:prstGeom prst="rect">
            <a:avLst/>
          </a:prstGeom>
        </p:spPr>
      </p:pic>
      <p:sp>
        <p:nvSpPr>
          <p:cNvPr id="5" name="Rectangle 4">
            <a:extLst>
              <a:ext uri="{FF2B5EF4-FFF2-40B4-BE49-F238E27FC236}">
                <a16:creationId xmlns:a16="http://schemas.microsoft.com/office/drawing/2014/main" id="{CE47FF1E-02A0-44C5-B872-0F89956B8D1E}"/>
              </a:ext>
            </a:extLst>
          </p:cNvPr>
          <p:cNvSpPr/>
          <p:nvPr/>
        </p:nvSpPr>
        <p:spPr>
          <a:xfrm>
            <a:off x="2359958" y="1430660"/>
            <a:ext cx="9409963" cy="727593"/>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2A0F1EE2-1180-46E9-B295-1513A5673722}"/>
              </a:ext>
            </a:extLst>
          </p:cNvPr>
          <p:cNvSpPr txBox="1"/>
          <p:nvPr/>
        </p:nvSpPr>
        <p:spPr>
          <a:xfrm>
            <a:off x="1896034" y="267874"/>
            <a:ext cx="8807155" cy="707886"/>
          </a:xfrm>
          <a:prstGeom prst="rect">
            <a:avLst/>
          </a:prstGeom>
          <a:noFill/>
        </p:spPr>
        <p:txBody>
          <a:bodyPr wrap="none" rtlCol="0">
            <a:spAutoFit/>
          </a:bodyPr>
          <a:lstStyle/>
          <a:p>
            <a:r>
              <a:rPr lang="en-US" sz="4000" b="1" dirty="0"/>
              <a:t>The next steps for me : HL LHC IT STRING</a:t>
            </a:r>
          </a:p>
        </p:txBody>
      </p:sp>
      <p:sp>
        <p:nvSpPr>
          <p:cNvPr id="7" name="TextBox 6">
            <a:extLst>
              <a:ext uri="{FF2B5EF4-FFF2-40B4-BE49-F238E27FC236}">
                <a16:creationId xmlns:a16="http://schemas.microsoft.com/office/drawing/2014/main" id="{FFC59E38-D5F6-4B75-8D9A-A89B19E262E1}"/>
              </a:ext>
            </a:extLst>
          </p:cNvPr>
          <p:cNvSpPr txBox="1"/>
          <p:nvPr/>
        </p:nvSpPr>
        <p:spPr>
          <a:xfrm>
            <a:off x="7919904" y="4092793"/>
            <a:ext cx="4097553" cy="2585323"/>
          </a:xfrm>
          <a:prstGeom prst="rect">
            <a:avLst/>
          </a:prstGeom>
          <a:solidFill>
            <a:schemeClr val="bg1"/>
          </a:solidFill>
        </p:spPr>
        <p:txBody>
          <a:bodyPr wrap="square" rtlCol="0">
            <a:spAutoFit/>
          </a:bodyPr>
          <a:lstStyle/>
          <a:p>
            <a:pPr algn="ctr"/>
            <a:r>
              <a:rPr lang="en-US" dirty="0"/>
              <a:t>As from </a:t>
            </a:r>
            <a:r>
              <a:rPr lang="en-US" b="1" dirty="0"/>
              <a:t>1</a:t>
            </a:r>
            <a:r>
              <a:rPr lang="en-US" b="1" baseline="30000" dirty="0"/>
              <a:t>st</a:t>
            </a:r>
            <a:r>
              <a:rPr lang="en-US" b="1" dirty="0"/>
              <a:t> of January 2021</a:t>
            </a:r>
            <a:r>
              <a:rPr lang="en-US" dirty="0"/>
              <a:t>, I will dedicate my time fully to the </a:t>
            </a:r>
            <a:r>
              <a:rPr lang="en-US" b="1" i="1" dirty="0">
                <a:solidFill>
                  <a:srgbClr val="FF0000"/>
                </a:solidFill>
              </a:rPr>
              <a:t>HL-LHC IT STRING</a:t>
            </a:r>
            <a:r>
              <a:rPr lang="en-US" dirty="0"/>
              <a:t> not only as co-</a:t>
            </a:r>
            <a:r>
              <a:rPr lang="en-US" b="1" dirty="0"/>
              <a:t>WP16</a:t>
            </a:r>
            <a:r>
              <a:rPr lang="en-US" dirty="0"/>
              <a:t> leader of the HL-LHC project, but also as the section leader of the a new, small, but extremely motivated </a:t>
            </a:r>
            <a:r>
              <a:rPr lang="en-US" b="1" dirty="0"/>
              <a:t>TE-MPE-SF</a:t>
            </a:r>
            <a:r>
              <a:rPr lang="en-US" dirty="0"/>
              <a:t> section with the help of many other collogues of different groups and  departments and continue shaping SM18!</a:t>
            </a:r>
          </a:p>
        </p:txBody>
      </p:sp>
      <p:pic>
        <p:nvPicPr>
          <p:cNvPr id="8" name="Picture 7" descr="A circuit board&#10;&#10;Description automatically generated">
            <a:extLst>
              <a:ext uri="{FF2B5EF4-FFF2-40B4-BE49-F238E27FC236}">
                <a16:creationId xmlns:a16="http://schemas.microsoft.com/office/drawing/2014/main" id="{FF195DB8-542D-4BE6-8940-1573F619E35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4543" y="2504891"/>
            <a:ext cx="7593286" cy="4322477"/>
          </a:xfrm>
          <a:prstGeom prst="rect">
            <a:avLst/>
          </a:prstGeom>
          <a:ln w="34925">
            <a:solidFill>
              <a:srgbClr val="FF0000"/>
            </a:solidFill>
          </a:ln>
        </p:spPr>
      </p:pic>
      <p:cxnSp>
        <p:nvCxnSpPr>
          <p:cNvPr id="10" name="Straight Connector 9">
            <a:extLst>
              <a:ext uri="{FF2B5EF4-FFF2-40B4-BE49-F238E27FC236}">
                <a16:creationId xmlns:a16="http://schemas.microsoft.com/office/drawing/2014/main" id="{B6FF2CA2-6C2F-45F3-9DED-FEC0A0FD9ABD}"/>
              </a:ext>
            </a:extLst>
          </p:cNvPr>
          <p:cNvCxnSpPr/>
          <p:nvPr/>
        </p:nvCxnSpPr>
        <p:spPr>
          <a:xfrm>
            <a:off x="820271" y="5486400"/>
            <a:ext cx="0"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14A08B17-8CED-416D-A976-88F5F32DDDE8}"/>
              </a:ext>
            </a:extLst>
          </p:cNvPr>
          <p:cNvSpPr txBox="1"/>
          <p:nvPr/>
        </p:nvSpPr>
        <p:spPr>
          <a:xfrm>
            <a:off x="422078" y="2707798"/>
            <a:ext cx="1827680" cy="1384995"/>
          </a:xfrm>
          <a:prstGeom prst="rect">
            <a:avLst/>
          </a:prstGeom>
          <a:noFill/>
        </p:spPr>
        <p:txBody>
          <a:bodyPr wrap="none" rtlCol="0">
            <a:spAutoFit/>
          </a:bodyPr>
          <a:lstStyle/>
          <a:p>
            <a:r>
              <a:rPr lang="en-US" sz="1400" dirty="0"/>
              <a:t>TE-MPE-SF</a:t>
            </a:r>
          </a:p>
          <a:p>
            <a:r>
              <a:rPr lang="en-US" sz="1400" u="sng" dirty="0"/>
              <a:t>Marta Bajko  </a:t>
            </a:r>
            <a:r>
              <a:rPr lang="en-US" sz="1400" dirty="0"/>
              <a:t>SL</a:t>
            </a:r>
          </a:p>
          <a:p>
            <a:r>
              <a:rPr lang="en-US" sz="1400" dirty="0"/>
              <a:t>Samer Yammine</a:t>
            </a:r>
          </a:p>
          <a:p>
            <a:r>
              <a:rPr lang="en-US" sz="1400" dirty="0"/>
              <a:t>Davide Bozzini</a:t>
            </a:r>
          </a:p>
          <a:p>
            <a:r>
              <a:rPr lang="en-US" sz="1400" dirty="0"/>
              <a:t>Nicolas Heredia Garcia</a:t>
            </a:r>
          </a:p>
          <a:p>
            <a:r>
              <a:rPr lang="en-US" sz="1400" dirty="0"/>
              <a:t>Julian </a:t>
            </a:r>
            <a:r>
              <a:rPr lang="en-US" sz="1400" dirty="0" err="1"/>
              <a:t>Zawilinski</a:t>
            </a:r>
            <a:endParaRPr lang="en-US" sz="1400" dirty="0"/>
          </a:p>
        </p:txBody>
      </p:sp>
      <p:sp>
        <p:nvSpPr>
          <p:cNvPr id="17" name="Footer Placeholder 16">
            <a:extLst>
              <a:ext uri="{FF2B5EF4-FFF2-40B4-BE49-F238E27FC236}">
                <a16:creationId xmlns:a16="http://schemas.microsoft.com/office/drawing/2014/main" id="{8BB6A31F-7748-40F1-A590-731457F4C590}"/>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17893521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19" name="Straight Connector 18">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C356E70-2F9A-AE49-BC55-F32EF44B896E}"/>
              </a:ext>
            </a:extLst>
          </p:cNvPr>
          <p:cNvSpPr>
            <a:spLocks noGrp="1"/>
          </p:cNvSpPr>
          <p:nvPr>
            <p:ph idx="1"/>
          </p:nvPr>
        </p:nvSpPr>
        <p:spPr>
          <a:xfrm>
            <a:off x="1392667" y="2398957"/>
            <a:ext cx="9406666" cy="3526144"/>
          </a:xfrm>
        </p:spPr>
        <p:txBody>
          <a:bodyPr>
            <a:normAutofit/>
          </a:bodyPr>
          <a:lstStyle/>
          <a:p>
            <a:pPr marL="0" indent="0">
              <a:buNone/>
            </a:pPr>
            <a:r>
              <a:rPr lang="en-GB" sz="2000" b="1">
                <a:solidFill>
                  <a:schemeClr val="bg1"/>
                </a:solidFill>
              </a:rPr>
              <a:t>Thank you for your attention</a:t>
            </a:r>
          </a:p>
        </p:txBody>
      </p:sp>
      <p:sp>
        <p:nvSpPr>
          <p:cNvPr id="21" name="Rectangle 20">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Footer Placeholder 1">
            <a:extLst>
              <a:ext uri="{FF2B5EF4-FFF2-40B4-BE49-F238E27FC236}">
                <a16:creationId xmlns:a16="http://schemas.microsoft.com/office/drawing/2014/main" id="{D4BDAD8A-4927-40E8-B5FA-FD0840F990AE}"/>
              </a:ext>
            </a:extLst>
          </p:cNvPr>
          <p:cNvSpPr>
            <a:spLocks noGrp="1"/>
          </p:cNvSpPr>
          <p:nvPr>
            <p:ph type="ftr" sz="quarter" idx="11"/>
          </p:nvPr>
        </p:nvSpPr>
        <p:spPr>
          <a:xfrm>
            <a:off x="4038600" y="6356350"/>
            <a:ext cx="4114800" cy="365125"/>
          </a:xfrm>
        </p:spPr>
        <p:txBody>
          <a:bodyPr>
            <a:normAutofit/>
          </a:bodyPr>
          <a:lstStyle/>
          <a:p>
            <a:pPr>
              <a:spcAft>
                <a:spcPts val="600"/>
              </a:spcAft>
            </a:pPr>
            <a:r>
              <a:rPr lang="en-GB">
                <a:solidFill>
                  <a:schemeClr val="bg1">
                    <a:lumMod val="50000"/>
                  </a:schemeClr>
                </a:solidFill>
              </a:rPr>
              <a:t>Marta Bajko TE-MSC-TF 1st of Dec 2020 MSC Seminar</a:t>
            </a:r>
          </a:p>
        </p:txBody>
      </p:sp>
    </p:spTree>
    <p:extLst>
      <p:ext uri="{BB962C8B-B14F-4D97-AF65-F5344CB8AC3E}">
        <p14:creationId xmlns:p14="http://schemas.microsoft.com/office/powerpoint/2010/main" val="17641680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F4CCB-1962-4949-A294-FE1A9A4D0061}"/>
              </a:ext>
            </a:extLst>
          </p:cNvPr>
          <p:cNvSpPr>
            <a:spLocks noGrp="1"/>
          </p:cNvSpPr>
          <p:nvPr>
            <p:ph type="title"/>
          </p:nvPr>
        </p:nvSpPr>
        <p:spPr>
          <a:xfrm>
            <a:off x="996329" y="213870"/>
            <a:ext cx="10515600" cy="1325563"/>
          </a:xfrm>
        </p:spPr>
        <p:txBody>
          <a:bodyPr>
            <a:normAutofit/>
          </a:bodyPr>
          <a:lstStyle/>
          <a:p>
            <a:r>
              <a:rPr lang="en-GB" sz="4000" b="1" dirty="0">
                <a:latin typeface="+mn-lt"/>
              </a:rPr>
              <a:t>CLUSTER G extension with CLUSTER D</a:t>
            </a:r>
          </a:p>
        </p:txBody>
      </p:sp>
      <p:graphicFrame>
        <p:nvGraphicFramePr>
          <p:cNvPr id="4" name="Content Placeholder 3">
            <a:extLst>
              <a:ext uri="{FF2B5EF4-FFF2-40B4-BE49-F238E27FC236}">
                <a16:creationId xmlns:a16="http://schemas.microsoft.com/office/drawing/2014/main" id="{A042A7FF-2EFF-294D-9FC2-38362EA6E179}"/>
              </a:ext>
            </a:extLst>
          </p:cNvPr>
          <p:cNvGraphicFramePr>
            <a:graphicFrameLocks noGrp="1"/>
          </p:cNvGraphicFramePr>
          <p:nvPr>
            <p:ph idx="1"/>
            <p:extLst>
              <p:ext uri="{D42A27DB-BD31-4B8C-83A1-F6EECF244321}">
                <p14:modId xmlns:p14="http://schemas.microsoft.com/office/powerpoint/2010/main" val="399162584"/>
              </p:ext>
            </p:extLst>
          </p:nvPr>
        </p:nvGraphicFramePr>
        <p:xfrm>
          <a:off x="765048" y="154979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lded Corner 4">
            <a:extLst>
              <a:ext uri="{FF2B5EF4-FFF2-40B4-BE49-F238E27FC236}">
                <a16:creationId xmlns:a16="http://schemas.microsoft.com/office/drawing/2014/main" id="{545DD40E-F7E3-414E-BC79-0C8E6A11FB68}"/>
              </a:ext>
            </a:extLst>
          </p:cNvPr>
          <p:cNvSpPr/>
          <p:nvPr/>
        </p:nvSpPr>
        <p:spPr>
          <a:xfrm>
            <a:off x="163217" y="2394107"/>
            <a:ext cx="1464415" cy="822542"/>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Creation of the SM18 Infrastructure upgrade project.</a:t>
            </a:r>
            <a:endParaRPr lang="en-US" sz="1200" b="1" i="1" dirty="0"/>
          </a:p>
        </p:txBody>
      </p:sp>
      <p:pic>
        <p:nvPicPr>
          <p:cNvPr id="14" name="Picture 13">
            <a:extLst>
              <a:ext uri="{FF2B5EF4-FFF2-40B4-BE49-F238E27FC236}">
                <a16:creationId xmlns:a16="http://schemas.microsoft.com/office/drawing/2014/main" id="{F3B3980E-13A2-9F46-B98E-D359A12BC836}"/>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l="8412" r="6402" b="27712"/>
          <a:stretch/>
        </p:blipFill>
        <p:spPr>
          <a:xfrm>
            <a:off x="10096351" y="4335392"/>
            <a:ext cx="2010305" cy="2410053"/>
          </a:xfrm>
          <a:prstGeom prst="rect">
            <a:avLst/>
          </a:prstGeom>
          <a:effectLst>
            <a:outerShdw blurRad="50800" dist="38100" dir="2700000" algn="tl" rotWithShape="0">
              <a:prstClr val="black">
                <a:alpha val="40000"/>
              </a:prstClr>
            </a:outerShdw>
          </a:effectLst>
        </p:spPr>
      </p:pic>
      <p:sp>
        <p:nvSpPr>
          <p:cNvPr id="3" name="Rectangle 2">
            <a:extLst>
              <a:ext uri="{FF2B5EF4-FFF2-40B4-BE49-F238E27FC236}">
                <a16:creationId xmlns:a16="http://schemas.microsoft.com/office/drawing/2014/main" id="{666F1E4E-7B2C-CA4B-A525-A17B9DEBF9DC}"/>
              </a:ext>
            </a:extLst>
          </p:cNvPr>
          <p:cNvSpPr/>
          <p:nvPr/>
        </p:nvSpPr>
        <p:spPr>
          <a:xfrm>
            <a:off x="5869171" y="5514178"/>
            <a:ext cx="3459127" cy="738664"/>
          </a:xfrm>
          <a:prstGeom prst="rect">
            <a:avLst/>
          </a:prstGeom>
          <a:solidFill>
            <a:schemeClr val="bg1"/>
          </a:solidFill>
        </p:spPr>
        <p:txBody>
          <a:bodyPr wrap="square">
            <a:spAutoFit/>
          </a:bodyPr>
          <a:lstStyle/>
          <a:p>
            <a:r>
              <a:rPr lang="en-US" sz="1050" dirty="0">
                <a:hlinkClick r:id="rId8"/>
              </a:rPr>
              <a:t>Upgrade of the CERN Superconducting Magnet Test Facility</a:t>
            </a:r>
            <a:endParaRPr lang="en-US" sz="1050" dirty="0"/>
          </a:p>
          <a:p>
            <a:r>
              <a:rPr lang="en-US" sz="1050" dirty="0"/>
              <a:t>#28 </a:t>
            </a:r>
            <a:r>
              <a:rPr lang="en-US" sz="1050" dirty="0">
                <a:hlinkClick r:id="rId9"/>
              </a:rPr>
              <a:t>Marta Bajko</a:t>
            </a:r>
            <a:r>
              <a:rPr lang="en-US" sz="1050" dirty="0"/>
              <a:t>(</a:t>
            </a:r>
            <a:r>
              <a:rPr lang="en-US" sz="1050" dirty="0">
                <a:hlinkClick r:id="rId10"/>
              </a:rPr>
              <a:t>CERN</a:t>
            </a:r>
            <a:r>
              <a:rPr lang="en-US" sz="1050" dirty="0"/>
              <a:t>) et al. (Dec 2, 2016) Published in: </a:t>
            </a:r>
            <a:r>
              <a:rPr lang="en-US" sz="1050" i="1" dirty="0"/>
              <a:t>IEEE </a:t>
            </a:r>
            <a:r>
              <a:rPr lang="en-US" sz="1050" i="1" dirty="0" err="1"/>
              <a:t>Trans.Appl.Supercond</a:t>
            </a:r>
            <a:r>
              <a:rPr lang="en-US" sz="1050" i="1" dirty="0"/>
              <a:t>.</a:t>
            </a:r>
            <a:r>
              <a:rPr lang="en-US" sz="1050" dirty="0"/>
              <a:t> 27 (2017) 4, 9500307 Contribution to: </a:t>
            </a:r>
            <a:r>
              <a:rPr lang="en-US" sz="1050" dirty="0">
                <a:hlinkClick r:id="rId11"/>
              </a:rPr>
              <a:t>ASC 2016</a:t>
            </a:r>
          </a:p>
        </p:txBody>
      </p:sp>
      <p:pic>
        <p:nvPicPr>
          <p:cNvPr id="7" name="Picture 6">
            <a:extLst>
              <a:ext uri="{FF2B5EF4-FFF2-40B4-BE49-F238E27FC236}">
                <a16:creationId xmlns:a16="http://schemas.microsoft.com/office/drawing/2014/main" id="{FCE91F17-65E4-9D44-8A5F-2BE836566147}"/>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l="10552" t="4631" r="11709" b="19619"/>
          <a:stretch/>
        </p:blipFill>
        <p:spPr>
          <a:xfrm>
            <a:off x="247982" y="4617941"/>
            <a:ext cx="2046085" cy="2029968"/>
          </a:xfrm>
          <a:prstGeom prst="rect">
            <a:avLst/>
          </a:prstGeom>
          <a:effectLst>
            <a:outerShdw blurRad="50800" dist="38100" dir="2700000" algn="tl" rotWithShape="0">
              <a:prstClr val="black">
                <a:alpha val="40000"/>
              </a:prstClr>
            </a:outerShdw>
          </a:effectLst>
        </p:spPr>
      </p:pic>
      <p:sp>
        <p:nvSpPr>
          <p:cNvPr id="6" name="Footer Placeholder 5">
            <a:extLst>
              <a:ext uri="{FF2B5EF4-FFF2-40B4-BE49-F238E27FC236}">
                <a16:creationId xmlns:a16="http://schemas.microsoft.com/office/drawing/2014/main" id="{91ECD049-F924-404F-850E-F40993EC4846}"/>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24802657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F4CCB-1962-4949-A294-FE1A9A4D0061}"/>
              </a:ext>
            </a:extLst>
          </p:cNvPr>
          <p:cNvSpPr>
            <a:spLocks noGrp="1"/>
          </p:cNvSpPr>
          <p:nvPr>
            <p:ph type="title"/>
          </p:nvPr>
        </p:nvSpPr>
        <p:spPr>
          <a:xfrm>
            <a:off x="851950" y="215050"/>
            <a:ext cx="10515600" cy="947710"/>
          </a:xfrm>
        </p:spPr>
        <p:txBody>
          <a:bodyPr>
            <a:normAutofit/>
          </a:bodyPr>
          <a:lstStyle/>
          <a:p>
            <a:r>
              <a:rPr lang="en-GB" sz="4000" b="1" dirty="0">
                <a:latin typeface="+mn-lt"/>
              </a:rPr>
              <a:t>CLUSTER F: extension of magnet stand for Sc link </a:t>
            </a:r>
          </a:p>
        </p:txBody>
      </p:sp>
      <p:graphicFrame>
        <p:nvGraphicFramePr>
          <p:cNvPr id="4" name="Content Placeholder 3">
            <a:extLst>
              <a:ext uri="{FF2B5EF4-FFF2-40B4-BE49-F238E27FC236}">
                <a16:creationId xmlns:a16="http://schemas.microsoft.com/office/drawing/2014/main" id="{A042A7FF-2EFF-294D-9FC2-38362EA6E179}"/>
              </a:ext>
            </a:extLst>
          </p:cNvPr>
          <p:cNvGraphicFramePr>
            <a:graphicFrameLocks noGrp="1"/>
          </p:cNvGraphicFramePr>
          <p:nvPr>
            <p:ph idx="1"/>
            <p:extLst>
              <p:ext uri="{D42A27DB-BD31-4B8C-83A1-F6EECF244321}">
                <p14:modId xmlns:p14="http://schemas.microsoft.com/office/powerpoint/2010/main" val="4090627295"/>
              </p:ext>
            </p:extLst>
          </p:nvPr>
        </p:nvGraphicFramePr>
        <p:xfrm>
          <a:off x="2239239" y="1770747"/>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6">
            <a:extLst>
              <a:ext uri="{FF2B5EF4-FFF2-40B4-BE49-F238E27FC236}">
                <a16:creationId xmlns:a16="http://schemas.microsoft.com/office/drawing/2014/main" id="{9B5C0278-A983-BC43-AC7E-B5736ABEB3D1}"/>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2401" t="23868" r="1000" b="3333"/>
          <a:stretch/>
        </p:blipFill>
        <p:spPr>
          <a:xfrm>
            <a:off x="529583" y="1225403"/>
            <a:ext cx="2924255" cy="1652839"/>
          </a:xfrm>
          <a:prstGeom prst="rect">
            <a:avLst/>
          </a:prstGeom>
        </p:spPr>
      </p:pic>
      <p:pic>
        <p:nvPicPr>
          <p:cNvPr id="9" name="Picture 8">
            <a:extLst>
              <a:ext uri="{FF2B5EF4-FFF2-40B4-BE49-F238E27FC236}">
                <a16:creationId xmlns:a16="http://schemas.microsoft.com/office/drawing/2014/main" id="{9A0F77FE-2B9C-574D-877A-4E741F1B69BC}"/>
              </a:ext>
            </a:extLst>
          </p:cNvPr>
          <p:cNvPicPr>
            <a:picLocks noChangeAspect="1"/>
          </p:cNvPicPr>
          <p:nvPr/>
        </p:nvPicPr>
        <p:blipFill rotWithShape="1">
          <a:blip r:embed="rId8"/>
          <a:srcRect l="5495" t="6906" r="54147" b="7134"/>
          <a:stretch/>
        </p:blipFill>
        <p:spPr>
          <a:xfrm>
            <a:off x="529991" y="2981828"/>
            <a:ext cx="2952328" cy="3537041"/>
          </a:xfrm>
          <a:prstGeom prst="rect">
            <a:avLst/>
          </a:prstGeom>
          <a:ln>
            <a:solidFill>
              <a:schemeClr val="tx1"/>
            </a:solidFill>
          </a:ln>
          <a:effectLst>
            <a:outerShdw blurRad="50800" dist="38100" dir="2700000" algn="tl" rotWithShape="0">
              <a:prstClr val="black">
                <a:alpha val="40000"/>
              </a:prstClr>
            </a:outerShdw>
          </a:effectLst>
        </p:spPr>
      </p:pic>
      <p:sp>
        <p:nvSpPr>
          <p:cNvPr id="6" name="TextBox 5">
            <a:extLst>
              <a:ext uri="{FF2B5EF4-FFF2-40B4-BE49-F238E27FC236}">
                <a16:creationId xmlns:a16="http://schemas.microsoft.com/office/drawing/2014/main" id="{E15B114E-E603-2840-B5F3-A556A21D871B}"/>
              </a:ext>
            </a:extLst>
          </p:cNvPr>
          <p:cNvSpPr txBox="1"/>
          <p:nvPr/>
        </p:nvSpPr>
        <p:spPr>
          <a:xfrm>
            <a:off x="146777" y="4538454"/>
            <a:ext cx="2945996" cy="646331"/>
          </a:xfrm>
          <a:prstGeom prst="rect">
            <a:avLst/>
          </a:prstGeom>
          <a:solidFill>
            <a:schemeClr val="bg1"/>
          </a:solidFill>
          <a:ln>
            <a:solidFill>
              <a:schemeClr val="tx1"/>
            </a:solidFill>
          </a:ln>
        </p:spPr>
        <p:txBody>
          <a:bodyPr wrap="square" rtlCol="0">
            <a:spAutoFit/>
          </a:bodyPr>
          <a:lstStyle/>
          <a:p>
            <a:r>
              <a:rPr lang="en-GB" sz="1200" dirty="0"/>
              <a:t>The idea of the </a:t>
            </a:r>
            <a:r>
              <a:rPr lang="en-GB" sz="1200" b="1" u="sng" dirty="0"/>
              <a:t>SC link test stand</a:t>
            </a:r>
            <a:r>
              <a:rPr lang="en-GB" sz="1200" dirty="0"/>
              <a:t> on Cluster F is born…and we started to do a number of iterations</a:t>
            </a:r>
          </a:p>
        </p:txBody>
      </p:sp>
      <p:pic>
        <p:nvPicPr>
          <p:cNvPr id="10" name="Picture 9">
            <a:extLst>
              <a:ext uri="{FF2B5EF4-FFF2-40B4-BE49-F238E27FC236}">
                <a16:creationId xmlns:a16="http://schemas.microsoft.com/office/drawing/2014/main" id="{A5A5086B-C2B2-2A41-ADD7-7A8130C16F03}"/>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8198" t="1407" r="-1" b="2075"/>
          <a:stretch/>
        </p:blipFill>
        <p:spPr>
          <a:xfrm>
            <a:off x="10438410" y="1123684"/>
            <a:ext cx="1728159" cy="2554411"/>
          </a:xfrm>
          <a:prstGeom prst="rect">
            <a:avLst/>
          </a:prstGeom>
          <a:effectLst>
            <a:outerShdw blurRad="50800" dist="38100" dir="2700000" algn="tl" rotWithShape="0">
              <a:prstClr val="black">
                <a:alpha val="40000"/>
              </a:prstClr>
            </a:outerShdw>
          </a:effectLst>
        </p:spPr>
      </p:pic>
      <p:sp>
        <p:nvSpPr>
          <p:cNvPr id="11" name="Folded Corner 10">
            <a:extLst>
              <a:ext uri="{FF2B5EF4-FFF2-40B4-BE49-F238E27FC236}">
                <a16:creationId xmlns:a16="http://schemas.microsoft.com/office/drawing/2014/main" id="{8941F7C5-4C7B-F14B-B8AD-7580A08FA943}"/>
              </a:ext>
            </a:extLst>
          </p:cNvPr>
          <p:cNvSpPr/>
          <p:nvPr/>
        </p:nvSpPr>
        <p:spPr>
          <a:xfrm>
            <a:off x="10553634" y="2240160"/>
            <a:ext cx="1453858" cy="638082"/>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t>Creation of the functional specification for benches we plan major changes</a:t>
            </a:r>
            <a:endParaRPr lang="en-US" sz="900" b="1" i="1" dirty="0"/>
          </a:p>
        </p:txBody>
      </p:sp>
      <p:pic>
        <p:nvPicPr>
          <p:cNvPr id="3" name="Picture 2">
            <a:extLst>
              <a:ext uri="{FF2B5EF4-FFF2-40B4-BE49-F238E27FC236}">
                <a16:creationId xmlns:a16="http://schemas.microsoft.com/office/drawing/2014/main" id="{F57552F9-5FDD-0843-BE05-FE4FAE7C6910}"/>
              </a:ext>
            </a:extLst>
          </p:cNvPr>
          <p:cNvPicPr>
            <a:picLocks noChangeAspect="1"/>
          </p:cNvPicPr>
          <p:nvPr/>
        </p:nvPicPr>
        <p:blipFill>
          <a:blip r:embed="rId10"/>
          <a:stretch>
            <a:fillRect/>
          </a:stretch>
        </p:blipFill>
        <p:spPr>
          <a:xfrm>
            <a:off x="6587701" y="4916459"/>
            <a:ext cx="2281902" cy="1731800"/>
          </a:xfrm>
          <a:prstGeom prst="rect">
            <a:avLst/>
          </a:prstGeom>
          <a:ln>
            <a:noFill/>
          </a:ln>
          <a:effectLst>
            <a:outerShdw blurRad="292100" dist="139700" dir="2700000" algn="tl" rotWithShape="0">
              <a:srgbClr val="333333">
                <a:alpha val="65000"/>
              </a:srgbClr>
            </a:outerShdw>
          </a:effectLst>
        </p:spPr>
      </p:pic>
      <p:pic>
        <p:nvPicPr>
          <p:cNvPr id="5" name="Picture 4">
            <a:extLst>
              <a:ext uri="{FF2B5EF4-FFF2-40B4-BE49-F238E27FC236}">
                <a16:creationId xmlns:a16="http://schemas.microsoft.com/office/drawing/2014/main" id="{FC9211F0-35EC-BB45-B975-F4895198529E}"/>
              </a:ext>
            </a:extLst>
          </p:cNvPr>
          <p:cNvPicPr>
            <a:picLocks noChangeAspect="1"/>
          </p:cNvPicPr>
          <p:nvPr/>
        </p:nvPicPr>
        <p:blipFill>
          <a:blip r:embed="rId11"/>
          <a:stretch>
            <a:fillRect/>
          </a:stretch>
        </p:blipFill>
        <p:spPr>
          <a:xfrm>
            <a:off x="9275008" y="4861620"/>
            <a:ext cx="2557252" cy="1880556"/>
          </a:xfrm>
          <a:prstGeom prst="rect">
            <a:avLst/>
          </a:prstGeom>
          <a:ln>
            <a:noFill/>
          </a:ln>
          <a:effectLst>
            <a:outerShdw blurRad="292100" dist="139700" dir="2700000" algn="tl" rotWithShape="0">
              <a:srgbClr val="333333">
                <a:alpha val="65000"/>
              </a:srgbClr>
            </a:outerShdw>
          </a:effectLst>
        </p:spPr>
      </p:pic>
      <p:pic>
        <p:nvPicPr>
          <p:cNvPr id="35" name="Picture 34">
            <a:extLst>
              <a:ext uri="{FF2B5EF4-FFF2-40B4-BE49-F238E27FC236}">
                <a16:creationId xmlns:a16="http://schemas.microsoft.com/office/drawing/2014/main" id="{11E63A08-CC7A-5C49-9E81-BE68CAEF82AA}"/>
              </a:ext>
            </a:extLst>
          </p:cNvPr>
          <p:cNvPicPr>
            <a:picLocks noChangeAspect="1"/>
          </p:cNvPicPr>
          <p:nvPr/>
        </p:nvPicPr>
        <p:blipFill>
          <a:blip r:embed="rId12"/>
          <a:stretch>
            <a:fillRect/>
          </a:stretch>
        </p:blipFill>
        <p:spPr>
          <a:xfrm>
            <a:off x="3789725" y="4866717"/>
            <a:ext cx="2392781" cy="1808829"/>
          </a:xfrm>
          <a:prstGeom prst="rect">
            <a:avLst/>
          </a:prstGeom>
          <a:ln>
            <a:noFill/>
          </a:ln>
          <a:effectLst>
            <a:outerShdw blurRad="292100" dist="139700" dir="2700000" algn="tl" rotWithShape="0">
              <a:srgbClr val="333333">
                <a:alpha val="65000"/>
              </a:srgbClr>
            </a:outerShdw>
          </a:effectLst>
        </p:spPr>
      </p:pic>
      <p:sp>
        <p:nvSpPr>
          <p:cNvPr id="8" name="Footer Placeholder 7">
            <a:extLst>
              <a:ext uri="{FF2B5EF4-FFF2-40B4-BE49-F238E27FC236}">
                <a16:creationId xmlns:a16="http://schemas.microsoft.com/office/drawing/2014/main" id="{BE482001-8A8A-4E9E-8AF2-C6EDC74A5F15}"/>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24712937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14">
            <a:extLst>
              <a:ext uri="{FF2B5EF4-FFF2-40B4-BE49-F238E27FC236}">
                <a16:creationId xmlns:a16="http://schemas.microsoft.com/office/drawing/2014/main" id="{5E52985E-2553-471E-82AA-5ED7A32989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93308" y="352931"/>
            <a:ext cx="11438793" cy="1844256"/>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649270" y="506727"/>
            <a:ext cx="3885141" cy="1526741"/>
          </a:xfrm>
        </p:spPr>
        <p:txBody>
          <a:bodyPr vert="horz" lIns="91440" tIns="45720" rIns="91440" bIns="45720" rtlCol="0" anchor="ctr">
            <a:normAutofit/>
          </a:bodyPr>
          <a:lstStyle/>
          <a:p>
            <a:pPr algn="r"/>
            <a:r>
              <a:rPr lang="en-US" sz="3000" b="1">
                <a:solidFill>
                  <a:schemeClr val="bg1"/>
                </a:solidFill>
              </a:rPr>
              <a:t>2009</a:t>
            </a:r>
          </a:p>
        </p:txBody>
      </p:sp>
      <p:cxnSp>
        <p:nvCxnSpPr>
          <p:cNvPr id="25" name="Straight Connector 16">
            <a:extLst>
              <a:ext uri="{FF2B5EF4-FFF2-40B4-BE49-F238E27FC236}">
                <a16:creationId xmlns:a16="http://schemas.microsoft.com/office/drawing/2014/main" id="{DAE3ABC6-4042-4293-A7DF-F01181363B7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739873" y="580963"/>
            <a:ext cx="0" cy="1371600"/>
          </a:xfrm>
          <a:prstGeom prst="line">
            <a:avLst/>
          </a:prstGeom>
          <a:ln w="19050">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D8BBC648-24F7-D843-9A80-D2B1F74DECD5}"/>
              </a:ext>
            </a:extLst>
          </p:cNvPr>
          <p:cNvSpPr txBox="1"/>
          <p:nvPr/>
        </p:nvSpPr>
        <p:spPr>
          <a:xfrm>
            <a:off x="4945336" y="506727"/>
            <a:ext cx="6609921" cy="1526741"/>
          </a:xfrm>
          <a:prstGeom prst="rect">
            <a:avLst/>
          </a:prstGeom>
        </p:spPr>
        <p:txBody>
          <a:bodyPr vert="horz" lIns="91440" tIns="45720" rIns="91440" bIns="45720" rtlCol="0" anchor="ctr">
            <a:normAutofit/>
          </a:bodyPr>
          <a:lstStyle/>
          <a:p>
            <a:pPr indent="-228600">
              <a:lnSpc>
                <a:spcPct val="90000"/>
              </a:lnSpc>
              <a:spcAft>
                <a:spcPts val="600"/>
              </a:spcAft>
              <a:buFont typeface="Arial" panose="020B0604020202020204" pitchFamily="34" charset="0"/>
              <a:buChar char="•"/>
            </a:pPr>
            <a:r>
              <a:rPr lang="en-US" sz="2200" b="1">
                <a:solidFill>
                  <a:schemeClr val="bg1"/>
                </a:solidFill>
              </a:rPr>
              <a:t>TE-MSC-TF is created  with one of the main task of moving Block 4 from Prevessin to SM18</a:t>
            </a:r>
            <a:endParaRPr lang="en-US" sz="2200">
              <a:solidFill>
                <a:schemeClr val="bg1"/>
              </a:solidFill>
            </a:endParaRPr>
          </a:p>
        </p:txBody>
      </p:sp>
      <p:pic>
        <p:nvPicPr>
          <p:cNvPr id="9" name="Picture 8"/>
          <p:cNvPicPr>
            <a:picLocks noChangeAspect="1"/>
          </p:cNvPicPr>
          <p:nvPr/>
        </p:nvPicPr>
        <p:blipFill>
          <a:blip r:embed="rId2"/>
          <a:stretch>
            <a:fillRect/>
          </a:stretch>
        </p:blipFill>
        <p:spPr>
          <a:xfrm>
            <a:off x="673688" y="2523915"/>
            <a:ext cx="4998720" cy="3749040"/>
          </a:xfrm>
          <a:prstGeom prst="rect">
            <a:avLst/>
          </a:prstGeom>
        </p:spPr>
      </p:pic>
      <p:pic>
        <p:nvPicPr>
          <p:cNvPr id="6" name="Picture 5"/>
          <p:cNvPicPr>
            <a:picLocks noChangeAspect="1"/>
          </p:cNvPicPr>
          <p:nvPr/>
        </p:nvPicPr>
        <p:blipFill>
          <a:blip r:embed="rId3"/>
          <a:stretch>
            <a:fillRect/>
          </a:stretch>
        </p:blipFill>
        <p:spPr>
          <a:xfrm>
            <a:off x="6525853" y="2527997"/>
            <a:ext cx="4998720" cy="3749040"/>
          </a:xfrm>
          <a:prstGeom prst="rect">
            <a:avLst/>
          </a:prstGeom>
        </p:spPr>
      </p:pic>
      <p:sp>
        <p:nvSpPr>
          <p:cNvPr id="4" name="Footer Placeholder 3">
            <a:extLst>
              <a:ext uri="{FF2B5EF4-FFF2-40B4-BE49-F238E27FC236}">
                <a16:creationId xmlns:a16="http://schemas.microsoft.com/office/drawing/2014/main" id="{41D44783-65D7-4CF9-8B49-5E29C058F57E}"/>
              </a:ext>
            </a:extLst>
          </p:cNvPr>
          <p:cNvSpPr>
            <a:spLocks noGrp="1"/>
          </p:cNvSpPr>
          <p:nvPr>
            <p:ph type="ftr" sz="quarter" idx="11"/>
          </p:nvPr>
        </p:nvSpPr>
        <p:spPr>
          <a:xfrm>
            <a:off x="4038600" y="6356350"/>
            <a:ext cx="4114800" cy="365125"/>
          </a:xfrm>
        </p:spPr>
        <p:txBody>
          <a:bodyPr vert="horz" lIns="91440" tIns="45720" rIns="91440" bIns="45720" rtlCol="0" anchor="ctr">
            <a:normAutofit/>
          </a:bodyPr>
          <a:lstStyle/>
          <a:p>
            <a:pPr>
              <a:spcAft>
                <a:spcPts val="600"/>
              </a:spcAft>
            </a:pPr>
            <a:r>
              <a:rPr lang="en-US" kern="1200">
                <a:solidFill>
                  <a:schemeClr val="tx1">
                    <a:tint val="75000"/>
                  </a:schemeClr>
                </a:solidFill>
                <a:latin typeface="+mn-lt"/>
                <a:ea typeface="+mn-ea"/>
                <a:cs typeface="+mn-cs"/>
              </a:rPr>
              <a:t>Marta Bajko TE-MSC-TF 1st of Dec 2020 MSC Seminar</a:t>
            </a:r>
          </a:p>
        </p:txBody>
      </p:sp>
      <p:sp>
        <p:nvSpPr>
          <p:cNvPr id="10" name="TextBox 9"/>
          <p:cNvSpPr txBox="1"/>
          <p:nvPr/>
        </p:nvSpPr>
        <p:spPr>
          <a:xfrm>
            <a:off x="6525853" y="5902133"/>
            <a:ext cx="4998720" cy="374904"/>
          </a:xfrm>
          <a:prstGeom prst="rect">
            <a:avLst/>
          </a:prstGeom>
          <a:solidFill>
            <a:srgbClr val="000000">
              <a:alpha val="50000"/>
            </a:srgbClr>
          </a:solidFill>
          <a:ln>
            <a:noFill/>
          </a:ln>
        </p:spPr>
        <p:txBody>
          <a:bodyPr wrap="square" rtlCol="0">
            <a:noAutofit/>
          </a:bodyPr>
          <a:lstStyle/>
          <a:p>
            <a:pPr algn="ctr">
              <a:spcAft>
                <a:spcPts val="600"/>
              </a:spcAft>
            </a:pPr>
            <a:r>
              <a:rPr lang="en-GB" sz="1300">
                <a:solidFill>
                  <a:srgbClr val="FFFFFF"/>
                </a:solidFill>
              </a:rPr>
              <a:t>Project proposal August 2009</a:t>
            </a:r>
          </a:p>
        </p:txBody>
      </p:sp>
    </p:spTree>
    <p:extLst>
      <p:ext uri="{BB962C8B-B14F-4D97-AF65-F5344CB8AC3E}">
        <p14:creationId xmlns:p14="http://schemas.microsoft.com/office/powerpoint/2010/main" val="33783403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269" y="129908"/>
            <a:ext cx="11352742" cy="568441"/>
          </a:xfrm>
        </p:spPr>
        <p:txBody>
          <a:bodyPr>
            <a:noAutofit/>
          </a:bodyPr>
          <a:lstStyle/>
          <a:p>
            <a:r>
              <a:rPr lang="en-GB" sz="4000" b="1" dirty="0">
                <a:latin typeface="+mn-lt"/>
              </a:rPr>
              <a:t>2010 </a:t>
            </a:r>
            <a:endParaRPr lang="en-GB" sz="2000" b="1" dirty="0">
              <a:latin typeface="+mn-lt"/>
            </a:endParaRPr>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2628" y="1014385"/>
            <a:ext cx="3839633" cy="2879725"/>
          </a:xfrm>
          <a:prstGeom prst="rect">
            <a:avLst/>
          </a:prstGeom>
        </p:spPr>
      </p:pic>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30059" y="1396656"/>
            <a:ext cx="3839472" cy="2879604"/>
          </a:xfrm>
          <a:prstGeom prst="rect">
            <a:avLst/>
          </a:prstGeom>
        </p:spPr>
      </p:pic>
      <p:pic>
        <p:nvPicPr>
          <p:cNvPr id="9" name="Picture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89168" y="1712692"/>
            <a:ext cx="3839472" cy="2879604"/>
          </a:xfrm>
          <a:prstGeom prst="rect">
            <a:avLst/>
          </a:prstGeom>
        </p:spPr>
      </p:pic>
      <p:pic>
        <p:nvPicPr>
          <p:cNvPr id="8" name="Picture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444375" y="2284508"/>
            <a:ext cx="3839472" cy="2879604"/>
          </a:xfrm>
          <a:prstGeom prst="rect">
            <a:avLst/>
          </a:prstGeom>
        </p:spPr>
      </p:pic>
      <p:pic>
        <p:nvPicPr>
          <p:cNvPr id="10" name="Picture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599582" y="2925996"/>
            <a:ext cx="3839472" cy="2879604"/>
          </a:xfrm>
          <a:prstGeom prst="rect">
            <a:avLst/>
          </a:prstGeom>
        </p:spPr>
      </p:pic>
      <p:pic>
        <p:nvPicPr>
          <p:cNvPr id="11" name="Picture 1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011769" y="2264367"/>
            <a:ext cx="3839472" cy="2879604"/>
          </a:xfrm>
          <a:prstGeom prst="rect">
            <a:avLst/>
          </a:prstGeom>
        </p:spPr>
      </p:pic>
      <p:pic>
        <p:nvPicPr>
          <p:cNvPr id="12" name="Picture 1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235632" y="1910584"/>
            <a:ext cx="3819032" cy="2864274"/>
          </a:xfrm>
          <a:prstGeom prst="rect">
            <a:avLst/>
          </a:prstGeom>
        </p:spPr>
      </p:pic>
      <p:sp>
        <p:nvSpPr>
          <p:cNvPr id="13" name="TextBox 12"/>
          <p:cNvSpPr txBox="1"/>
          <p:nvPr/>
        </p:nvSpPr>
        <p:spPr>
          <a:xfrm>
            <a:off x="182628" y="6351063"/>
            <a:ext cx="1179362" cy="369332"/>
          </a:xfrm>
          <a:prstGeom prst="rect">
            <a:avLst/>
          </a:prstGeom>
          <a:noFill/>
        </p:spPr>
        <p:txBody>
          <a:bodyPr wrap="none" rtlCol="0">
            <a:spAutoFit/>
          </a:bodyPr>
          <a:lstStyle/>
          <a:p>
            <a:r>
              <a:rPr lang="en-GB" dirty="0"/>
              <a:t>Mars 2010</a:t>
            </a:r>
          </a:p>
        </p:txBody>
      </p:sp>
      <p:sp>
        <p:nvSpPr>
          <p:cNvPr id="14" name="TextBox 13"/>
          <p:cNvSpPr txBox="1"/>
          <p:nvPr/>
        </p:nvSpPr>
        <p:spPr>
          <a:xfrm>
            <a:off x="2820266" y="6351063"/>
            <a:ext cx="1124539" cy="369332"/>
          </a:xfrm>
          <a:prstGeom prst="rect">
            <a:avLst/>
          </a:prstGeom>
          <a:noFill/>
        </p:spPr>
        <p:txBody>
          <a:bodyPr wrap="none" rtlCol="0">
            <a:spAutoFit/>
          </a:bodyPr>
          <a:lstStyle/>
          <a:p>
            <a:r>
              <a:rPr lang="en-GB" dirty="0"/>
              <a:t>Avril 2010</a:t>
            </a:r>
          </a:p>
        </p:txBody>
      </p:sp>
      <p:sp>
        <p:nvSpPr>
          <p:cNvPr id="15" name="TextBox 14"/>
          <p:cNvSpPr txBox="1"/>
          <p:nvPr/>
        </p:nvSpPr>
        <p:spPr>
          <a:xfrm>
            <a:off x="5478620" y="6351063"/>
            <a:ext cx="1113318" cy="369332"/>
          </a:xfrm>
          <a:prstGeom prst="rect">
            <a:avLst/>
          </a:prstGeom>
          <a:noFill/>
        </p:spPr>
        <p:txBody>
          <a:bodyPr wrap="none" rtlCol="0">
            <a:spAutoFit/>
          </a:bodyPr>
          <a:lstStyle/>
          <a:p>
            <a:r>
              <a:rPr lang="en-GB" dirty="0"/>
              <a:t>May 2010</a:t>
            </a:r>
          </a:p>
        </p:txBody>
      </p:sp>
      <p:sp>
        <p:nvSpPr>
          <p:cNvPr id="16" name="TextBox 15"/>
          <p:cNvSpPr txBox="1"/>
          <p:nvPr/>
        </p:nvSpPr>
        <p:spPr>
          <a:xfrm>
            <a:off x="8125753" y="6351063"/>
            <a:ext cx="1138453" cy="369332"/>
          </a:xfrm>
          <a:prstGeom prst="rect">
            <a:avLst/>
          </a:prstGeom>
          <a:noFill/>
        </p:spPr>
        <p:txBody>
          <a:bodyPr wrap="none" rtlCol="0">
            <a:spAutoFit/>
          </a:bodyPr>
          <a:lstStyle/>
          <a:p>
            <a:r>
              <a:rPr lang="en-GB" dirty="0"/>
              <a:t>June 2010</a:t>
            </a:r>
          </a:p>
        </p:txBody>
      </p:sp>
      <p:pic>
        <p:nvPicPr>
          <p:cNvPr id="17" name="Picture 16"/>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342624" y="1069880"/>
            <a:ext cx="3819032" cy="2864274"/>
          </a:xfrm>
          <a:prstGeom prst="rect">
            <a:avLst/>
          </a:prstGeom>
        </p:spPr>
      </p:pic>
      <p:sp>
        <p:nvSpPr>
          <p:cNvPr id="18" name="TextBox 17"/>
          <p:cNvSpPr txBox="1"/>
          <p:nvPr/>
        </p:nvSpPr>
        <p:spPr>
          <a:xfrm>
            <a:off x="10645836" y="6351063"/>
            <a:ext cx="1058303" cy="369332"/>
          </a:xfrm>
          <a:prstGeom prst="rect">
            <a:avLst/>
          </a:prstGeom>
          <a:noFill/>
        </p:spPr>
        <p:txBody>
          <a:bodyPr wrap="none" rtlCol="0">
            <a:spAutoFit/>
          </a:bodyPr>
          <a:lstStyle/>
          <a:p>
            <a:r>
              <a:rPr lang="en-GB" dirty="0"/>
              <a:t>July 2010</a:t>
            </a:r>
          </a:p>
        </p:txBody>
      </p:sp>
      <p:sp>
        <p:nvSpPr>
          <p:cNvPr id="3" name="Rectangle 2">
            <a:extLst>
              <a:ext uri="{FF2B5EF4-FFF2-40B4-BE49-F238E27FC236}">
                <a16:creationId xmlns:a16="http://schemas.microsoft.com/office/drawing/2014/main" id="{B8CB2CC5-7123-4046-8441-2B1F5C10410D}"/>
              </a:ext>
            </a:extLst>
          </p:cNvPr>
          <p:cNvSpPr/>
          <p:nvPr/>
        </p:nvSpPr>
        <p:spPr>
          <a:xfrm>
            <a:off x="452269" y="686700"/>
            <a:ext cx="4616777" cy="369332"/>
          </a:xfrm>
          <a:prstGeom prst="rect">
            <a:avLst/>
          </a:prstGeom>
        </p:spPr>
        <p:txBody>
          <a:bodyPr wrap="none">
            <a:spAutoFit/>
          </a:bodyPr>
          <a:lstStyle/>
          <a:p>
            <a:r>
              <a:rPr lang="en-GB" b="1" dirty="0"/>
              <a:t>Civil engineering started in the SM18 Cluster G</a:t>
            </a:r>
            <a:endParaRPr lang="en-GB" dirty="0"/>
          </a:p>
        </p:txBody>
      </p:sp>
      <p:sp>
        <p:nvSpPr>
          <p:cNvPr id="4" name="Footer Placeholder 3">
            <a:extLst>
              <a:ext uri="{FF2B5EF4-FFF2-40B4-BE49-F238E27FC236}">
                <a16:creationId xmlns:a16="http://schemas.microsoft.com/office/drawing/2014/main" id="{5266468A-078D-4D39-AE85-8B786A63F59C}"/>
              </a:ext>
            </a:extLst>
          </p:cNvPr>
          <p:cNvSpPr>
            <a:spLocks noGrp="1"/>
          </p:cNvSpPr>
          <p:nvPr>
            <p:ph type="ftr" sz="quarter" idx="11"/>
          </p:nvPr>
        </p:nvSpPr>
        <p:spPr/>
        <p:txBody>
          <a:bodyPr/>
          <a:lstStyle/>
          <a:p>
            <a:r>
              <a:rPr lang="en-GB"/>
              <a:t>Marta Bajko TE-MSC-TF 1st of Dec 2020 MSC Seminar</a:t>
            </a:r>
          </a:p>
        </p:txBody>
      </p:sp>
    </p:spTree>
    <p:extLst>
      <p:ext uri="{BB962C8B-B14F-4D97-AF65-F5344CB8AC3E}">
        <p14:creationId xmlns:p14="http://schemas.microsoft.com/office/powerpoint/2010/main" val="2050089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5005</Words>
  <Application>Microsoft Macintosh PowerPoint</Application>
  <PresentationFormat>Widescreen</PresentationFormat>
  <Paragraphs>593</Paragraphs>
  <Slides>51</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51</vt:i4>
      </vt:variant>
    </vt:vector>
  </HeadingPairs>
  <TitlesOfParts>
    <vt:vector size="61" baseType="lpstr">
      <vt:lpstr>Aharoni</vt:lpstr>
      <vt:lpstr>Arial</vt:lpstr>
      <vt:lpstr>Arial</vt:lpstr>
      <vt:lpstr>Broadway</vt:lpstr>
      <vt:lpstr>Calibri</vt:lpstr>
      <vt:lpstr>Calibri Light</vt:lpstr>
      <vt:lpstr>Symbol</vt:lpstr>
      <vt:lpstr>Times New Roman</vt:lpstr>
      <vt:lpstr>Wingdings</vt:lpstr>
      <vt:lpstr>Office Theme</vt:lpstr>
      <vt:lpstr>SM18 TEST FACILITY shaping for HL-LHC  and beyond in the last 10 years</vt:lpstr>
      <vt:lpstr>Abstarct</vt:lpstr>
      <vt:lpstr>2009</vt:lpstr>
      <vt:lpstr>PowerPoint Presentation</vt:lpstr>
      <vt:lpstr>FROM BLOCK4 to CLUSTER G</vt:lpstr>
      <vt:lpstr>CLUSTER G extension with CLUSTER D</vt:lpstr>
      <vt:lpstr>CLUSTER F: extension of magnet stand for Sc link </vt:lpstr>
      <vt:lpstr>2009</vt:lpstr>
      <vt:lpstr>2010 </vt:lpstr>
      <vt:lpstr>2011</vt:lpstr>
      <vt:lpstr>2012</vt:lpstr>
      <vt:lpstr>2013</vt:lpstr>
      <vt:lpstr>2013-2014</vt:lpstr>
      <vt:lpstr>2014</vt:lpstr>
      <vt:lpstr>2015</vt:lpstr>
      <vt:lpstr>2016</vt:lpstr>
      <vt:lpstr>2017 </vt:lpstr>
      <vt:lpstr>SM18 INFRASTRUCTURE UPGRADE</vt:lpstr>
      <vt:lpstr>SM18 handling infrastructure upgrade</vt:lpstr>
      <vt:lpstr>SM18 electrical distribution infrastructure upgrade</vt:lpstr>
      <vt:lpstr>New Control Room</vt:lpstr>
      <vt:lpstr>SM18 CRIOGENIC infrastructure upgrade</vt:lpstr>
      <vt:lpstr>PowerPoint Presentation</vt:lpstr>
      <vt:lpstr>Test stand for magnets ( in vertical cryostats)</vt:lpstr>
      <vt:lpstr>Test stand for HL-LHC : ongoing constructions</vt:lpstr>
      <vt:lpstr>PowerPoint Presentation</vt:lpstr>
      <vt:lpstr>Testing WP6A: Sc Link system</vt:lpstr>
      <vt:lpstr>Testing WP6a: Type test for CL </vt:lpstr>
      <vt:lpstr>PowerPoint Presentation</vt:lpstr>
      <vt:lpstr>The new distribution of test benches of SM18 </vt:lpstr>
      <vt:lpstr>PowerPoint Presentation</vt:lpstr>
      <vt:lpstr>PowerPoint Presentation</vt:lpstr>
      <vt:lpstr>Collaborations  International Workshops on Superconducting Magnet Test Facilities</vt:lpstr>
      <vt:lpstr>PowerPoint Presentation</vt:lpstr>
      <vt:lpstr>PowerPoint Presentation</vt:lpstr>
      <vt:lpstr>PowerPoint Presentation</vt:lpstr>
      <vt:lpstr>The ACTORS of the bench construction</vt:lpstr>
      <vt:lpstr>EN-MME with TE-MSC and TE-CRG</vt:lpstr>
      <vt:lpstr>TE-CRG and EN-ACE</vt:lpstr>
      <vt:lpstr>TE-EPC</vt:lpstr>
      <vt:lpstr>TE-MPE</vt:lpstr>
      <vt:lpstr>TE-MSC and EN-SMM</vt:lpstr>
      <vt:lpstr>PowerPoint Presentation</vt:lpstr>
      <vt:lpstr>Measurements in the SM18: training?</vt:lpstr>
      <vt:lpstr>PowerPoint Presentation</vt:lpstr>
      <vt:lpstr>The core of  the TE-MSC-TF section </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SM18 TEST FACILITY shaping for HL-LHC  and beyond in the last 10 years</dc:title>
  <dc:creator>Marta Bajko</dc:creator>
  <cp:lastModifiedBy>Marta Bajko</cp:lastModifiedBy>
  <cp:revision>1</cp:revision>
  <dcterms:created xsi:type="dcterms:W3CDTF">2020-12-01T11:25:28Z</dcterms:created>
  <dcterms:modified xsi:type="dcterms:W3CDTF">2020-12-01T11:29:12Z</dcterms:modified>
</cp:coreProperties>
</file>