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46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2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771FED-AD24-48E2-9F9C-8ACC70B924B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98CB88-4A95-4FA9-82C3-891343462D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C28EDC-6D73-4D23-8CBD-792DC62824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2B146-BC49-49E5-930F-F030B5A99AA8}" type="datetimeFigureOut">
              <a:rPr lang="en-GB" smtClean="0"/>
              <a:t>26/11/2020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791C3F-89D6-4410-A8D2-2ECD3F4A4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DE80AA-EDCA-4F4D-90B7-AED7C4ED5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FBD3-1FFE-4531-9D53-0AD09B3FE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975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3CC57-0A22-476E-8119-DDFAAFC191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D4A52C-BE85-40E8-83E9-67E8F35AF5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4F2B7-6AE9-4E59-AEAA-A023327060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2B146-BC49-49E5-930F-F030B5A99AA8}" type="datetimeFigureOut">
              <a:rPr lang="en-GB" smtClean="0"/>
              <a:t>26/11/2020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8CA2F0-7B29-458D-B189-8A82FE198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3360B0-EEC9-42F2-A9ED-070871F94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FBD3-1FFE-4531-9D53-0AD09B3FE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2483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943AAA-B210-485B-A327-FC773834E2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AB1EF6-0A6D-4476-A01E-B3B97C8C2D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33D3A-32A0-4A87-B7E5-5A1E9DB56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2B146-BC49-49E5-930F-F030B5A99AA8}" type="datetimeFigureOut">
              <a:rPr lang="en-GB" smtClean="0"/>
              <a:t>26/11/2020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CBFD6-5523-4D21-AC4C-5C6A57B129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674697-E451-4D60-89A0-A60FDF229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FBD3-1FFE-4531-9D53-0AD09B3FE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2732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E8C6C6-7DF9-4706-B560-9797CE1C8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B3661-DEE4-42C0-BD14-46231ECB22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B15F2-A57A-4099-B753-E39FB5737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2B146-BC49-49E5-930F-F030B5A99AA8}" type="datetimeFigureOut">
              <a:rPr lang="en-GB" smtClean="0"/>
              <a:t>26/11/2020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350422-F503-4018-B172-D4E0ED533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6D3F35-A26E-44EC-B47A-68C876C7D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FBD3-1FFE-4531-9D53-0AD09B3FE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4520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96EB5C-76A7-40D9-8268-2A1F87650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881030-56A2-4F51-A237-ABACB8CA86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5E481E-F60B-4093-88DB-AA24DF408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2B146-BC49-49E5-930F-F030B5A99AA8}" type="datetimeFigureOut">
              <a:rPr lang="en-GB" smtClean="0"/>
              <a:t>26/11/2020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9DF2E5-F0B1-47D2-8AA0-36203F2FD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BBC61-2A7C-40BD-96B6-87651EC36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FBD3-1FFE-4531-9D53-0AD09B3FE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7695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79A26-681B-4EF3-BE12-FC25548EB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9A99AE-40D9-4651-B681-5BF6D0A7D9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581836-6155-410B-A49C-471D19B0FD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7284B4-F875-41BC-AD57-210EFFC6E3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2B146-BC49-49E5-930F-F030B5A99AA8}" type="datetimeFigureOut">
              <a:rPr lang="en-GB" smtClean="0"/>
              <a:t>26/11/2020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21A2DC-BFD7-492A-BB36-96A8F8995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DB4AF8-071B-4056-A333-EAB310BDC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FBD3-1FFE-4531-9D53-0AD09B3FE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958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A7A9E-8302-48C7-8BCA-D5795C62A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4A05FB-F167-4F83-9989-8FB8DD349A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A89DBB-1C73-4119-BDF6-4B1D83FA0C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533A01-12E5-401C-BE1A-6AB64078C1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9363BB-FB0D-4C19-B12A-62B82EFA15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1AD4F2D-EDD6-4D4F-B2EE-A025323C0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2B146-BC49-49E5-930F-F030B5A99AA8}" type="datetimeFigureOut">
              <a:rPr lang="en-GB" smtClean="0"/>
              <a:t>26/11/2020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EBA416-F4AE-45BC-956E-DE743C86B8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33D4CD-0F3A-4689-8838-D2773288C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FBD3-1FFE-4531-9D53-0AD09B3FE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4975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CC47F9-3790-4A26-BE9C-21E422E01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87055B-0FCA-46D3-9DB8-D760230CF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2B146-BC49-49E5-930F-F030B5A99AA8}" type="datetimeFigureOut">
              <a:rPr lang="en-GB" smtClean="0"/>
              <a:t>26/11/2020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9F52C9-4F1B-420F-A1CA-8C1D363D9A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74426D-E235-4878-A9E4-763FBAFF6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FBD3-1FFE-4531-9D53-0AD09B3FE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530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E1FD74-1F93-40B8-9A6F-1E25E3C59B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2B146-BC49-49E5-930F-F030B5A99AA8}" type="datetimeFigureOut">
              <a:rPr lang="en-GB" smtClean="0"/>
              <a:t>26/11/2020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09B24B-F475-46CF-8FEA-8A7F3F7AB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BB6279-F136-410B-9BC7-306B01431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FBD3-1FFE-4531-9D53-0AD09B3FE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181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8BB95B-F77A-4F21-8967-6F82D243B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E7956B-1DCB-4EF9-9524-44CB77D07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68CADB-6939-46A6-AA14-C5D86AA81F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07C5EB-1938-486A-86EC-BDFE475A4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2B146-BC49-49E5-930F-F030B5A99AA8}" type="datetimeFigureOut">
              <a:rPr lang="en-GB" smtClean="0"/>
              <a:t>26/11/2020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3FE333-E3AE-4156-8709-DA14B707C6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D97332-FF27-4668-AD13-B995FD636B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FBD3-1FFE-4531-9D53-0AD09B3FE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2475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52FBF-87DB-43DC-B6D0-CD002D22C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7C2B87B-5D26-4BFE-A680-1E8EB98D47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25B25A-49E0-4027-B814-203288B7CA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9CCB00-B9D7-4C16-93CC-3A1A894A4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2B146-BC49-49E5-930F-F030B5A99AA8}" type="datetimeFigureOut">
              <a:rPr lang="en-GB" smtClean="0"/>
              <a:t>26/11/2020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7EB027-4923-460D-8274-9825C9E0A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66146F-28F5-48F9-A528-DCB4B11B6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6AFBD3-1FFE-4531-9D53-0AD09B3FE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5100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A0EEE7-A3C2-493A-915E-F1F1A92EE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F40A40-4F5E-465D-A867-5AC524E35A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7AD3D5-2CD1-4819-9A49-988604D8C7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2B146-BC49-49E5-930F-F030B5A99AA8}" type="datetimeFigureOut">
              <a:rPr lang="en-GB" smtClean="0"/>
              <a:t>26/11/2020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2A00A1-4ED2-4004-A02B-1C44E4E0EBE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40DD44-054F-45F6-950F-DD607AF354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6AFBD3-1FFE-4531-9D53-0AD09B3FE9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4261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5D8A315-4E7F-418F-A1C1-58C4675F8F4B}"/>
              </a:ext>
            </a:extLst>
          </p:cNvPr>
          <p:cNvSpPr txBox="1"/>
          <p:nvPr/>
        </p:nvSpPr>
        <p:spPr>
          <a:xfrm>
            <a:off x="3510779" y="404570"/>
            <a:ext cx="6458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rgbClr val="C00000"/>
                </a:solidFill>
              </a:rPr>
              <a:t>PSB injection webtool</a:t>
            </a:r>
            <a:endParaRPr lang="en-GB" sz="3600">
              <a:solidFill>
                <a:srgbClr val="C0000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1D02A4E-3520-4362-A45D-15EB6FA0E7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401" r="46848" b="50066"/>
          <a:stretch/>
        </p:blipFill>
        <p:spPr>
          <a:xfrm>
            <a:off x="1580322" y="1421296"/>
            <a:ext cx="8189844" cy="246490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7F7E844-03B7-480E-A271-12ECAA0FB6DE}"/>
              </a:ext>
            </a:extLst>
          </p:cNvPr>
          <p:cNvSpPr txBox="1"/>
          <p:nvPr/>
        </p:nvSpPr>
        <p:spPr>
          <a:xfrm>
            <a:off x="1769259" y="4790373"/>
            <a:ext cx="8585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BCT noise in the distributor region induced by pulsing elements</a:t>
            </a:r>
            <a:br>
              <a:rPr lang="en-US"/>
            </a:br>
            <a:r>
              <a:rPr lang="en-US"/>
              <a:t>Miha and Roman working on the issue</a:t>
            </a:r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0E716F-7147-4AA9-A2F6-BA19461F390B}"/>
              </a:ext>
            </a:extLst>
          </p:cNvPr>
          <p:cNvSpPr txBox="1"/>
          <p:nvPr/>
        </p:nvSpPr>
        <p:spPr>
          <a:xfrm>
            <a:off x="1769258" y="5576325"/>
            <a:ext cx="8332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TODO: upgrade of the BPM fesa class with the non linear position calculation feature  for the new large aperture BPM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0190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5D8A315-4E7F-418F-A1C1-58C4675F8F4B}"/>
              </a:ext>
            </a:extLst>
          </p:cNvPr>
          <p:cNvSpPr txBox="1"/>
          <p:nvPr/>
        </p:nvSpPr>
        <p:spPr>
          <a:xfrm>
            <a:off x="3896322" y="383264"/>
            <a:ext cx="40052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rgbClr val="C00000"/>
                </a:solidFill>
              </a:rPr>
              <a:t>PSB ring webtool</a:t>
            </a:r>
            <a:endParaRPr lang="en-GB" sz="3600">
              <a:solidFill>
                <a:srgbClr val="C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F7E844-03B7-480E-A271-12ECAA0FB6DE}"/>
              </a:ext>
            </a:extLst>
          </p:cNvPr>
          <p:cNvSpPr txBox="1"/>
          <p:nvPr/>
        </p:nvSpPr>
        <p:spPr>
          <a:xfrm>
            <a:off x="1729502" y="5062808"/>
            <a:ext cx="8585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Frequent reboots of TMS cPCI computer boards now solved by removing the crates from the UPS connected power strips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Issue with one wire scaner</a:t>
            </a: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2F0687-58EC-4458-82E1-3CA84008E22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38" t="23703" r="10500" b="4923"/>
          <a:stretch/>
        </p:blipFill>
        <p:spPr>
          <a:xfrm>
            <a:off x="566530" y="1195027"/>
            <a:ext cx="10433877" cy="359534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0ECA84B-D568-44AA-96D4-212F4910FAB8}"/>
              </a:ext>
            </a:extLst>
          </p:cNvPr>
          <p:cNvSpPr/>
          <p:nvPr/>
        </p:nvSpPr>
        <p:spPr>
          <a:xfrm>
            <a:off x="4055165" y="1105989"/>
            <a:ext cx="6945241" cy="4743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616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B139805-C95C-4ECB-91A3-63BA6FBBEB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43" t="35180" r="4538"/>
          <a:stretch/>
        </p:blipFill>
        <p:spPr>
          <a:xfrm>
            <a:off x="806017" y="1280073"/>
            <a:ext cx="10177670" cy="271823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5D8A315-4E7F-418F-A1C1-58C4675F8F4B}"/>
              </a:ext>
            </a:extLst>
          </p:cNvPr>
          <p:cNvSpPr txBox="1"/>
          <p:nvPr/>
        </p:nvSpPr>
        <p:spPr>
          <a:xfrm>
            <a:off x="3543909" y="383264"/>
            <a:ext cx="6458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>
                <a:solidFill>
                  <a:srgbClr val="C00000"/>
                </a:solidFill>
              </a:rPr>
              <a:t>PSB extraction webtool</a:t>
            </a:r>
            <a:endParaRPr lang="en-GB" sz="3600">
              <a:solidFill>
                <a:srgbClr val="C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F7E844-03B7-480E-A271-12ECAA0FB6DE}"/>
              </a:ext>
            </a:extLst>
          </p:cNvPr>
          <p:cNvSpPr txBox="1"/>
          <p:nvPr/>
        </p:nvSpPr>
        <p:spPr>
          <a:xfrm>
            <a:off x="1520781" y="4740678"/>
            <a:ext cx="858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Two cameras to be installed in 2021</a:t>
            </a: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7C4E355-04DD-4413-944B-D6D07061AE2B}"/>
              </a:ext>
            </a:extLst>
          </p:cNvPr>
          <p:cNvSpPr/>
          <p:nvPr/>
        </p:nvSpPr>
        <p:spPr>
          <a:xfrm>
            <a:off x="735495" y="1105989"/>
            <a:ext cx="2971801" cy="95141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2244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79</Words>
  <Application>Microsoft Office PowerPoint</Application>
  <PresentationFormat>Widescreen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Michele Bozzolan</dc:creator>
  <cp:lastModifiedBy>Michele Bozzolan</cp:lastModifiedBy>
  <cp:revision>11</cp:revision>
  <dcterms:created xsi:type="dcterms:W3CDTF">2020-08-21T08:31:34Z</dcterms:created>
  <dcterms:modified xsi:type="dcterms:W3CDTF">2020-11-26T16:21:17Z</dcterms:modified>
</cp:coreProperties>
</file>