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  <p:sldMasterId id="2147483720" r:id="rId2"/>
    <p:sldMasterId id="2147483757" r:id="rId3"/>
    <p:sldMasterId id="2147483793" r:id="rId4"/>
    <p:sldMasterId id="2147483805" r:id="rId5"/>
    <p:sldMasterId id="2147483817" r:id="rId6"/>
    <p:sldMasterId id="2147483829" r:id="rId7"/>
    <p:sldMasterId id="2147483841" r:id="rId8"/>
    <p:sldMasterId id="2147483865" r:id="rId9"/>
    <p:sldMasterId id="2147483877" r:id="rId10"/>
  </p:sldMasterIdLst>
  <p:notesMasterIdLst>
    <p:notesMasterId r:id="rId18"/>
  </p:notesMasterIdLst>
  <p:handoutMasterIdLst>
    <p:handoutMasterId r:id="rId19"/>
  </p:handoutMasterIdLst>
  <p:sldIdLst>
    <p:sldId id="317" r:id="rId11"/>
    <p:sldId id="318" r:id="rId12"/>
    <p:sldId id="321" r:id="rId13"/>
    <p:sldId id="316" r:id="rId14"/>
    <p:sldId id="319" r:id="rId15"/>
    <p:sldId id="315" r:id="rId16"/>
    <p:sldId id="320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GB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1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GB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GB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1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fld id="{DD31F41A-E9E9-446F-955D-35BE6A1B1BC8}" type="slidenum">
              <a:t>‹Nr.›</a:t>
            </a:fld>
            <a:endParaRPr lang="en-GB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3523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Move="1" noResize="1"/>
          </p:cNvSpPr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sp>
        <p:nvSpPr>
          <p:cNvPr id="3" name="Kopfzeilenplatzhalter 2"/>
          <p:cNvSpPr txBox="1">
            <a:spLocks noGrp="1"/>
          </p:cNvSpPr>
          <p:nvPr>
            <p:ph type="hdr" sz="quarter"/>
          </p:nvPr>
        </p:nvSpPr>
        <p:spPr>
          <a:xfrm>
            <a:off x="-360" y="0"/>
            <a:ext cx="2971800" cy="45971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baseline="0">
                <a:solidFill>
                  <a:srgbClr val="000000"/>
                </a:solidFill>
                <a:latin typeface="Calibri" pitchFamily="34"/>
                <a:ea typeface="Geneva" pitchFamily="2"/>
                <a:cs typeface="Genev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4" name="Datumsplatzhalter 3"/>
          <p:cNvSpPr txBox="1">
            <a:spLocks noGrp="1"/>
          </p:cNvSpPr>
          <p:nvPr>
            <p:ph type="dt" idx="1"/>
          </p:nvPr>
        </p:nvSpPr>
        <p:spPr>
          <a:xfrm>
            <a:off x="3884399" y="0"/>
            <a:ext cx="297180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200" b="0" i="0" u="none" strike="noStrike" baseline="0">
                <a:solidFill>
                  <a:srgbClr val="000000"/>
                </a:solidFill>
                <a:latin typeface="Arial" pitchFamily="34"/>
                <a:ea typeface="Geneva" pitchFamily="2"/>
                <a:cs typeface="Geneva" pitchFamily="2"/>
              </a:defRPr>
            </a:lvl1pPr>
          </a:lstStyle>
          <a:p>
            <a:pPr lvl="0"/>
            <a:fld id="{7AD096F9-B37C-4F79-8232-ADB0F490A183}" type="datetime1">
              <a:rPr lang="de-DE"/>
              <a:pPr lvl="0"/>
              <a:t>15.12.2020</a:t>
            </a:fld>
            <a:endParaRPr lang="de-DE"/>
          </a:p>
        </p:txBody>
      </p:sp>
      <p:sp>
        <p:nvSpPr>
          <p:cNvPr id="5" name="Folienbildplatzhalter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440"/>
            <a:ext cx="4572000" cy="3429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6" name="Notizenplatzhalter 5"/>
          <p:cNvSpPr txBox="1">
            <a:spLocks noGrp="1"/>
          </p:cNvSpPr>
          <p:nvPr>
            <p:ph type="body" sz="quarter" idx="3"/>
          </p:nvPr>
        </p:nvSpPr>
        <p:spPr>
          <a:xfrm>
            <a:off x="685799" y="4343400"/>
            <a:ext cx="5486399" cy="4115159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compatLnSpc="1"/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endParaRPr lang="en-GB"/>
          </a:p>
        </p:txBody>
      </p:sp>
      <p:sp>
        <p:nvSpPr>
          <p:cNvPr id="7" name="Fußzeilenplatzhalter 6"/>
          <p:cNvSpPr txBox="1">
            <a:spLocks noGrp="1"/>
          </p:cNvSpPr>
          <p:nvPr>
            <p:ph type="ftr" sz="quarter" idx="4"/>
          </p:nvPr>
        </p:nvSpPr>
        <p:spPr>
          <a:xfrm>
            <a:off x="-360" y="8682840"/>
            <a:ext cx="2971800" cy="45971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b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baseline="0">
                <a:solidFill>
                  <a:srgbClr val="000000"/>
                </a:solidFill>
                <a:latin typeface="Calibri" pitchFamily="34"/>
                <a:ea typeface="Geneva" pitchFamily="2"/>
                <a:cs typeface="Genev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8" name="Foliennummernplatzhalter 7"/>
          <p:cNvSpPr txBox="1">
            <a:spLocks noGrp="1"/>
          </p:cNvSpPr>
          <p:nvPr>
            <p:ph type="sldNum" sz="quarter" idx="5"/>
          </p:nvPr>
        </p:nvSpPr>
        <p:spPr>
          <a:xfrm>
            <a:off x="3884399" y="8685000"/>
            <a:ext cx="297180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b" anchorCtr="0" compatLnSpc="1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200" b="0" i="0" u="none" strike="noStrike" baseline="0">
                <a:solidFill>
                  <a:srgbClr val="000000"/>
                </a:solidFill>
                <a:latin typeface="Arial" pitchFamily="34"/>
                <a:ea typeface="Geneva" pitchFamily="2"/>
                <a:cs typeface="Geneva" pitchFamily="2"/>
              </a:defRPr>
            </a:lvl1pPr>
          </a:lstStyle>
          <a:p>
            <a:pPr lvl="0"/>
            <a:fld id="{39EB846E-4272-4182-A204-6B6F8D17960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903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1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en-GB" sz="1200" b="0" i="0" u="none" strike="noStrike" baseline="0">
        <a:ln>
          <a:noFill/>
        </a:ln>
        <a:solidFill>
          <a:srgbClr val="000000"/>
        </a:solidFill>
        <a:latin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5"/>
          <p:cNvSpPr txBox="1">
            <a:spLocks noGrp="1"/>
          </p:cNvSpPr>
          <p:nvPr>
            <p:ph type="ftr" sz="quarter" idx="9"/>
          </p:nvPr>
        </p:nvSpPr>
        <p:spPr>
          <a:xfrm>
            <a:off x="-360" y="8682840"/>
            <a:ext cx="2971440" cy="459360"/>
          </a:xfrm>
        </p:spPr>
        <p:txBody>
          <a:bodyPr wrap="square" lIns="90000" tIns="45000" rIns="90000" bIns="4500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Arial Unicode MS" pitchFamily="2"/>
                <a:cs typeface="Tahoma" pitchFamily="2"/>
              </a:rPr>
              <a:t>Leena Diehl - Annealing Behaviour of Irradiated Silicon Strip Sensors</a:t>
            </a:r>
          </a:p>
        </p:txBody>
      </p:sp>
      <p:sp>
        <p:nvSpPr>
          <p:cNvPr id="5" name="Foliennummernplatzhalter 6"/>
          <p:cNvSpPr txBox="1">
            <a:spLocks noGrp="1"/>
          </p:cNvSpPr>
          <p:nvPr>
            <p:ph type="sldNum" sz="quarter" idx="8"/>
          </p:nvPr>
        </p:nvSpPr>
        <p:spPr>
          <a:xfrm>
            <a:off x="3884399" y="8685000"/>
            <a:ext cx="2971440" cy="457200"/>
          </a:xfrm>
        </p:spPr>
        <p:txBody>
          <a:bodyPr wrap="square" lIns="90000" tIns="45000" rIns="90000" bIns="4500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88BF24-01C4-4424-A712-7840C6D41ED8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Arial Unicode MS" pitchFamily="2"/>
              <a:cs typeface="Tahoma" pitchFamily="2"/>
            </a:endParaRPr>
          </a:p>
        </p:txBody>
      </p:sp>
      <p:sp>
        <p:nvSpPr>
          <p:cNvPr id="9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676DA1-4E5D-4E78-A826-B4A72221EB5B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024800"/>
          </a:xfrm>
        </p:spPr>
        <p:txBody>
          <a:bodyPr wrap="square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852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 txBox="1">
            <a:spLocks noGrp="1"/>
          </p:cNvSpPr>
          <p:nvPr>
            <p:ph type="dt" idx="7"/>
          </p:nvPr>
        </p:nvSpPr>
        <p:spPr>
          <a:xfrm>
            <a:off x="3884399" y="0"/>
            <a:ext cx="2971440" cy="457200"/>
          </a:xfrm>
        </p:spPr>
        <p:txBody>
          <a:bodyPr wrap="square" lIns="90000" tIns="46800" rIns="90000" bIns="46800" anchor="t"/>
          <a:lstStyle/>
          <a:p>
            <a:pPr lvl="0" algn="l" hangingPunct="1"/>
            <a:fld id="{D6292271-090A-441D-88AA-128B943A001D}" type="datetime1">
              <a:rPr lang="de-DE" sz="1800">
                <a:solidFill>
                  <a:srgbClr val="000000"/>
                </a:solidFill>
                <a:latin typeface="+mn-lt" pitchFamily="18"/>
                <a:ea typeface="+mn-ea" pitchFamily="2"/>
                <a:cs typeface="+mn-cs" pitchFamily="2"/>
              </a:rPr>
              <a:pPr lvl="0" algn="l" hangingPunct="1"/>
              <a:t>15.12.2020</a:t>
            </a:fld>
            <a:endParaRPr lang="de-DE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9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F0D7451-F58D-498E-A09A-38268418C001}" type="slidenum">
              <a:t>2</a:t>
            </a:fld>
            <a:endParaRPr lang="de-DE"/>
          </a:p>
        </p:txBody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anchor="t">
            <a:spAutoFit/>
          </a:bodyPr>
          <a:lstStyle/>
          <a:p>
            <a:pPr lvl="0"/>
            <a:endParaRPr lang="de-DE"/>
          </a:p>
        </p:txBody>
      </p:sp>
      <p:sp>
        <p:nvSpPr>
          <p:cNvPr id="5" name="Folienbildplatzhalter 4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</p:spTree>
    <p:extLst>
      <p:ext uri="{BB962C8B-B14F-4D97-AF65-F5344CB8AC3E}">
        <p14:creationId xmlns:p14="http://schemas.microsoft.com/office/powerpoint/2010/main" val="1033443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 txBox="1">
            <a:spLocks noGrp="1"/>
          </p:cNvSpPr>
          <p:nvPr>
            <p:ph type="dt" idx="7"/>
          </p:nvPr>
        </p:nvSpPr>
        <p:spPr>
          <a:xfrm>
            <a:off x="3884399" y="0"/>
            <a:ext cx="2971440" cy="457200"/>
          </a:xfrm>
        </p:spPr>
        <p:txBody>
          <a:bodyPr wrap="square" lIns="90000" tIns="46800" rIns="90000" bIns="46800" anchor="t"/>
          <a:lstStyle/>
          <a:p>
            <a:pPr lvl="0" algn="l" hangingPunct="1"/>
            <a:fld id="{D6292271-090A-441D-88AA-128B943A001D}" type="datetime1">
              <a:rPr lang="de-DE" sz="1800">
                <a:solidFill>
                  <a:srgbClr val="000000"/>
                </a:solidFill>
                <a:latin typeface="+mn-lt" pitchFamily="18"/>
                <a:ea typeface="+mn-ea" pitchFamily="2"/>
                <a:cs typeface="+mn-cs" pitchFamily="2"/>
              </a:rPr>
              <a:pPr lvl="0" algn="l" hangingPunct="1"/>
              <a:t>17.12.2020</a:t>
            </a:fld>
            <a:endParaRPr lang="de-DE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9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F0D7451-F58D-498E-A09A-38268418C001}" type="slidenum">
              <a:t>3</a:t>
            </a:fld>
            <a:endParaRPr lang="de-DE"/>
          </a:p>
        </p:txBody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anchor="t">
            <a:spAutoFit/>
          </a:bodyPr>
          <a:lstStyle/>
          <a:p>
            <a:pPr lvl="0"/>
            <a:endParaRPr lang="de-DE"/>
          </a:p>
        </p:txBody>
      </p:sp>
      <p:sp>
        <p:nvSpPr>
          <p:cNvPr id="5" name="Folienbildplatzhalter 4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</p:spTree>
    <p:extLst>
      <p:ext uri="{BB962C8B-B14F-4D97-AF65-F5344CB8AC3E}">
        <p14:creationId xmlns:p14="http://schemas.microsoft.com/office/powerpoint/2010/main" val="2516889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vert="horz" wrap="square" lIns="90000" tIns="46800" rIns="90000" bIns="46800" anchor="t" anchorCtr="0" compatLnSpc="1"/>
          <a:lstStyle/>
          <a:p>
            <a:pPr lvl="0"/>
            <a:fld id="{7AD096F9-B37C-4F79-8232-ADB0F490A183}" type="datetime1">
              <a:rPr lang="de-DE"/>
              <a:pPr lvl="0"/>
              <a:t>15.12.2020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 lIns="0" tIns="0" rIns="0" bIns="0">
            <a:spAutoFit/>
          </a:bodyPr>
          <a:lstStyle/>
          <a:p>
            <a:pPr marL="216000" indent="-216000" hangingPunct="0">
              <a:tabLst/>
            </a:pPr>
            <a:endParaRPr lang="en-GB" sz="2810" kern="1200" dirty="0"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76448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vert="horz" wrap="square" lIns="90000" tIns="46800" rIns="90000" bIns="46800" anchor="t" anchorCtr="0" compatLnSpc="1"/>
          <a:lstStyle/>
          <a:p>
            <a:pPr lvl="0"/>
            <a:fld id="{7AD096F9-B37C-4F79-8232-ADB0F490A183}" type="datetime1">
              <a:rPr lang="de-DE"/>
              <a:pPr lvl="0"/>
              <a:t>17.12.2020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 lIns="0" tIns="0" rIns="0" bIns="0">
            <a:spAutoFit/>
          </a:bodyPr>
          <a:lstStyle/>
          <a:p>
            <a:pPr marL="216000" indent="-216000" hangingPunct="0">
              <a:tabLst/>
            </a:pPr>
            <a:endParaRPr lang="en-GB" sz="2810" kern="1200" dirty="0"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361447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88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5719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29325" y="304800"/>
            <a:ext cx="1855788" cy="547211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419725" cy="547211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4214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5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29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01488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9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3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1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24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73815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56055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29325" y="304800"/>
            <a:ext cx="1855788" cy="547211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419725" cy="547211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379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46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78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78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9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84771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76241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42539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48087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51381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1290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177658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37798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74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88927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9247246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855136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787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69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818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632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328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165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9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0382890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696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103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23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5116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0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D82379E6-B29F-42AA-B973-B458F25EAAC7}" type="slidenum">
              <a:t>‹Nr.›</a:t>
            </a:fld>
            <a:fld id="{AE357D09-50DC-4E42-B1BF-ADE9FC07F3B3}" type="slidenum">
              <a:t>‹Nr.›</a:t>
            </a:fld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21461535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70740FD6-D4D8-4E8F-AB62-DF787A336914}" type="slidenum">
              <a:t>‹Nr.›</a:t>
            </a:fld>
            <a:fld id="{044127D0-C4B5-4C2D-8110-640009F8A269}" type="slidenum">
              <a:t>‹Nr.›</a:t>
            </a:fld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42371180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C07F351-CA5D-4E1C-A921-8183A4DF41D3}" type="slidenum">
              <a:t>‹Nr.›</a:t>
            </a:fld>
            <a:fld id="{5497096D-2F5E-44E8-A78D-F71E9D12F1BC}" type="slidenum">
              <a:t>‹Nr.›</a:t>
            </a:fld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25212097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7012" cy="49593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7725" y="1484313"/>
            <a:ext cx="4038600" cy="49593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290B3C3-7DD4-4F49-8D22-F03830EF62F1}" type="slidenum">
              <a:t>‹Nr.›</a:t>
            </a:fld>
            <a:fld id="{92886D28-FBE9-40F6-82E6-7A81C41DC95A}" type="slidenum">
              <a:t>‹Nr.›</a:t>
            </a:fld>
            <a:endParaRPr lang="en-GB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39501003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B5F52A2-F29D-45D7-AF75-B949AB23D304}" type="slidenum">
              <a:t>‹Nr.›</a:t>
            </a:fld>
            <a:fld id="{34E58468-32C2-4E62-B979-48107E583EB2}" type="slidenum">
              <a:t>‹Nr.›</a:t>
            </a:fld>
            <a:endParaRPr lang="en-GB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30637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00225"/>
            <a:ext cx="3475038" cy="39766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84638" y="1800225"/>
            <a:ext cx="3475037" cy="39766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198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27ED668-AC6D-471A-8716-65B93E51DAB1}" type="slidenum">
              <a:t>‹Nr.›</a:t>
            </a:fld>
            <a:fld id="{769F84C8-3FDC-4A43-ACC5-10F4C69C658D}" type="slidenum">
              <a:t>‹Nr.›</a:t>
            </a:fld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38582913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417C528-E33C-4C7B-9665-CEA40CD17D08}" type="slidenum">
              <a:t>‹Nr.›</a:t>
            </a:fld>
            <a:fld id="{0CEE06A7-9D27-414F-B2E6-853F130A0220}" type="slidenum">
              <a:t>‹Nr.›</a:t>
            </a:fld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36759774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7D0C5D30-F8CE-40AB-82D2-9F9B12A1B60A}" type="slidenum">
              <a:t>‹Nr.›</a:t>
            </a:fld>
            <a:fld id="{579A4D18-1558-4CCA-8591-AA60ADD6EBAC}" type="slidenum">
              <a:t>‹Nr.›</a:t>
            </a:fld>
            <a:endParaRPr lang="en-GB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13637880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DED69A54-C7CA-41D1-84C6-596A8229D9E4}" type="slidenum">
              <a:t>‹Nr.›</a:t>
            </a:fld>
            <a:fld id="{5CCA3C26-2227-4FBB-A322-B82816A5AF00}" type="slidenum">
              <a:t>‹Nr.›</a:t>
            </a:fld>
            <a:endParaRPr lang="en-GB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8524282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F9265578-5A6C-4ACC-9B2C-9A6D78CD45D6}" type="slidenum">
              <a:t>‹Nr.›</a:t>
            </a:fld>
            <a:fld id="{8DD7C693-A49C-4664-823B-8A6FDAD25582}" type="slidenum">
              <a:t>‹Nr.›</a:t>
            </a:fld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4723271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40513" y="0"/>
            <a:ext cx="2055812" cy="64436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6019800" cy="644366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9CBC41F-94FE-483E-A0DC-365B133AD625}" type="slidenum">
              <a:t>‹Nr.›</a:t>
            </a:fld>
            <a:fld id="{A5BA048C-0902-4491-901C-2EEA90C785E0}" type="slidenum">
              <a:t>‹Nr.›</a:t>
            </a:fld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39252869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85D6074-040E-4419-A3A3-38CFB8D1A509}" type="slidenum">
              <a:t>‹Nr.›</a:t>
            </a:fld>
            <a:fld id="{D098DA88-501B-4E56-9A1C-8F88FFAD0775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6406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A65B86-23D8-40D2-A431-AC00922E5B68}" type="slidenum">
              <a:t>‹Nr.›</a:t>
            </a:fld>
            <a:fld id="{97581677-CC21-4B70-9259-2D4C39198CC4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8477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6643E1-4C27-4017-B328-D4EDB67C55C5}" type="slidenum">
              <a:t>‹Nr.›</a:t>
            </a:fld>
            <a:fld id="{40654859-F3FD-4B56-BB7C-81E502D54DB8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8705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1944688" cy="49720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54288" y="1484313"/>
            <a:ext cx="1944687" cy="49720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F7F7A0-6C55-467F-8B7A-E882C5D8FBDC}" type="slidenum">
              <a:t>‹Nr.›</a:t>
            </a:fld>
            <a:fld id="{115FD64C-4CB9-4124-B96B-6F2D7435C1DA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269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1077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F0F40E7-7B3B-4218-B739-C22D67803776}" type="slidenum">
              <a:t>‹Nr.›</a:t>
            </a:fld>
            <a:fld id="{82B88A70-94BD-44C8-99B4-6A754A652638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304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297B175-BF1C-4D0B-B0D1-CA250C8E5C22}" type="slidenum">
              <a:t>‹Nr.›</a:t>
            </a:fld>
            <a:fld id="{5B892A64-8E6B-4E58-971C-CF227F93803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9818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E55A49-02B6-49E3-906C-1321A43A5C93}" type="slidenum">
              <a:t>‹Nr.›</a:t>
            </a:fld>
            <a:fld id="{876CB5C8-8F5B-4E3E-AC5F-276B52545E59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42618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B16362-6FB6-4A34-81AA-A9395D49C566}" type="slidenum">
              <a:t>‹Nr.›</a:t>
            </a:fld>
            <a:fld id="{BBA1F296-A60A-41ED-B294-32BE963D6A95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6852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1D1276-974A-47C7-B8E8-80AED2124D4C}" type="slidenum">
              <a:t>‹Nr.›</a:t>
            </a:fld>
            <a:fld id="{50F6CEE7-601F-4E19-A3A2-71DBB4D1DC3D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274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49EF9B-C8ED-41E5-BCAB-ED24C8CDD42C}" type="slidenum">
              <a:t>‹Nr.›</a:t>
            </a:fld>
            <a:fld id="{99D3AB14-56DD-4CAF-A537-2789D1F0B18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7949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703888" y="0"/>
            <a:ext cx="1747837" cy="64563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5094288" cy="645636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720D477-0BE1-418B-83BC-65F2E8224CF6}" type="slidenum">
              <a:t>‹Nr.›</a:t>
            </a:fld>
            <a:fld id="{2F19784E-43A7-4428-828D-821416F881CF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743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889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806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917690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158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758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931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1258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425319"/>
      </p:ext>
    </p:extLst>
  </p:cSld>
  <p:clrMapOvr>
    <a:masterClrMapping/>
  </p:clrMapOvr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3038365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6834376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333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498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15/12/2020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D4B525-33A8-4BBF-9229-F51AC8EA068E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1155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15/12/2020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B253C7-51AB-4D2F-8A5E-B7241F2AD565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56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3371610"/>
      </p:ext>
    </p:extLst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15/12/2020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3EFF84-55C4-48B4-BB81-F3DE1BD41C3B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85752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3946525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56125" y="1604963"/>
            <a:ext cx="3948113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15/12/2020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CD000C4-E69A-413D-AA2F-4278EFA6F58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62477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15/12/2020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8A0686E-047F-4E95-9453-A4D8A9AB4FF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13128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15/12/2020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F9A8A87-BBF1-45B0-9E06-2718EECE71F2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8800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15/12/2020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7CBBDB-FF34-4B09-B9E4-F135CDCD9B31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44825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15/12/2020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EA45A22-2C9C-42A7-945D-DEA1F2DB641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7691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15/12/2020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F9168E-8EEA-45B8-8D17-132B8716501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72827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15/12/2020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60D58D-2E54-4FFF-BCEB-E4CDA10AFFBD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61918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92875" y="1604963"/>
            <a:ext cx="2011363" cy="397668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5883275" cy="397668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15/12/2020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66378B-67A9-48F4-B103-D537EC391DE6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51182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95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002796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88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05126015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82692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8294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31134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677839"/>
      </p:ext>
    </p:extLst>
  </p:cSld>
  <p:clrMapOvr>
    <a:masterClrMapping/>
  </p:clrMapOvr>
  <p:hf sldNum="0"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9834634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85103030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20187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1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35948012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4903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6093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80479586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00225"/>
            <a:ext cx="3475038" cy="39766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84638" y="1800225"/>
            <a:ext cx="3475037" cy="39766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3680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8540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2850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4318100"/>
      </p:ext>
    </p:extLst>
  </p:cSld>
  <p:clrMapOvr>
    <a:masterClrMapping/>
  </p:clrMapOvr>
  <p:hf sldNum="0"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80255974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3036872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873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-4680"/>
            <a:ext cx="9144000" cy="5352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elplatzhalter 2"/>
          <p:cNvSpPr txBox="1">
            <a:spLocks noGrp="1"/>
          </p:cNvSpPr>
          <p:nvPr>
            <p:ph type="title"/>
          </p:nvPr>
        </p:nvSpPr>
        <p:spPr>
          <a:xfrm>
            <a:off x="466200" y="304560"/>
            <a:ext cx="7418520" cy="1315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90000" bIns="0" anchor="ctr" compatLnSpc="1"/>
          <a:lstStyle/>
          <a:p>
            <a:endParaRPr lang="en-GB"/>
          </a:p>
        </p:txBody>
      </p:sp>
      <p:sp>
        <p:nvSpPr>
          <p:cNvPr id="4" name="Freihandform: Form 3"/>
          <p:cNvSpPr/>
          <p:nvPr/>
        </p:nvSpPr>
        <p:spPr>
          <a:xfrm>
            <a:off x="0" y="4863960"/>
            <a:ext cx="8183520" cy="1997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CECED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457200" y="1800000"/>
            <a:ext cx="7102800" cy="39776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73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marL="0" marR="0" indent="0" algn="l" rtl="0" eaLnBrk="1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en-GB" sz="3600" b="0" i="0" u="none" strike="noStrike" kern="1200" baseline="0">
          <a:ln>
            <a:noFill/>
          </a:ln>
          <a:solidFill>
            <a:srgbClr val="FFFFFF"/>
          </a:solidFill>
          <a:latin typeface="Times New Roman" pitchFamily="18"/>
          <a:ea typeface="MS Gothic" pitchFamily="2"/>
          <a:cs typeface="Tahoma" pitchFamily="2"/>
        </a:defRPr>
      </a:lvl1pPr>
    </p:titleStyle>
    <p:bodyStyle>
      <a:lvl1pPr marL="0" marR="0" indent="0" algn="l" rtl="0" eaLnBrk="1" hangingPunct="1">
        <a:lnSpc>
          <a:spcPct val="100000"/>
        </a:lnSpc>
        <a:spcBef>
          <a:spcPts val="697"/>
        </a:spcBef>
        <a:spcAft>
          <a:spcPts val="0"/>
        </a:spcAft>
        <a:tabLst>
          <a:tab pos="571320" algn="l"/>
          <a:tab pos="1485719" algn="l"/>
          <a:tab pos="2400119" algn="l"/>
          <a:tab pos="3314519" algn="l"/>
          <a:tab pos="4228919" algn="l"/>
          <a:tab pos="5143320" algn="l"/>
          <a:tab pos="6057720" algn="l"/>
          <a:tab pos="6972120" algn="l"/>
          <a:tab pos="7886520" algn="l"/>
          <a:tab pos="8800920" algn="l"/>
          <a:tab pos="9715320" algn="l"/>
        </a:tabLst>
        <a:defRPr lang="en-GB" sz="2800" b="0" i="0" u="none" strike="noStrike" kern="1200" baseline="0">
          <a:ln>
            <a:noFill/>
          </a:ln>
          <a:solidFill>
            <a:srgbClr val="000000"/>
          </a:solidFill>
          <a:latin typeface="Arial" pitchFamily="2"/>
          <a:ea typeface="MS Gothic" pitchFamily="2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-4680"/>
            <a:ext cx="9143640" cy="59443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reihandform 3"/>
          <p:cNvSpPr/>
          <p:nvPr/>
        </p:nvSpPr>
        <p:spPr>
          <a:xfrm>
            <a:off x="0" y="5400000"/>
            <a:ext cx="8183160" cy="1460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CECED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Titelplatzhalter 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endParaRPr lang="de-DE"/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147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l" rtl="0" hangingPunct="1">
        <a:lnSpc>
          <a:spcPct val="100000"/>
        </a:lnSpc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de-DE" sz="1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S Gothic" pitchFamily="2"/>
          <a:cs typeface="Tahoma" pitchFamily="2"/>
        </a:defRPr>
      </a:lvl1pPr>
    </p:titleStyle>
    <p:bodyStyle>
      <a:lvl1pPr marL="0" marR="0" indent="0" algn="l" rtl="0" hangingPunct="1">
        <a:lnSpc>
          <a:spcPct val="100000"/>
        </a:lnSpc>
        <a:spcBef>
          <a:spcPts val="0"/>
        </a:spcBef>
        <a:spcAft>
          <a:spcPts val="1417"/>
        </a:spcAft>
        <a:tabLst>
          <a:tab pos="571320" algn="l"/>
          <a:tab pos="1485719" algn="l"/>
          <a:tab pos="2400119" algn="l"/>
          <a:tab pos="3314519" algn="l"/>
          <a:tab pos="4228919" algn="l"/>
          <a:tab pos="5143320" algn="l"/>
          <a:tab pos="6057720" algn="l"/>
          <a:tab pos="6972120" algn="l"/>
          <a:tab pos="7886520" algn="l"/>
          <a:tab pos="8800920" algn="l"/>
          <a:tab pos="9715320" algn="l"/>
        </a:tabLst>
        <a:defRPr lang="en-GB" sz="2800" b="0" i="0" u="none" strike="noStrike" kern="1200" spc="0">
          <a:ln>
            <a:noFill/>
          </a:ln>
          <a:solidFill>
            <a:srgbClr val="000000"/>
          </a:solidFill>
          <a:latin typeface="Arial" pitchFamily="18"/>
          <a:ea typeface="MS Gothic" pitchFamily="2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6598440"/>
            <a:ext cx="9143280" cy="259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A99"/>
          </a:solidFill>
          <a:ln w="9360">
            <a:solidFill>
              <a:srgbClr val="9FB8CD"/>
            </a:solidFill>
            <a:prstDash val="solid"/>
            <a:miter/>
          </a:ln>
        </p:spPr>
        <p:txBody>
          <a:bodyPr vert="horz" wrap="square" lIns="90000" tIns="45000" rIns="90000" bIns="4500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pic>
        <p:nvPicPr>
          <p:cNvPr id="3" name="Picture 22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-6480" y="-243000"/>
            <a:ext cx="9155880" cy="1503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elplatzhalter 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GB"/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GB" sz="32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GB" sz="32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GB" sz="28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GB" sz="24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800000" y="6623999"/>
            <a:ext cx="41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ctr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560000" y="6623999"/>
            <a:ext cx="14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r" rtl="0" hangingPunct="0">
              <a:buNone/>
              <a:tabLst/>
            </a:pPr>
            <a:fld id="{AA5512B2-A883-4577-86A3-B30785A900F7}" type="slidenum">
              <a:rPr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‹Nr.›</a:t>
            </a:fld>
            <a:endParaRPr lang="en-GB" sz="1600" kern="12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00" y="6623999"/>
            <a:ext cx="1256759" cy="22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l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56" r:id="rId12"/>
  </p:sldLayoutIdLst>
  <p:txStyles>
    <p:titleStyle>
      <a:lvl1pPr algn="ctr" rtl="0" hangingPunct="0">
        <a:tabLst/>
        <a:defRPr lang="en-GB" sz="4400" b="0" i="0" u="none" strike="noStrike" kern="1200" spc="0">
          <a:ln>
            <a:noFill/>
          </a:ln>
          <a:latin typeface="Liberation Sans" pitchFamily="18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en-GB" sz="3200" b="0" i="0" u="none" strike="noStrike" kern="1200" spc="0">
          <a:ln>
            <a:noFill/>
          </a:ln>
          <a:latin typeface="Liberation Sans" pitchFamily="18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DE1EC-5B9A-4B19-A5A3-749A2791362B}" type="datetimeFigureOut">
              <a:rPr lang="en-US" smtClean="0"/>
              <a:t>12/15/2020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178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/>
          <p:nvPr/>
        </p:nvSpPr>
        <p:spPr>
          <a:xfrm>
            <a:off x="720" y="6593040"/>
            <a:ext cx="9143640" cy="259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80"/>
          </a:solidFill>
          <a:ln w="9360">
            <a:solidFill>
              <a:srgbClr val="9FB8CD"/>
            </a:solidFill>
            <a:prstDash val="solid"/>
            <a:miter/>
          </a:ln>
        </p:spPr>
        <p:txBody>
          <a:bodyPr vert="horz" wrap="none" lIns="90000" tIns="45000" rIns="90000" bIns="45000" anchor="ctr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pic>
        <p:nvPicPr>
          <p:cNvPr id="3" name="Picture 22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-6120" y="360"/>
            <a:ext cx="9156240" cy="16999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67640" y="360"/>
            <a:ext cx="6984360" cy="93563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/>
          <a:p>
            <a:pPr lvl="0"/>
            <a:r>
              <a:rPr lang="en-GB"/>
              <a:t>Click to edit the title text formatClick to edit Master title style</a:t>
            </a:r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20160" y="6597360"/>
            <a:ext cx="59112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GB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fld id="{2F2D1E6B-057B-45A4-A01F-98F9CF5C2452}" type="slidenum">
              <a:t>‹Nr.›</a:t>
            </a:fld>
            <a:fld id="{57C7F074-8CAB-4218-B9D3-BB8C913F7E6D}" type="slidenum">
              <a:t>‹Nr.›</a:t>
            </a:fld>
            <a:endParaRPr lang="en-GB"/>
          </a:p>
        </p:txBody>
      </p:sp>
      <p:sp>
        <p:nvSpPr>
          <p:cNvPr id="6" name="Content Placeholder 7"/>
          <p:cNvSpPr txBox="1">
            <a:spLocks noGrp="1"/>
          </p:cNvSpPr>
          <p:nvPr>
            <p:ph type="body" idx="1"/>
          </p:nvPr>
        </p:nvSpPr>
        <p:spPr>
          <a:xfrm>
            <a:off x="467640" y="1484639"/>
            <a:ext cx="8229240" cy="4959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5"/>
            <a:r>
              <a:rPr lang="en-GB"/>
              <a:t>Sixth Outline Level</a:t>
            </a:r>
          </a:p>
          <a:p>
            <a:pPr lvl="6"/>
            <a:r>
              <a:rPr lang="en-GB"/>
              <a:t>Seventh Outline Level</a:t>
            </a:r>
          </a:p>
          <a:p>
            <a:pPr lvl="7"/>
            <a:r>
              <a:rPr lang="en-GB"/>
              <a:t>Eighth Outline Level</a:t>
            </a:r>
          </a:p>
          <a:p>
            <a:pPr lvl="8"/>
            <a:r>
              <a:rPr lang="en-GB"/>
              <a:t>Ninth Outline LevelClick to edit Master text styles</a:t>
            </a:r>
          </a:p>
          <a:p>
            <a:pPr lvl="8"/>
            <a:r>
              <a:rPr lang="en-GB"/>
              <a:t>Second level</a:t>
            </a:r>
          </a:p>
          <a:p>
            <a:pPr lvl="8"/>
            <a:r>
              <a:rPr lang="en-GB"/>
              <a:t>Third level</a:t>
            </a:r>
          </a:p>
          <a:p>
            <a:pPr lvl="8"/>
            <a:r>
              <a:rPr lang="en-GB"/>
              <a:t>Fourth level</a:t>
            </a:r>
          </a:p>
          <a:p>
            <a:pPr lvl="8"/>
            <a:r>
              <a:rPr lang="en-GB"/>
              <a:t>Fifth level</a:t>
            </a:r>
          </a:p>
        </p:txBody>
      </p:sp>
      <p:sp>
        <p:nvSpPr>
          <p:cNvPr id="7" name="Date Placeholder 13"/>
          <p:cNvSpPr txBox="1">
            <a:spLocks noGrp="1"/>
          </p:cNvSpPr>
          <p:nvPr>
            <p:ph type="dt" sz="half" idx="2"/>
          </p:nvPr>
        </p:nvSpPr>
        <p:spPr>
          <a:xfrm>
            <a:off x="5717520" y="6421680"/>
            <a:ext cx="342576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US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GB"/>
              <a:t>RESMDD12, 12/10/2012</a:t>
            </a:r>
          </a:p>
        </p:txBody>
      </p:sp>
      <p:sp>
        <p:nvSpPr>
          <p:cNvPr id="8" name="Footer Placeholder 2"/>
          <p:cNvSpPr txBox="1">
            <a:spLocks noGrp="1"/>
          </p:cNvSpPr>
          <p:nvPr>
            <p:ph type="ftr" sz="quarter" idx="3"/>
          </p:nvPr>
        </p:nvSpPr>
        <p:spPr>
          <a:xfrm>
            <a:off x="755639" y="6597360"/>
            <a:ext cx="496836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GB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290514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marL="0" marR="0" lvl="0" indent="0" algn="l" rtl="0" eaLnBrk="1" hangingPunct="1">
        <a:spcBef>
          <a:spcPts val="0"/>
        </a:spcBef>
        <a:spcAft>
          <a:spcPts val="0"/>
        </a:spcAft>
        <a:buNone/>
        <a:tabLst/>
        <a:defRPr lang="en-GB" sz="3200" b="0" i="0" u="none" strike="noStrike" kern="1200" spc="0">
          <a:ln>
            <a:noFill/>
          </a:ln>
          <a:solidFill>
            <a:srgbClr val="FFFFFF"/>
          </a:solidFill>
          <a:latin typeface="Bookman Old Style"/>
          <a:ea typeface="DejaVu Sans" pitchFamily="2"/>
          <a:cs typeface="DejaVu Sans" pitchFamily="2"/>
        </a:defRPr>
      </a:lvl1pPr>
    </p:titleStyle>
    <p:bodyStyle>
      <a:lvl1pPr lvl="0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1pPr>
      <a:lvl2pPr lvl="1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2pPr>
      <a:lvl3pPr lvl="2" algn="l" rtl="0" eaLnBrk="1" hangingPunct="1">
        <a:spcBef>
          <a:spcPts val="0"/>
        </a:spcBef>
        <a:spcAft>
          <a:spcPts val="1417"/>
        </a:spcAft>
        <a:buSzPct val="75000"/>
        <a:buFont typeface="StarSymbol"/>
        <a:buChar char="–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3pPr>
      <a:lvl4pPr lvl="3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4pPr>
      <a:lvl5pPr lvl="4" algn="l" rtl="0" eaLnBrk="1" hangingPunct="1">
        <a:spcBef>
          <a:spcPts val="0"/>
        </a:spcBef>
        <a:spcAft>
          <a:spcPts val="1417"/>
        </a:spcAft>
        <a:buSzPct val="75000"/>
        <a:buFont typeface="StarSymbol"/>
        <a:buChar char="–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5pPr>
      <a:lvl6pPr lvl="5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6pPr>
      <a:lvl7pPr lvl="6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7pPr>
      <a:lvl8pPr lvl="7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8pPr>
      <a:lvl9pPr marL="0" marR="0" lvl="8" indent="0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/>
          <p:nvPr/>
        </p:nvSpPr>
        <p:spPr>
          <a:xfrm>
            <a:off x="720" y="6593040"/>
            <a:ext cx="9143640" cy="259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80"/>
          </a:solidFill>
          <a:ln w="9360">
            <a:solidFill>
              <a:srgbClr val="9FB8CD"/>
            </a:solidFill>
            <a:prstDash val="solid"/>
            <a:miter/>
          </a:ln>
        </p:spPr>
        <p:txBody>
          <a:bodyPr vert="horz" wrap="none" lIns="90000" tIns="45000" rIns="90000" bIns="45000" anchor="ctr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pic>
        <p:nvPicPr>
          <p:cNvPr id="3" name="Picture 22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-6120" y="360"/>
            <a:ext cx="9156240" cy="16999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67640" y="360"/>
            <a:ext cx="6984360" cy="93563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/>
          <a:p>
            <a:pPr lvl="0"/>
            <a:r>
              <a:rPr lang="en-GB"/>
              <a:t>Click to edit the title text formatClick to edit Master title style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2"/>
          </p:nvPr>
        </p:nvSpPr>
        <p:spPr>
          <a:xfrm>
            <a:off x="5717520" y="6421680"/>
            <a:ext cx="342576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US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3"/>
          </p:nvPr>
        </p:nvSpPr>
        <p:spPr>
          <a:xfrm>
            <a:off x="755639" y="6597360"/>
            <a:ext cx="496836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GB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"/>
          </p:nvPr>
        </p:nvSpPr>
        <p:spPr>
          <a:xfrm>
            <a:off x="20160" y="6597360"/>
            <a:ext cx="59112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GB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fld id="{F7120E50-876E-4F13-A7F4-803E9A9467C1}" type="slidenum">
              <a:t>‹Nr.›</a:t>
            </a:fld>
            <a:fld id="{A3EDA379-0D31-4005-ABDB-A2C2B031654F}" type="slidenum">
              <a:t>‹Nr.›</a:t>
            </a:fld>
            <a:endParaRPr lang="en-GB"/>
          </a:p>
        </p:txBody>
      </p:sp>
      <p:sp>
        <p:nvSpPr>
          <p:cNvPr id="8" name="Content Placeholder 8"/>
          <p:cNvSpPr txBox="1">
            <a:spLocks noGrp="1"/>
          </p:cNvSpPr>
          <p:nvPr>
            <p:ph type="body" idx="1"/>
          </p:nvPr>
        </p:nvSpPr>
        <p:spPr>
          <a:xfrm>
            <a:off x="457200" y="1484639"/>
            <a:ext cx="4041359" cy="4971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5"/>
            <a:r>
              <a:rPr lang="en-GB"/>
              <a:t>Sixth Outline Level</a:t>
            </a:r>
          </a:p>
          <a:p>
            <a:pPr lvl="6"/>
            <a:r>
              <a:rPr lang="en-GB"/>
              <a:t>Seventh Outline Level</a:t>
            </a:r>
          </a:p>
          <a:p>
            <a:pPr lvl="7"/>
            <a:r>
              <a:rPr lang="en-GB"/>
              <a:t>Eighth Outline Level</a:t>
            </a:r>
          </a:p>
          <a:p>
            <a:pPr lvl="8"/>
            <a:r>
              <a:rPr lang="en-GB"/>
              <a:t>Ninth Outline LevelClick to edit Master text styles</a:t>
            </a:r>
          </a:p>
          <a:p>
            <a:pPr lvl="8"/>
            <a:r>
              <a:rPr lang="en-GB"/>
              <a:t>Second level</a:t>
            </a:r>
          </a:p>
          <a:p>
            <a:pPr lvl="8"/>
            <a:r>
              <a:rPr lang="en-GB"/>
              <a:t>Third level</a:t>
            </a:r>
          </a:p>
          <a:p>
            <a:pPr lvl="8"/>
            <a:r>
              <a:rPr lang="en-GB"/>
              <a:t>Fourth level</a:t>
            </a:r>
          </a:p>
          <a:p>
            <a:pPr lvl="8"/>
            <a:r>
              <a:rPr lang="en-GB"/>
              <a:t>Fifth level</a:t>
            </a:r>
          </a:p>
        </p:txBody>
      </p:sp>
      <p:sp>
        <p:nvSpPr>
          <p:cNvPr id="9" name="Content Placeholder 10"/>
          <p:cNvSpPr txBox="1">
            <a:spLocks noGrp="1"/>
          </p:cNvSpPr>
          <p:nvPr>
            <p:ph type="body" sz="quarter" idx="4294967295"/>
          </p:nvPr>
        </p:nvSpPr>
        <p:spPr>
          <a:xfrm>
            <a:off x="4632120" y="1481759"/>
            <a:ext cx="4041359" cy="4971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5"/>
            <a:r>
              <a:rPr lang="en-GB"/>
              <a:t>Sixth Outline Level</a:t>
            </a:r>
          </a:p>
          <a:p>
            <a:pPr lvl="6"/>
            <a:r>
              <a:rPr lang="en-GB"/>
              <a:t>Seventh Outline Level</a:t>
            </a:r>
          </a:p>
          <a:p>
            <a:pPr lvl="7"/>
            <a:r>
              <a:rPr lang="en-GB"/>
              <a:t>Eighth Outline Level</a:t>
            </a:r>
          </a:p>
          <a:p>
            <a:pPr lvl="0"/>
            <a:r>
              <a:rPr lang="en-GB"/>
              <a:t>Ninth Outline LevelClick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225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marL="0" marR="0" lvl="0" indent="0" algn="l" rtl="0" eaLnBrk="1" hangingPunct="1">
        <a:spcBef>
          <a:spcPts val="0"/>
        </a:spcBef>
        <a:spcAft>
          <a:spcPts val="0"/>
        </a:spcAft>
        <a:buNone/>
        <a:tabLst/>
        <a:defRPr lang="en-GB" sz="3200" b="0" i="0" u="none" strike="noStrike" kern="1200" spc="0">
          <a:ln>
            <a:noFill/>
          </a:ln>
          <a:solidFill>
            <a:srgbClr val="FFFFFF"/>
          </a:solidFill>
          <a:latin typeface="Bookman Old Style"/>
          <a:ea typeface="DejaVu Sans" pitchFamily="2"/>
          <a:cs typeface="DejaVu Sans" pitchFamily="2"/>
        </a:defRPr>
      </a:lvl1pPr>
    </p:titleStyle>
    <p:bodyStyle>
      <a:lvl1pPr lvl="0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1pPr>
      <a:lvl2pPr lvl="1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2pPr>
      <a:lvl3pPr lvl="2" algn="l" rtl="0" eaLnBrk="1" hangingPunct="1">
        <a:spcBef>
          <a:spcPts val="0"/>
        </a:spcBef>
        <a:spcAft>
          <a:spcPts val="1417"/>
        </a:spcAft>
        <a:buSzPct val="75000"/>
        <a:buFont typeface="StarSymbol"/>
        <a:buChar char="–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3pPr>
      <a:lvl4pPr lvl="3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4pPr>
      <a:lvl5pPr lvl="4" algn="l" rtl="0" eaLnBrk="1" hangingPunct="1">
        <a:spcBef>
          <a:spcPts val="0"/>
        </a:spcBef>
        <a:spcAft>
          <a:spcPts val="1417"/>
        </a:spcAft>
        <a:buSzPct val="75000"/>
        <a:buFont typeface="StarSymbol"/>
        <a:buChar char="–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5pPr>
      <a:lvl6pPr lvl="5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6pPr>
      <a:lvl7pPr lvl="6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7pPr>
      <a:lvl8pPr lvl="7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8pPr>
      <a:lvl9pPr marL="0" marR="0" lvl="0" indent="0" algn="l" rtl="0" eaLnBrk="1" hangingPunct="1">
        <a:spcBef>
          <a:spcPts val="601"/>
        </a:spcBef>
        <a:spcAft>
          <a:spcPts val="1417"/>
        </a:spcAft>
        <a:buClr>
          <a:srgbClr val="727CA3"/>
        </a:buClr>
        <a:buSzPct val="76000"/>
        <a:buFont typeface="Wingdings 3"/>
        <a:buChar char="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6598440"/>
            <a:ext cx="9143280" cy="259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A99"/>
          </a:solidFill>
          <a:ln w="9360">
            <a:solidFill>
              <a:srgbClr val="9FB8CD"/>
            </a:solidFill>
            <a:prstDash val="solid"/>
            <a:miter/>
          </a:ln>
        </p:spPr>
        <p:txBody>
          <a:bodyPr vert="horz" wrap="square" lIns="90000" tIns="45000" rIns="90000" bIns="4500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pic>
        <p:nvPicPr>
          <p:cNvPr id="3" name="Picture 22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-6480" y="-243000"/>
            <a:ext cx="9155880" cy="16995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elplatzhalter 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GB"/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Textfeld 5"/>
          <p:cNvSpPr txBox="1"/>
          <p:nvPr/>
        </p:nvSpPr>
        <p:spPr>
          <a:xfrm>
            <a:off x="1800000" y="6623999"/>
            <a:ext cx="41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 algn="ctr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560000" y="6623999"/>
            <a:ext cx="14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 algn="r" rtl="0" hangingPunct="0">
              <a:buNone/>
              <a:tabLst/>
            </a:pPr>
            <a:fld id="{8DDBD131-C5E6-4789-9F02-6B55F177D699}" type="slidenum">
              <a:t>‹Nr.›</a:t>
            </a:fld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00" y="6623999"/>
            <a:ext cx="1256759" cy="228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l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5423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ctr" rtl="0" eaLnBrk="1" hangingPunct="1">
        <a:tabLst/>
        <a:defRPr lang="en-GB" sz="4400" b="0" i="0" u="none" strike="noStrike" kern="1200" spc="0">
          <a:ln>
            <a:noFill/>
          </a:ln>
          <a:latin typeface="Liberation Sans" pitchFamily="18"/>
        </a:defRPr>
      </a:lvl1pPr>
    </p:titleStyle>
    <p:bodyStyle>
      <a:lvl1pPr marL="0" marR="0" indent="0" rtl="0" eaLnBrk="1" hangingPunct="1">
        <a:spcBef>
          <a:spcPts val="0"/>
        </a:spcBef>
        <a:spcAft>
          <a:spcPts val="1417"/>
        </a:spcAft>
        <a:tabLst/>
        <a:defRPr lang="en-GB" sz="3200" b="0" i="0" u="none" strike="noStrike" kern="1200" spc="0">
          <a:ln>
            <a:noFill/>
          </a:ln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685799" y="2130480"/>
            <a:ext cx="7772039" cy="14695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lvl="0"/>
            <a:r>
              <a:rPr lang="es-ES"/>
              <a:t>Klicken Sie, um das Format des Titeltextes zu bearbeitenHaga clic para modificar el estilo de título del patrón</a:t>
            </a:r>
          </a:p>
        </p:txBody>
      </p:sp>
      <p:sp>
        <p:nvSpPr>
          <p:cNvPr id="3" name="3 Marcador de fecha"/>
          <p:cNvSpPr txBox="1">
            <a:spLocks noGrp="1"/>
          </p:cNvSpPr>
          <p:nvPr>
            <p:ph type="dt" sz="half" idx="2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 b="0" i="0" u="none" strike="noStrike" kern="1200" spc="0">
                <a:solidFill>
                  <a:srgbClr val="000000"/>
                </a:solidFill>
                <a:latin typeface="Calibri"/>
                <a:ea typeface="Arial Unicode MS" pitchFamily="2"/>
                <a:cs typeface="Tahoma" pitchFamily="2"/>
              </a:defRPr>
            </a:lvl1pPr>
          </a:lstStyle>
          <a:p>
            <a:pPr lvl="0"/>
            <a:fld id="{691F28F8-34D0-4D54-81ED-A2F370FE827A}" type="datetime1">
              <a:rPr lang="en-GB"/>
              <a:pPr lvl="0"/>
              <a:t>15/12/2020</a:t>
            </a:fld>
            <a:endParaRPr lang="en-GB"/>
          </a:p>
        </p:txBody>
      </p:sp>
      <p:sp>
        <p:nvSpPr>
          <p:cNvPr id="4" name="4 Marcador de pie de página"/>
          <p:cNvSpPr txBox="1">
            <a:spLocks noGrp="1"/>
          </p:cNvSpPr>
          <p:nvPr>
            <p:ph type="ftr" sz="quarter" idx="3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lvl="0" rtl="0" hangingPunct="0">
              <a:buNone/>
              <a:tabLst/>
              <a:defRPr lang="en-GB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5 Marcador de número de diapositiva"/>
          <p:cNvSpPr txBox="1">
            <a:spLocks noGrp="1"/>
          </p:cNvSpPr>
          <p:nvPr>
            <p:ph type="sldNum" sz="quarter" idx="4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 b="0" i="0" u="none" strike="noStrike" kern="1200" spc="0">
                <a:solidFill>
                  <a:srgbClr val="000000"/>
                </a:solidFill>
                <a:latin typeface="Calibri"/>
                <a:ea typeface="Arial Unicode MS" pitchFamily="2"/>
                <a:cs typeface="Tahoma" pitchFamily="2"/>
              </a:defRPr>
            </a:lvl1pPr>
          </a:lstStyle>
          <a:p>
            <a:pPr lvl="0"/>
            <a:fld id="{78C68453-49C3-4493-AE8F-0FD4E44F3971}" type="slidenum">
              <a:t>‹Nr.›</a:t>
            </a:fld>
            <a:endParaRPr lang="en-GB"/>
          </a:p>
        </p:txBody>
      </p:sp>
      <p:sp>
        <p:nvSpPr>
          <p:cNvPr id="6" name="Textplatzhalter 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046360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322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lvl="0" algn="ctr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s-ES" sz="4400" b="0" i="0" u="none" strike="noStrike" kern="1200" spc="0">
          <a:ln>
            <a:noFill/>
          </a:ln>
          <a:solidFill>
            <a:srgbClr val="000000"/>
          </a:solidFill>
          <a:latin typeface="Calibri"/>
          <a:ea typeface="WenQuanYi Micro Hei" pitchFamily="2"/>
          <a:cs typeface="Lohit Hindi" pitchFamily="2"/>
        </a:defRPr>
      </a:lvl1pPr>
    </p:titleStyle>
    <p:bodyStyle>
      <a:lvl1pPr marL="0" marR="0" indent="0" algn="l" rtl="0" eaLnBrk="1" hangingPunct="1">
        <a:lnSpc>
          <a:spcPct val="100000"/>
        </a:lnSpc>
        <a:spcBef>
          <a:spcPts val="0"/>
        </a:spcBef>
        <a:spcAft>
          <a:spcPts val="1417"/>
        </a:spcAft>
        <a:tabLst/>
        <a:defRPr lang="es-ES" sz="3200" b="0" i="0" u="none" strike="noStrike" kern="1200" spc="0">
          <a:ln>
            <a:noFill/>
          </a:ln>
          <a:solidFill>
            <a:srgbClr val="000000"/>
          </a:solidFill>
          <a:latin typeface="Calibri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6598440"/>
            <a:ext cx="9143280" cy="259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A99"/>
          </a:solidFill>
          <a:ln w="9360">
            <a:solidFill>
              <a:srgbClr val="9FB8CD"/>
            </a:solidFill>
            <a:prstDash val="solid"/>
            <a:miter/>
          </a:ln>
        </p:spPr>
        <p:txBody>
          <a:bodyPr vert="horz" wrap="square" lIns="90000" tIns="45000" rIns="90000" bIns="4500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pic>
        <p:nvPicPr>
          <p:cNvPr id="3" name="Picture 22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-6480" y="-243000"/>
            <a:ext cx="9155880" cy="16995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elplatzhalter 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GB"/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Textfeld 5"/>
          <p:cNvSpPr txBox="1"/>
          <p:nvPr/>
        </p:nvSpPr>
        <p:spPr>
          <a:xfrm>
            <a:off x="1800000" y="6623999"/>
            <a:ext cx="41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 algn="ctr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560000" y="6623999"/>
            <a:ext cx="14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 algn="r" rtl="0" hangingPunct="0">
              <a:buNone/>
              <a:tabLst/>
            </a:pPr>
            <a:fld id="{7CC6DE38-CF1B-44D2-A395-CF106A8928CF}" type="slidenum">
              <a:t>‹Nr.›</a:t>
            </a:fld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00" y="6623999"/>
            <a:ext cx="1256759" cy="228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l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1330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ctr" rtl="0" eaLnBrk="1" hangingPunct="1">
        <a:tabLst/>
        <a:defRPr lang="en-GB" sz="4400" b="0" i="0" u="none" strike="noStrike" kern="1200" spc="0">
          <a:ln>
            <a:noFill/>
          </a:ln>
          <a:latin typeface="Liberation Sans" pitchFamily="18"/>
        </a:defRPr>
      </a:lvl1pPr>
    </p:titleStyle>
    <p:bodyStyle>
      <a:lvl1pPr marL="0" marR="0" indent="0" rtl="0" eaLnBrk="1" hangingPunct="1">
        <a:spcBef>
          <a:spcPts val="0"/>
        </a:spcBef>
        <a:spcAft>
          <a:spcPts val="1417"/>
        </a:spcAft>
        <a:tabLst/>
        <a:defRPr lang="en-GB" sz="3200" b="0" i="0" u="none" strike="noStrike" kern="1200" spc="0">
          <a:ln>
            <a:noFill/>
          </a:ln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-4680"/>
            <a:ext cx="9144000" cy="5352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elplatzhalter 2"/>
          <p:cNvSpPr txBox="1">
            <a:spLocks noGrp="1"/>
          </p:cNvSpPr>
          <p:nvPr>
            <p:ph type="title"/>
          </p:nvPr>
        </p:nvSpPr>
        <p:spPr>
          <a:xfrm>
            <a:off x="466200" y="304560"/>
            <a:ext cx="7418520" cy="1315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90000" bIns="0" anchor="ctr" compatLnSpc="1"/>
          <a:lstStyle/>
          <a:p>
            <a:endParaRPr lang="en-GB"/>
          </a:p>
        </p:txBody>
      </p:sp>
      <p:sp>
        <p:nvSpPr>
          <p:cNvPr id="4" name="Freihandform: Form 3"/>
          <p:cNvSpPr/>
          <p:nvPr/>
        </p:nvSpPr>
        <p:spPr>
          <a:xfrm>
            <a:off x="0" y="4863960"/>
            <a:ext cx="8183520" cy="1997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CECED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>
              <a:solidFill>
                <a:srgbClr val="000000"/>
              </a:solidFill>
              <a:ea typeface="Geneva" pitchFamily="2"/>
              <a:cs typeface="Geneva" pitchFamily="2"/>
            </a:endParaRPr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457200" y="1800000"/>
            <a:ext cx="7102800" cy="39776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29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xStyles>
    <p:titleStyle>
      <a:lvl1pPr marL="0" marR="0" indent="0" algn="l" rtl="0" eaLnBrk="1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en-GB" sz="3600" b="0" i="0" u="none" strike="noStrike" kern="1200" baseline="0">
          <a:ln>
            <a:noFill/>
          </a:ln>
          <a:solidFill>
            <a:srgbClr val="FFFFFF"/>
          </a:solidFill>
          <a:latin typeface="Times New Roman" pitchFamily="18"/>
          <a:ea typeface="MS Gothic" pitchFamily="2"/>
          <a:cs typeface="Tahoma" pitchFamily="2"/>
        </a:defRPr>
      </a:lvl1pPr>
    </p:titleStyle>
    <p:bodyStyle>
      <a:lvl1pPr marL="0" marR="0" indent="0" algn="l" rtl="0" eaLnBrk="1" hangingPunct="1">
        <a:lnSpc>
          <a:spcPct val="100000"/>
        </a:lnSpc>
        <a:spcBef>
          <a:spcPts val="697"/>
        </a:spcBef>
        <a:spcAft>
          <a:spcPts val="0"/>
        </a:spcAft>
        <a:tabLst>
          <a:tab pos="571320" algn="l"/>
          <a:tab pos="1485719" algn="l"/>
          <a:tab pos="2400119" algn="l"/>
          <a:tab pos="3314519" algn="l"/>
          <a:tab pos="4228919" algn="l"/>
          <a:tab pos="5143320" algn="l"/>
          <a:tab pos="6057720" algn="l"/>
          <a:tab pos="6972120" algn="l"/>
          <a:tab pos="7886520" algn="l"/>
          <a:tab pos="8800920" algn="l"/>
          <a:tab pos="9715320" algn="l"/>
        </a:tabLst>
        <a:defRPr lang="en-GB" sz="2800" b="0" i="0" u="none" strike="noStrike" kern="1200" baseline="0">
          <a:ln>
            <a:noFill/>
          </a:ln>
          <a:solidFill>
            <a:srgbClr val="000000"/>
          </a:solidFill>
          <a:latin typeface="Arial" pitchFamily="2"/>
          <a:ea typeface="MS Gothic" pitchFamily="2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 idx="4294967295"/>
          </p:nvPr>
        </p:nvSpPr>
        <p:spPr>
          <a:xfrm>
            <a:off x="1043608" y="1349693"/>
            <a:ext cx="6198116" cy="3311226"/>
          </a:xfrm>
        </p:spPr>
        <p:txBody>
          <a:bodyPr wrap="square" lIns="90000" tIns="45000" rIns="90000" bIns="45000" anchor="t">
            <a:noAutofit/>
          </a:bodyPr>
          <a:lstStyle/>
          <a:p>
            <a:pPr lvl="0" algn="ctr"/>
            <a:r>
              <a:rPr lang="en-US" sz="54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Timing Status Freiburg</a:t>
            </a:r>
            <a:r>
              <a:rPr lang="de-DE" sz="2800" dirty="0" smtClean="0">
                <a:solidFill>
                  <a:srgbClr val="FFFFFF"/>
                </a:solidFill>
              </a:rPr>
              <a:t/>
            </a:r>
            <a:br>
              <a:rPr lang="de-DE" sz="2800" dirty="0" smtClean="0">
                <a:solidFill>
                  <a:srgbClr val="FFFFFF"/>
                </a:solidFill>
              </a:rPr>
            </a:br>
            <a:r>
              <a:rPr lang="de-DE" sz="2800" dirty="0" smtClean="0">
                <a:solidFill>
                  <a:srgbClr val="FFFFFF"/>
                </a:solidFill>
              </a:rPr>
              <a:t>17.12.2020</a:t>
            </a:r>
            <a:r>
              <a:rPr lang="de-DE" sz="2800" dirty="0" smtClean="0">
                <a:solidFill>
                  <a:srgbClr val="FFFFFF"/>
                </a:solidFill>
              </a:rPr>
              <a:t/>
            </a:r>
            <a:br>
              <a:rPr lang="de-DE" sz="2800" dirty="0" smtClean="0">
                <a:solidFill>
                  <a:srgbClr val="FFFFFF"/>
                </a:solidFill>
              </a:rPr>
            </a:br>
            <a:endParaRPr lang="de-DE" sz="2800" dirty="0">
              <a:solidFill>
                <a:srgbClr val="FFFFFF"/>
              </a:solidFill>
            </a:endParaRPr>
          </a:p>
        </p:txBody>
      </p:sp>
      <p:sp>
        <p:nvSpPr>
          <p:cNvPr id="3" name="Untertitel 2"/>
          <p:cNvSpPr txBox="1">
            <a:spLocks noGrp="1"/>
          </p:cNvSpPr>
          <p:nvPr>
            <p:ph type="subTitle" idx="4294967295"/>
          </p:nvPr>
        </p:nvSpPr>
        <p:spPr>
          <a:xfrm>
            <a:off x="360000" y="4252200"/>
            <a:ext cx="7019640" cy="758880"/>
          </a:xfrm>
        </p:spPr>
        <p:txBody>
          <a:bodyPr wrap="square" lIns="90000" tIns="45000" rIns="90000" bIns="45000" anchor="ctr">
            <a:noAutofit/>
          </a:bodyPr>
          <a:lstStyle/>
          <a:p>
            <a:pPr lvl="0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de-DE" sz="2400" u="sng" dirty="0" smtClean="0">
              <a:solidFill>
                <a:srgbClr val="FFFFFF"/>
              </a:solidFill>
              <a:latin typeface="Calibri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72846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-208" y="81000"/>
            <a:ext cx="8370360" cy="971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800" b="0" i="0" u="none" strike="noStrike" kern="1200" spc="0" dirty="0" smtClean="0">
                <a:ln>
                  <a:noFill/>
                </a:ln>
                <a:solidFill>
                  <a:srgbClr val="FFFFFF"/>
                </a:solidFill>
                <a:latin typeface="Arial" pitchFamily="34"/>
                <a:ea typeface="Geneva" pitchFamily="2"/>
                <a:cs typeface="Geneva" pitchFamily="2"/>
              </a:rPr>
              <a:t>Timing </a:t>
            </a:r>
            <a:r>
              <a:rPr lang="de-DE" sz="2800" b="0" i="0" u="none" strike="noStrike" kern="1200" spc="0" dirty="0" smtClean="0">
                <a:ln>
                  <a:noFill/>
                </a:ln>
                <a:solidFill>
                  <a:srgbClr val="FFFFFF"/>
                </a:solidFill>
                <a:latin typeface="Arial" pitchFamily="34"/>
                <a:ea typeface="Geneva" pitchFamily="2"/>
                <a:cs typeface="Geneva" pitchFamily="2"/>
              </a:rPr>
              <a:t>Setup</a:t>
            </a:r>
            <a:endParaRPr lang="de-DE" sz="2800" b="0" i="0" u="none" strike="noStrike" kern="1200" spc="0" dirty="0">
              <a:ln>
                <a:noFill/>
              </a:ln>
              <a:solidFill>
                <a:srgbClr val="FFFFFF"/>
              </a:solidFill>
              <a:latin typeface="Arial" pitchFamily="34"/>
              <a:ea typeface="Geneva" pitchFamily="2"/>
              <a:cs typeface="Geneva" pitchFamily="2"/>
            </a:endParaRPr>
          </a:p>
        </p:txBody>
      </p:sp>
      <p:sp>
        <p:nvSpPr>
          <p:cNvPr id="3" name="Textfeld 2"/>
          <p:cNvSpPr txBox="1"/>
          <p:nvPr/>
        </p:nvSpPr>
        <p:spPr>
          <a:xfrm flipH="1">
            <a:off x="107640" y="883978"/>
            <a:ext cx="668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Setup and some troubles</a:t>
            </a:r>
            <a:endParaRPr lang="en-US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99"/>
          <a:stretch/>
        </p:blipFill>
        <p:spPr>
          <a:xfrm>
            <a:off x="4679415" y="1253310"/>
            <a:ext cx="4432265" cy="4065942"/>
          </a:xfrm>
          <a:prstGeom prst="rect">
            <a:avLst/>
          </a:prstGeom>
        </p:spPr>
      </p:pic>
      <p:cxnSp>
        <p:nvCxnSpPr>
          <p:cNvPr id="8" name="Gerade Verbindung mit Pfeil 7"/>
          <p:cNvCxnSpPr/>
          <p:nvPr/>
        </p:nvCxnSpPr>
        <p:spPr>
          <a:xfrm flipH="1" flipV="1">
            <a:off x="4345858" y="2271252"/>
            <a:ext cx="1563329" cy="578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H="1" flipV="1">
            <a:off x="4326194" y="2900516"/>
            <a:ext cx="1641987" cy="38576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 flipV="1">
            <a:off x="4326194" y="3696929"/>
            <a:ext cx="2123767" cy="3441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7895303" y="4130702"/>
            <a:ext cx="137652" cy="17981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 flipH="1">
            <a:off x="3608122" y="2045109"/>
            <a:ext cx="824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LGAD</a:t>
            </a:r>
          </a:p>
          <a:p>
            <a:r>
              <a:rPr lang="en-US" dirty="0" smtClean="0"/>
              <a:t>board</a:t>
            </a:r>
            <a:endParaRPr lang="en-US" dirty="0"/>
          </a:p>
        </p:txBody>
      </p:sp>
      <p:sp>
        <p:nvSpPr>
          <p:cNvPr id="21" name="Textfeld 20"/>
          <p:cNvSpPr txBox="1"/>
          <p:nvPr/>
        </p:nvSpPr>
        <p:spPr>
          <a:xfrm>
            <a:off x="3631865" y="2673209"/>
            <a:ext cx="737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DUT </a:t>
            </a:r>
          </a:p>
          <a:p>
            <a:r>
              <a:rPr lang="en-US" dirty="0" smtClean="0"/>
              <a:t>board</a:t>
            </a:r>
            <a:endParaRPr lang="en-US" dirty="0"/>
          </a:p>
        </p:txBody>
      </p:sp>
      <p:sp>
        <p:nvSpPr>
          <p:cNvPr id="22" name="Textfeld 21"/>
          <p:cNvSpPr txBox="1"/>
          <p:nvPr/>
        </p:nvSpPr>
        <p:spPr>
          <a:xfrm>
            <a:off x="3608122" y="3426385"/>
            <a:ext cx="792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Diode </a:t>
            </a:r>
            <a:br>
              <a:rPr lang="en-US" dirty="0" smtClean="0"/>
            </a:br>
            <a:r>
              <a:rPr lang="en-US" dirty="0" smtClean="0"/>
              <a:t>board</a:t>
            </a:r>
            <a:endParaRPr lang="en-US" dirty="0"/>
          </a:p>
        </p:txBody>
      </p:sp>
      <p:sp>
        <p:nvSpPr>
          <p:cNvPr id="25" name="Textfeld 24"/>
          <p:cNvSpPr txBox="1"/>
          <p:nvPr/>
        </p:nvSpPr>
        <p:spPr>
          <a:xfrm>
            <a:off x="7275875" y="5879692"/>
            <a:ext cx="1671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Chiller+Peltier</a:t>
            </a:r>
            <a:r>
              <a:rPr lang="en-US" dirty="0" smtClean="0"/>
              <a:t>+</a:t>
            </a:r>
            <a:br>
              <a:rPr lang="en-US" dirty="0" smtClean="0"/>
            </a:br>
            <a:r>
              <a:rPr lang="en-US" dirty="0" smtClean="0"/>
              <a:t>Mounting Stage</a:t>
            </a:r>
            <a:endParaRPr lang="en-US" dirty="0"/>
          </a:p>
        </p:txBody>
      </p:sp>
      <p:sp>
        <p:nvSpPr>
          <p:cNvPr id="26" name="Textfeld 25"/>
          <p:cNvSpPr txBox="1"/>
          <p:nvPr/>
        </p:nvSpPr>
        <p:spPr>
          <a:xfrm>
            <a:off x="86324" y="1469355"/>
            <a:ext cx="31611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Particulars amplifiers used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Trigger on all three sensors (Pattern trigger)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Cooling </a:t>
            </a:r>
            <a:r>
              <a:rPr lang="en-US" dirty="0" smtClean="0"/>
              <a:t>not sufficient yet, needs to be improved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Alignment of the diode board needs to be </a:t>
            </a:r>
            <a:r>
              <a:rPr lang="en-US" dirty="0" smtClean="0"/>
              <a:t>fixed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had a lot of noise issues, that are fixed now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Testing different LGADs for being the final reference sensor righ</a:t>
            </a:r>
            <a:r>
              <a:rPr lang="en-US" dirty="0" smtClean="0"/>
              <a:t>t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10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-208" y="81000"/>
            <a:ext cx="8370360" cy="971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800" b="0" i="0" u="none" strike="noStrike" kern="1200" spc="0" dirty="0" smtClean="0">
                <a:ln>
                  <a:noFill/>
                </a:ln>
                <a:solidFill>
                  <a:srgbClr val="FFFFFF"/>
                </a:solidFill>
                <a:latin typeface="Arial" pitchFamily="34"/>
                <a:ea typeface="Geneva" pitchFamily="2"/>
                <a:cs typeface="Geneva" pitchFamily="2"/>
              </a:rPr>
              <a:t>Samples</a:t>
            </a:r>
            <a:endParaRPr lang="de-DE" sz="2800" b="0" i="0" u="none" strike="noStrike" kern="1200" spc="0" dirty="0">
              <a:ln>
                <a:noFill/>
              </a:ln>
              <a:solidFill>
                <a:srgbClr val="FFFFFF"/>
              </a:solidFill>
              <a:latin typeface="Arial" pitchFamily="34"/>
              <a:ea typeface="Geneva" pitchFamily="2"/>
              <a:cs typeface="Geneva" pitchFamily="2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40834" y="942462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HPK LGADs</a:t>
            </a:r>
            <a:r>
              <a:rPr lang="en-US" dirty="0"/>
              <a:t>, </a:t>
            </a:r>
            <a:r>
              <a:rPr lang="en-US" dirty="0" smtClean="0"/>
              <a:t>35/50 µm active layer, different wafers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Sensor capacitance: </a:t>
            </a:r>
            <a:r>
              <a:rPr lang="en-GB" dirty="0"/>
              <a:t>3.5-3.7 pF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Target </a:t>
            </a:r>
            <a:r>
              <a:rPr lang="en-US" dirty="0" err="1" smtClean="0"/>
              <a:t>Vbr</a:t>
            </a:r>
            <a:r>
              <a:rPr lang="en-US" dirty="0" smtClean="0"/>
              <a:t> between 160V and 240V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0247" y="3203143"/>
            <a:ext cx="4623754" cy="325019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6" y="3140968"/>
            <a:ext cx="4606980" cy="327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41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107504" y="-124258"/>
            <a:ext cx="8022664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hangingPunct="0">
              <a:defRPr lang="en-US"/>
            </a:pPr>
            <a:r>
              <a:rPr lang="en-US" sz="3000" dirty="0" smtClean="0">
                <a:solidFill>
                  <a:srgbClr val="FFFFFF"/>
                </a:solidFill>
                <a:latin typeface="Times New Roman" pitchFamily="18"/>
                <a:ea typeface="Arial Unicode MS" pitchFamily="2"/>
                <a:cs typeface="Tahoma" pitchFamily="2"/>
              </a:rPr>
              <a:t>Timing measurements</a:t>
            </a:r>
            <a:endParaRPr lang="en-US" sz="3000" dirty="0">
              <a:solidFill>
                <a:srgbClr val="FFFFFF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0190"/>
            <a:ext cx="4132622" cy="3519487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405196"/>
            <a:ext cx="4105274" cy="3519487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0" y="789603"/>
            <a:ext cx="3629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Sensor: W33 SE3 – 50 µm </a:t>
            </a:r>
          </a:p>
          <a:p>
            <a:r>
              <a:rPr lang="en-US" dirty="0" smtClean="0"/>
              <a:t>DUT W33-SE5, 2x2 LGAD -50 µm</a:t>
            </a:r>
            <a:endParaRPr lang="en-US" dirty="0"/>
          </a:p>
        </p:txBody>
      </p:sp>
      <p:sp>
        <p:nvSpPr>
          <p:cNvPr id="18" name="Textfeld 17"/>
          <p:cNvSpPr txBox="1"/>
          <p:nvPr/>
        </p:nvSpPr>
        <p:spPr>
          <a:xfrm>
            <a:off x="107504" y="5125679"/>
            <a:ext cx="90565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Jitter is stable &amp; consistent, time spread depends on reference voltage – we chose 120V for </a:t>
            </a:r>
            <a:br>
              <a:rPr lang="en-US" dirty="0" smtClean="0"/>
            </a:br>
            <a:r>
              <a:rPr lang="en-US" dirty="0" smtClean="0"/>
              <a:t>this sensor. Currently testing a 35 µm sensor as reference.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Values are too high compared with measurements in Ljubljana – possibly lacking resolution </a:t>
            </a:r>
            <a:br>
              <a:rPr lang="en-US" dirty="0" smtClean="0"/>
            </a:br>
            <a:r>
              <a:rPr lang="en-US" dirty="0" smtClean="0"/>
              <a:t>of the oscilloscope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09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107504" y="-124258"/>
            <a:ext cx="8022664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hangingPunct="0">
              <a:defRPr lang="en-US"/>
            </a:pPr>
            <a:r>
              <a:rPr lang="en-US" sz="3000" dirty="0" smtClean="0">
                <a:solidFill>
                  <a:srgbClr val="FFFFFF"/>
                </a:solidFill>
                <a:latin typeface="Times New Roman" pitchFamily="18"/>
                <a:ea typeface="Arial Unicode MS" pitchFamily="2"/>
                <a:cs typeface="Tahoma" pitchFamily="2"/>
              </a:rPr>
              <a:t>Time Spread</a:t>
            </a:r>
            <a:endParaRPr lang="en-US" sz="3000" dirty="0">
              <a:solidFill>
                <a:srgbClr val="FFFFFF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14F8C55-4E5D-46B7-8DF7-C3911C5E6A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75" y="1350166"/>
            <a:ext cx="3871612" cy="263251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26D4F4F-6A3C-4F80-89B4-D57FC01B0E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0" y="4060496"/>
            <a:ext cx="3730001" cy="2533094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B118E40-F02C-4E68-9072-70B078738E35}"/>
              </a:ext>
            </a:extLst>
          </p:cNvPr>
          <p:cNvSpPr txBox="1"/>
          <p:nvPr/>
        </p:nvSpPr>
        <p:spPr>
          <a:xfrm>
            <a:off x="734472" y="1253879"/>
            <a:ext cx="301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150V DUT, 150V </a:t>
            </a:r>
            <a:r>
              <a:rPr lang="de-DE" dirty="0" err="1" smtClean="0"/>
              <a:t>Ref</a:t>
            </a:r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E73FCA0-E641-48C1-BAEC-FDC15A70398D}"/>
              </a:ext>
            </a:extLst>
          </p:cNvPr>
          <p:cNvSpPr txBox="1"/>
          <p:nvPr/>
        </p:nvSpPr>
        <p:spPr>
          <a:xfrm>
            <a:off x="909292" y="3982680"/>
            <a:ext cx="2726604" cy="382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100V DUT, 150V </a:t>
            </a:r>
            <a:r>
              <a:rPr lang="de-DE" dirty="0" err="1" smtClean="0"/>
              <a:t>Ref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4910943" y="1839569"/>
            <a:ext cx="3629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Sensor: W33 SE3 – 50 µm </a:t>
            </a:r>
          </a:p>
          <a:p>
            <a:r>
              <a:rPr lang="en-US" dirty="0" smtClean="0"/>
              <a:t>DUT W33-SE5, 2x2 LGAD -50 µm</a:t>
            </a:r>
            <a:endParaRPr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4FAF503-9493-4909-80CF-FC798C3208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81" y="3115049"/>
            <a:ext cx="3582243" cy="2500107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B118E40-F02C-4E68-9072-70B078738E35}"/>
              </a:ext>
            </a:extLst>
          </p:cNvPr>
          <p:cNvSpPr txBox="1"/>
          <p:nvPr/>
        </p:nvSpPr>
        <p:spPr>
          <a:xfrm>
            <a:off x="5508104" y="2996952"/>
            <a:ext cx="301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150V DUT, </a:t>
            </a:r>
            <a:r>
              <a:rPr lang="de-DE" dirty="0" smtClean="0"/>
              <a:t>125V </a:t>
            </a:r>
            <a:r>
              <a:rPr lang="de-DE" dirty="0" err="1" smtClean="0"/>
              <a:t>Ref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53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365760" y="36000"/>
            <a:ext cx="6983999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0" i="0" u="none" strike="noStrike" spc="0" baseline="0" dirty="0">
              <a:ln>
                <a:noFill/>
              </a:ln>
              <a:solidFill>
                <a:srgbClr val="FFFFFF"/>
              </a:solidFill>
              <a:latin typeface="Arial" pitchFamily="34"/>
              <a:ea typeface="Geneva" pitchFamily="2"/>
              <a:cs typeface="Geneva" pitchFamily="2"/>
            </a:endParaRPr>
          </a:p>
        </p:txBody>
      </p:sp>
      <p:sp>
        <p:nvSpPr>
          <p:cNvPr id="15" name="TextShape 1"/>
          <p:cNvSpPr/>
          <p:nvPr/>
        </p:nvSpPr>
        <p:spPr>
          <a:xfrm>
            <a:off x="107504" y="-124258"/>
            <a:ext cx="8022664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hangingPunct="0">
              <a:defRPr lang="en-US"/>
            </a:pPr>
            <a:r>
              <a:rPr lang="en-US" sz="3000" dirty="0" smtClean="0">
                <a:solidFill>
                  <a:srgbClr val="FFFFFF"/>
                </a:solidFill>
                <a:latin typeface="Times New Roman" pitchFamily="18"/>
                <a:ea typeface="Arial Unicode MS" pitchFamily="2"/>
                <a:cs typeface="Tahoma" pitchFamily="2"/>
              </a:rPr>
              <a:t>Top-TCT measurements</a:t>
            </a:r>
            <a:endParaRPr lang="en-US" sz="3000" dirty="0">
              <a:solidFill>
                <a:srgbClr val="FFFFFF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060" y="1916832"/>
            <a:ext cx="4862068" cy="3528392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07504" y="1271935"/>
            <a:ext cx="41764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IR Laser, focus slightly beneath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3D sensor: Strip Sensor, 80x80 cell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Junction column in (760,195)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Currently trying to improve the measurement by splitting and delaying the laser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Time spread analysis with the trigger pulse is not always consistent yet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 to improve positioning (so far positioning manually)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Slope of the pulses shows a sensor profile -&gt; this type of measurement can be useful for timing measurements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85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365760" y="36000"/>
            <a:ext cx="6983999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0" i="0" u="none" strike="noStrike" spc="0" baseline="0" dirty="0">
              <a:ln>
                <a:noFill/>
              </a:ln>
              <a:solidFill>
                <a:srgbClr val="FFFFFF"/>
              </a:solidFill>
              <a:latin typeface="Arial" pitchFamily="34"/>
              <a:ea typeface="Geneva" pitchFamily="2"/>
              <a:cs typeface="Geneva" pitchFamily="2"/>
            </a:endParaRPr>
          </a:p>
        </p:txBody>
      </p:sp>
      <p:sp>
        <p:nvSpPr>
          <p:cNvPr id="15" name="TextShape 1"/>
          <p:cNvSpPr/>
          <p:nvPr/>
        </p:nvSpPr>
        <p:spPr>
          <a:xfrm>
            <a:off x="107504" y="-124258"/>
            <a:ext cx="8022664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hangingPunct="0">
              <a:defRPr lang="en-US"/>
            </a:pPr>
            <a:r>
              <a:rPr lang="en-US" sz="3000" dirty="0" smtClean="0">
                <a:solidFill>
                  <a:srgbClr val="FFFFFF"/>
                </a:solidFill>
                <a:latin typeface="Times New Roman" pitchFamily="18"/>
                <a:ea typeface="Arial Unicode MS" pitchFamily="2"/>
                <a:cs typeface="Tahoma" pitchFamily="2"/>
              </a:rPr>
              <a:t>Top-TCT measurements</a:t>
            </a:r>
            <a:endParaRPr lang="en-US" sz="3000" dirty="0">
              <a:solidFill>
                <a:srgbClr val="FFFFFF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r="23628"/>
          <a:stretch/>
        </p:blipFill>
        <p:spPr>
          <a:xfrm>
            <a:off x="0" y="1268760"/>
            <a:ext cx="3746090" cy="39053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l="86440"/>
          <a:stretch/>
        </p:blipFill>
        <p:spPr>
          <a:xfrm>
            <a:off x="3628099" y="1283508"/>
            <a:ext cx="662593" cy="389060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/>
          <a:srcRect l="89261"/>
          <a:stretch/>
        </p:blipFill>
        <p:spPr>
          <a:xfrm>
            <a:off x="8367251" y="1283508"/>
            <a:ext cx="547363" cy="389060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/>
          <a:srcRect r="22054"/>
          <a:stretch/>
        </p:blipFill>
        <p:spPr>
          <a:xfrm>
            <a:off x="4290692" y="1268760"/>
            <a:ext cx="3988069" cy="3905354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79511" y="5174114"/>
            <a:ext cx="81877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IR Laser, focus slightly beneath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3D sensor: Strip Sensor, 80x80 cell </a:t>
            </a:r>
            <a:r>
              <a:rPr lang="en-US" dirty="0" smtClean="0"/>
              <a:t>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Ohmic</a:t>
            </a:r>
            <a:r>
              <a:rPr lang="en-US" dirty="0" smtClean="0"/>
              <a:t> column in the middle of the cell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Junction columns in (0,80),(80,80),(80,0),(0,0)</a:t>
            </a:r>
          </a:p>
        </p:txBody>
      </p:sp>
    </p:spTree>
    <p:extLst>
      <p:ext uri="{BB962C8B-B14F-4D97-AF65-F5344CB8AC3E}">
        <p14:creationId xmlns:p14="http://schemas.microsoft.com/office/powerpoint/2010/main" val="339752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1_Uni_Praesentation_E1_RGB_oO-impres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ndard 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Default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Default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Standard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Diapositiva de títu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tandard 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Uni_Praesentation_E1_RGB_oO-impres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Office PowerPoint</Application>
  <PresentationFormat>Bildschirmpräsentation (4:3)</PresentationFormat>
  <Paragraphs>63</Paragraphs>
  <Slides>7</Slides>
  <Notes>5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18</vt:i4>
      </vt:variant>
      <vt:variant>
        <vt:lpstr>Design</vt:lpstr>
      </vt:variant>
      <vt:variant>
        <vt:i4>10</vt:i4>
      </vt:variant>
      <vt:variant>
        <vt:lpstr>Folientitel</vt:lpstr>
      </vt:variant>
      <vt:variant>
        <vt:i4>7</vt:i4>
      </vt:variant>
    </vt:vector>
  </HeadingPairs>
  <TitlesOfParts>
    <vt:vector size="35" baseType="lpstr">
      <vt:lpstr>Arial Unicode MS</vt:lpstr>
      <vt:lpstr>Microsoft YaHei</vt:lpstr>
      <vt:lpstr>MS Gothic</vt:lpstr>
      <vt:lpstr>Arial</vt:lpstr>
      <vt:lpstr>Bookman Old Style</vt:lpstr>
      <vt:lpstr>Calibri</vt:lpstr>
      <vt:lpstr>Calibri Light</vt:lpstr>
      <vt:lpstr>DejaVu Sans</vt:lpstr>
      <vt:lpstr>Geneva</vt:lpstr>
      <vt:lpstr>Gill Sans MT</vt:lpstr>
      <vt:lpstr>Liberation Sans</vt:lpstr>
      <vt:lpstr>Lohit Hindi</vt:lpstr>
      <vt:lpstr>Lucida Sans</vt:lpstr>
      <vt:lpstr>StarSymbol</vt:lpstr>
      <vt:lpstr>Tahoma</vt:lpstr>
      <vt:lpstr>Times New Roman</vt:lpstr>
      <vt:lpstr>WenQuanYi Micro Hei</vt:lpstr>
      <vt:lpstr>Wingdings 3</vt:lpstr>
      <vt:lpstr>1_Uni_Praesentation_E1_RGB_oO-impress</vt:lpstr>
      <vt:lpstr>Standard 1</vt:lpstr>
      <vt:lpstr>Benutzerdefiniertes Design</vt:lpstr>
      <vt:lpstr>1_Default 1</vt:lpstr>
      <vt:lpstr>1_Default 2</vt:lpstr>
      <vt:lpstr>1_Standard 1</vt:lpstr>
      <vt:lpstr>1_Diapositiva de título</vt:lpstr>
      <vt:lpstr>Standard 1_</vt:lpstr>
      <vt:lpstr>2_Uni_Praesentation_E1_RGB_oO-impress</vt:lpstr>
      <vt:lpstr>Standard</vt:lpstr>
      <vt:lpstr>Timing Status Freiburg 17.12.2020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TrentoWS2015-CMlongterm-SusanneKuehn</dc:title>
  <dc:creator>kuehn</dc:creator>
  <cp:lastModifiedBy>Leena</cp:lastModifiedBy>
  <cp:revision>2257</cp:revision>
  <dcterms:created xsi:type="dcterms:W3CDTF">2013-02-19T11:57:15Z</dcterms:created>
  <dcterms:modified xsi:type="dcterms:W3CDTF">2020-12-17T10:04:28Z</dcterms:modified>
</cp:coreProperties>
</file>