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50" r:id="rId2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CE0BC4AB-B4C8-4BBB-B17E-03277E9E08D4}">
          <p14:sldIdLst>
            <p14:sldId id="45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3399"/>
    <a:srgbClr val="000099"/>
    <a:srgbClr val="E7EEF5"/>
    <a:srgbClr val="CCECFF"/>
    <a:srgbClr val="33CC33"/>
    <a:srgbClr val="92E173"/>
    <a:srgbClr val="B2B2B2"/>
    <a:srgbClr val="80808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2614" autoAdjust="0"/>
  </p:normalViewPr>
  <p:slideViewPr>
    <p:cSldViewPr>
      <p:cViewPr varScale="1">
        <p:scale>
          <a:sx n="116" d="100"/>
          <a:sy n="116" d="100"/>
        </p:scale>
        <p:origin x="66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1D905-2879-4576-8FC3-9DAA2BE9B49B}" type="datetimeFigureOut">
              <a:rPr lang="fr-FR" smtClean="0"/>
              <a:t>27/11/2020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CE8AF-3BB7-4DFD-97C6-80DB8672A1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350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27/11/2020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868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1168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smtClean="0"/>
              <a:t>SC 04-06-2018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Collaboration CERN-CEA - meeting 27-11-2020-WP4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76000" y="6448251"/>
            <a:ext cx="1450504" cy="365125"/>
          </a:xfrm>
        </p:spPr>
        <p:txBody>
          <a:bodyPr/>
          <a:lstStyle/>
          <a:p>
            <a:r>
              <a:rPr lang="fr-FR" smtClean="0"/>
              <a:t>SC 04-06-2018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94191" y="6449664"/>
            <a:ext cx="5939824" cy="365125"/>
          </a:xfrm>
        </p:spPr>
        <p:txBody>
          <a:bodyPr/>
          <a:lstStyle/>
          <a:p>
            <a:r>
              <a:rPr lang="en-US" smtClean="0"/>
              <a:t>Collaboration CERN-CEA - meeting 27-11-2020-WP4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65898" y="6448251"/>
            <a:ext cx="365131" cy="365125"/>
          </a:xfrm>
        </p:spPr>
        <p:txBody>
          <a:bodyPr/>
          <a:lstStyle>
            <a:lvl1pPr algn="ctr">
              <a:defRPr/>
            </a:lvl1pPr>
          </a:lstStyle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Picture 2" descr="C:\Users\eb137366\Downloads\irfu_signa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435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000" y="6305192"/>
            <a:ext cx="14505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SC 04-06-2018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99792" y="6362037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Collaboration CERN-CEA - meeting 27-11-2020-WP4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464" y="6362037"/>
            <a:ext cx="2931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5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Collaboration CERN-CEA - meeting 27-11-2020-WP4</a:t>
            </a:r>
            <a:endParaRPr lang="fr-FR" dirty="0"/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1079952" y="20485"/>
            <a:ext cx="7236464" cy="908720"/>
          </a:xfrm>
        </p:spPr>
        <p:txBody>
          <a:bodyPr/>
          <a:lstStyle/>
          <a:p>
            <a:r>
              <a:rPr lang="fr-FR" sz="2000" dirty="0"/>
              <a:t>WP4 : </a:t>
            </a:r>
            <a:r>
              <a:rPr lang="en-US" sz="2000" dirty="0"/>
              <a:t>High Field Magnet Materials and </a:t>
            </a:r>
            <a:r>
              <a:rPr lang="en-US" sz="1800" dirty="0" smtClean="0"/>
              <a:t>Technology</a:t>
            </a:r>
            <a:endParaRPr lang="fr-FR" cap="none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27" y="3408607"/>
            <a:ext cx="7185619" cy="3292575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75427" y="966576"/>
            <a:ext cx="8751517" cy="2371662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fr-FR" sz="1400" b="1" dirty="0" smtClean="0">
                <a:solidFill>
                  <a:srgbClr val="1103C9"/>
                </a:solidFill>
              </a:rPr>
              <a:t>1- </a:t>
            </a:r>
            <a:r>
              <a:rPr lang="en-GB" sz="1400" b="1" dirty="0" smtClean="0">
                <a:solidFill>
                  <a:srgbClr val="1103C9"/>
                </a:solidFill>
              </a:rPr>
              <a:t>Dimensional changes of Nb</a:t>
            </a:r>
            <a:r>
              <a:rPr lang="en-GB" sz="1400" b="1" baseline="-25000" dirty="0" smtClean="0">
                <a:solidFill>
                  <a:srgbClr val="1103C9"/>
                </a:solidFill>
              </a:rPr>
              <a:t>3</a:t>
            </a:r>
            <a:r>
              <a:rPr lang="en-GB" sz="1400" b="1" dirty="0" smtClean="0">
                <a:solidFill>
                  <a:srgbClr val="1103C9"/>
                </a:solidFill>
              </a:rPr>
              <a:t>Sn cables (QXF PIT</a:t>
            </a:r>
            <a:r>
              <a:rPr lang="en-GB" sz="1400" b="1" dirty="0" smtClean="0">
                <a:solidFill>
                  <a:srgbClr val="1103C9"/>
                </a:solidFill>
              </a:rPr>
              <a:t>) : 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B050"/>
                </a:solidFill>
              </a:rPr>
              <a:t>Measurement of the longitudinal contraction in coil configuration: </a:t>
            </a:r>
            <a:r>
              <a:rPr lang="en-GB" sz="1200" dirty="0">
                <a:solidFill>
                  <a:srgbClr val="00B050"/>
                </a:solidFill>
              </a:rPr>
              <a:t>4 tests </a:t>
            </a:r>
            <a:r>
              <a:rPr lang="en-US" sz="1200" dirty="0" smtClean="0">
                <a:solidFill>
                  <a:srgbClr val="00B050"/>
                </a:solidFill>
              </a:rPr>
              <a:t>completed.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00CC"/>
                </a:solidFill>
              </a:rPr>
              <a:t>Still </a:t>
            </a:r>
            <a:r>
              <a:rPr lang="en-GB" sz="1200" dirty="0" smtClean="0">
                <a:solidFill>
                  <a:srgbClr val="0000CC"/>
                </a:solidFill>
              </a:rPr>
              <a:t>pending</a:t>
            </a:r>
            <a:r>
              <a:rPr lang="en-GB" sz="1200" dirty="0" smtClean="0">
                <a:solidFill>
                  <a:srgbClr val="0000CC"/>
                </a:solidFill>
              </a:rPr>
              <a:t>: </a:t>
            </a:r>
            <a:r>
              <a:rPr lang="en-GB" sz="1200" dirty="0" smtClean="0">
                <a:solidFill>
                  <a:srgbClr val="1103C9"/>
                </a:solidFill>
              </a:rPr>
              <a:t>Measurement </a:t>
            </a:r>
            <a:r>
              <a:rPr lang="en-GB" sz="1200" dirty="0">
                <a:solidFill>
                  <a:srgbClr val="1103C9"/>
                </a:solidFill>
              </a:rPr>
              <a:t>of the cable thickness under 5 </a:t>
            </a:r>
            <a:r>
              <a:rPr lang="en-GB" sz="1200" dirty="0" err="1" smtClean="0">
                <a:solidFill>
                  <a:srgbClr val="1103C9"/>
                </a:solidFill>
              </a:rPr>
              <a:t>Mpa</a:t>
            </a:r>
            <a:r>
              <a:rPr lang="en-GB" sz="1200" dirty="0" smtClean="0">
                <a:solidFill>
                  <a:srgbClr val="1103C9"/>
                </a:solidFill>
              </a:rPr>
              <a:t>.</a:t>
            </a:r>
            <a:r>
              <a:rPr lang="en-GB" sz="1200" b="1" dirty="0">
                <a:solidFill>
                  <a:srgbClr val="1103C9"/>
                </a:solidFill>
              </a:rPr>
              <a:t> </a:t>
            </a:r>
            <a:endParaRPr lang="en-GB" sz="1200" b="1" dirty="0" smtClean="0">
              <a:solidFill>
                <a:srgbClr val="1103C9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1400" b="1" dirty="0" smtClean="0">
                <a:solidFill>
                  <a:srgbClr val="1103C9"/>
                </a:solidFill>
              </a:rPr>
              <a:t>3- </a:t>
            </a:r>
            <a:r>
              <a:rPr lang="en-GB" sz="1400" b="1" dirty="0">
                <a:solidFill>
                  <a:srgbClr val="1103C9"/>
                </a:solidFill>
              </a:rPr>
              <a:t>Measurement of the thermal conductivity on impregnated stacks of cables.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B050"/>
                </a:solidFill>
              </a:rPr>
              <a:t>Adaptation for the transverse configuration </a:t>
            </a:r>
            <a:r>
              <a:rPr lang="en-US" sz="1200" dirty="0" smtClean="0">
                <a:solidFill>
                  <a:srgbClr val="00B050"/>
                </a:solidFill>
              </a:rPr>
              <a:t>done and qualification </a:t>
            </a:r>
            <a:r>
              <a:rPr lang="en-US" sz="1200" dirty="0">
                <a:solidFill>
                  <a:srgbClr val="00B050"/>
                </a:solidFill>
              </a:rPr>
              <a:t>of the entire facility with instrumentation almost </a:t>
            </a:r>
            <a:r>
              <a:rPr lang="en-US" sz="1200" dirty="0" smtClean="0">
                <a:solidFill>
                  <a:srgbClr val="00B050"/>
                </a:solidFill>
              </a:rPr>
              <a:t>ready.</a:t>
            </a:r>
            <a:endParaRPr lang="en-US" sz="1200" dirty="0">
              <a:solidFill>
                <a:srgbClr val="00B050"/>
              </a:solidFill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1103C9"/>
                </a:solidFill>
              </a:rPr>
              <a:t>Measurements </a:t>
            </a:r>
            <a:r>
              <a:rPr lang="en-US" sz="1200" dirty="0">
                <a:solidFill>
                  <a:srgbClr val="1103C9"/>
                </a:solidFill>
              </a:rPr>
              <a:t>on 2 cables : 11T (twist pitch  = 100) + QXF (twist pitch  = 109</a:t>
            </a:r>
            <a:r>
              <a:rPr lang="en-US" sz="1200" dirty="0" smtClean="0">
                <a:solidFill>
                  <a:srgbClr val="1103C9"/>
                </a:solidFill>
              </a:rPr>
              <a:t>).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CC"/>
                </a:solidFill>
              </a:rPr>
              <a:t>Samples : </a:t>
            </a:r>
          </a:p>
          <a:p>
            <a:pPr marL="1257300" lvl="2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CC"/>
                </a:solidFill>
              </a:rPr>
              <a:t>4 stacks 11T already reacted and impregnated / </a:t>
            </a:r>
            <a:r>
              <a:rPr lang="en-US" sz="1200" dirty="0">
                <a:solidFill>
                  <a:srgbClr val="00B050"/>
                </a:solidFill>
              </a:rPr>
              <a:t>2 samples </a:t>
            </a:r>
            <a:r>
              <a:rPr lang="en-US" sz="1200" dirty="0" err="1">
                <a:solidFill>
                  <a:srgbClr val="00B050"/>
                </a:solidFill>
              </a:rPr>
              <a:t>L</a:t>
            </a:r>
            <a:r>
              <a:rPr lang="en-US" sz="1200" baseline="-25000" dirty="0" err="1">
                <a:solidFill>
                  <a:srgbClr val="00B050"/>
                </a:solidFill>
              </a:rPr>
              <a:t>measurement</a:t>
            </a:r>
            <a:r>
              <a:rPr lang="en-US" sz="1200" dirty="0">
                <a:solidFill>
                  <a:srgbClr val="00B050"/>
                </a:solidFill>
              </a:rPr>
              <a:t> = 100 mm ready</a:t>
            </a:r>
            <a:r>
              <a:rPr lang="en-US" sz="1200" dirty="0">
                <a:solidFill>
                  <a:srgbClr val="0000CC"/>
                </a:solidFill>
              </a:rPr>
              <a:t>.</a:t>
            </a:r>
          </a:p>
          <a:p>
            <a:pPr marL="1257300" lvl="2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CC"/>
                </a:solidFill>
              </a:rPr>
              <a:t>4 stacks QXF reacted.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00CC"/>
                </a:solidFill>
              </a:rPr>
              <a:t>3 </a:t>
            </a:r>
            <a:r>
              <a:rPr lang="en-GB" sz="1200" dirty="0">
                <a:solidFill>
                  <a:srgbClr val="0000CC"/>
                </a:solidFill>
              </a:rPr>
              <a:t>types of tests, </a:t>
            </a:r>
            <a:r>
              <a:rPr lang="en-US" sz="1200" dirty="0">
                <a:solidFill>
                  <a:srgbClr val="0000CC"/>
                </a:solidFill>
              </a:rPr>
              <a:t>according to the direction of the heat </a:t>
            </a:r>
            <a:r>
              <a:rPr lang="en-US" sz="1200" dirty="0" smtClean="0">
                <a:solidFill>
                  <a:srgbClr val="0000CC"/>
                </a:solidFill>
              </a:rPr>
              <a:t>flow: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0000CC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103C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1103C9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1103C9"/>
              </a:solidFill>
            </a:endParaRPr>
          </a:p>
          <a:p>
            <a:pPr lvl="1">
              <a:lnSpc>
                <a:spcPct val="107000"/>
              </a:lnSpc>
              <a:spcAft>
                <a:spcPts val="600"/>
              </a:spcAft>
            </a:pPr>
            <a:endParaRPr lang="fr-FR" sz="1400" dirty="0" smtClean="0">
              <a:solidFill>
                <a:srgbClr val="1103C9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142339" y="3246441"/>
            <a:ext cx="3750888" cy="36757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pPr algn="ctr"/>
            <a:r>
              <a:rPr lang="fr-FR" sz="2000" dirty="0" smtClean="0">
                <a:solidFill>
                  <a:srgbClr val="FF0000"/>
                </a:solidFill>
              </a:rPr>
              <a:t>New program: to </a:t>
            </a:r>
            <a:r>
              <a:rPr lang="fr-FR" sz="2000" dirty="0" err="1" smtClean="0">
                <a:solidFill>
                  <a:srgbClr val="FF0000"/>
                </a:solidFill>
              </a:rPr>
              <a:t>be</a:t>
            </a:r>
            <a:r>
              <a:rPr lang="fr-FR" sz="2000" dirty="0" smtClean="0">
                <a:solidFill>
                  <a:srgbClr val="FF0000"/>
                </a:solidFill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</a:rPr>
              <a:t>validated</a:t>
            </a:r>
            <a:endParaRPr lang="fr-FR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51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noAutofit/>
      </a:bodyPr>
      <a:lstStyle>
        <a:defPPr>
          <a:defRPr sz="2000" dirty="0" smtClean="0"/>
        </a:defPPr>
      </a:lstStyle>
    </a:spDef>
    <a:txDef>
      <a:spPr>
        <a:noFill/>
      </a:spPr>
      <a:bodyPr wrap="square" rtlCol="0">
        <a:normAutofit/>
      </a:bodyPr>
      <a:lstStyle>
        <a:defPPr marL="342900" indent="-342900">
          <a:buFontTx/>
          <a:buChar char="-"/>
          <a:defRPr sz="2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cea</Template>
  <TotalTime>24628</TotalTime>
  <Words>143</Words>
  <Application>Microsoft Office PowerPoint</Application>
  <PresentationFormat>Affichage à l'écran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cea</vt:lpstr>
      <vt:lpstr>WP4 : High Field Magnet Materials and Technology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Rifflet Jean-Michel</dc:creator>
  <cp:lastModifiedBy>Rondeaux Françoise</cp:lastModifiedBy>
  <cp:revision>519</cp:revision>
  <cp:lastPrinted>2019-01-10T09:53:20Z</cp:lastPrinted>
  <dcterms:created xsi:type="dcterms:W3CDTF">2014-07-02T12:29:35Z</dcterms:created>
  <dcterms:modified xsi:type="dcterms:W3CDTF">2020-11-27T12:11:29Z</dcterms:modified>
</cp:coreProperties>
</file>