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40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39"/>
  </p:notesMasterIdLst>
  <p:handoutMasterIdLst>
    <p:handoutMasterId r:id="rId40"/>
  </p:handoutMasterIdLst>
  <p:sldIdLst>
    <p:sldId id="308" r:id="rId6"/>
    <p:sldId id="400" r:id="rId7"/>
    <p:sldId id="401" r:id="rId8"/>
    <p:sldId id="403" r:id="rId9"/>
    <p:sldId id="404" r:id="rId10"/>
    <p:sldId id="402" r:id="rId11"/>
    <p:sldId id="417" r:id="rId12"/>
    <p:sldId id="420" r:id="rId13"/>
    <p:sldId id="416" r:id="rId14"/>
    <p:sldId id="415" r:id="rId15"/>
    <p:sldId id="419" r:id="rId16"/>
    <p:sldId id="412" r:id="rId17"/>
    <p:sldId id="414" r:id="rId18"/>
    <p:sldId id="390" r:id="rId19"/>
    <p:sldId id="405" r:id="rId20"/>
    <p:sldId id="407" r:id="rId21"/>
    <p:sldId id="408" r:id="rId22"/>
    <p:sldId id="410" r:id="rId23"/>
    <p:sldId id="411" r:id="rId24"/>
    <p:sldId id="409" r:id="rId25"/>
    <p:sldId id="393" r:id="rId26"/>
    <p:sldId id="418" r:id="rId27"/>
    <p:sldId id="421" r:id="rId28"/>
    <p:sldId id="430" r:id="rId29"/>
    <p:sldId id="422" r:id="rId30"/>
    <p:sldId id="432" r:id="rId31"/>
    <p:sldId id="423" r:id="rId32"/>
    <p:sldId id="424" r:id="rId33"/>
    <p:sldId id="425" r:id="rId34"/>
    <p:sldId id="426" r:id="rId35"/>
    <p:sldId id="427" r:id="rId36"/>
    <p:sldId id="428" r:id="rId37"/>
    <p:sldId id="429" r:id="rId38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ougamont Emmanuelle" initials="B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009E"/>
    <a:srgbClr val="1700C0"/>
    <a:srgbClr val="A88000"/>
    <a:srgbClr val="C8C1FF"/>
    <a:srgbClr val="8C7DFF"/>
    <a:srgbClr val="AEA3FF"/>
    <a:srgbClr val="A093FF"/>
    <a:srgbClr val="7461FF"/>
    <a:srgbClr val="563FFF"/>
    <a:srgbClr val="FFED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Style léger 2 - Accentuation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29" autoAdjust="0"/>
    <p:restoredTop sz="96513" autoAdjust="0"/>
  </p:normalViewPr>
  <p:slideViewPr>
    <p:cSldViewPr snapToGrid="0">
      <p:cViewPr varScale="1">
        <p:scale>
          <a:sx n="66" d="100"/>
          <a:sy n="66" d="100"/>
        </p:scale>
        <p:origin x="1060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0"/>
    </p:cViewPr>
  </p:sorterViewPr>
  <p:notesViewPr>
    <p:cSldViewPr snapToGrid="0">
      <p:cViewPr varScale="1">
        <p:scale>
          <a:sx n="77" d="100"/>
          <a:sy n="77" d="100"/>
        </p:scale>
        <p:origin x="-2352" y="-96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../embeddings/oleObject1.bin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192304179046586"/>
          <c:y val="0.11891572732725296"/>
          <c:w val="0.76806635681434365"/>
          <c:h val="0.78933539379683793"/>
        </c:manualLayout>
      </c:layout>
      <c:scatterChart>
        <c:scatterStyle val="smoothMarker"/>
        <c:varyColors val="0"/>
        <c:ser>
          <c:idx val="0"/>
          <c:order val="1"/>
          <c:tx>
            <c:v>FCC 1500 A/mm² 4.2K 16T</c:v>
          </c:tx>
          <c:spPr>
            <a:ln w="19050" cap="rnd">
              <a:solidFill>
                <a:schemeClr val="tx2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Fit!$F$6:$F$173</c:f>
              <c:numCache>
                <c:formatCode>0.000</c:formatCode>
                <c:ptCount val="168"/>
                <c:pt idx="0">
                  <c:v>9.9999999999999995E-7</c:v>
                </c:pt>
                <c:pt idx="1">
                  <c:v>0.1</c:v>
                </c:pt>
                <c:pt idx="2">
                  <c:v>0.25</c:v>
                </c:pt>
                <c:pt idx="3">
                  <c:v>0.4</c:v>
                </c:pt>
                <c:pt idx="4">
                  <c:v>0.55000000000000004</c:v>
                </c:pt>
                <c:pt idx="5">
                  <c:v>0.70000000000000007</c:v>
                </c:pt>
                <c:pt idx="6">
                  <c:v>0.85000000000000009</c:v>
                </c:pt>
                <c:pt idx="7">
                  <c:v>1</c:v>
                </c:pt>
                <c:pt idx="8">
                  <c:v>1.1499999999999999</c:v>
                </c:pt>
                <c:pt idx="9">
                  <c:v>1.2999999999999998</c:v>
                </c:pt>
                <c:pt idx="10">
                  <c:v>1.4499999999999997</c:v>
                </c:pt>
                <c:pt idx="11">
                  <c:v>1.5999999999999996</c:v>
                </c:pt>
                <c:pt idx="12">
                  <c:v>1.7499999999999996</c:v>
                </c:pt>
                <c:pt idx="13">
                  <c:v>1.8999999999999995</c:v>
                </c:pt>
                <c:pt idx="14">
                  <c:v>2.0499999999999994</c:v>
                </c:pt>
                <c:pt idx="15">
                  <c:v>2.1999999999999993</c:v>
                </c:pt>
                <c:pt idx="16">
                  <c:v>2.3499999999999992</c:v>
                </c:pt>
                <c:pt idx="17">
                  <c:v>2.4999999999999991</c:v>
                </c:pt>
                <c:pt idx="18">
                  <c:v>2.649999999999999</c:v>
                </c:pt>
                <c:pt idx="19">
                  <c:v>2.7999999999999989</c:v>
                </c:pt>
                <c:pt idx="20">
                  <c:v>2.9499999999999988</c:v>
                </c:pt>
                <c:pt idx="21">
                  <c:v>3.0999999999999988</c:v>
                </c:pt>
                <c:pt idx="22">
                  <c:v>3.2499999999999987</c:v>
                </c:pt>
                <c:pt idx="23">
                  <c:v>3.3999999999999986</c:v>
                </c:pt>
                <c:pt idx="24">
                  <c:v>3.5499999999999985</c:v>
                </c:pt>
                <c:pt idx="25">
                  <c:v>3.6999999999999984</c:v>
                </c:pt>
                <c:pt idx="26">
                  <c:v>3.8499999999999983</c:v>
                </c:pt>
                <c:pt idx="27">
                  <c:v>3.9999999999999982</c:v>
                </c:pt>
                <c:pt idx="28">
                  <c:v>4.1499999999999986</c:v>
                </c:pt>
                <c:pt idx="29">
                  <c:v>4.2999999999999989</c:v>
                </c:pt>
                <c:pt idx="30">
                  <c:v>4.4499999999999993</c:v>
                </c:pt>
                <c:pt idx="31">
                  <c:v>4.5999999999999996</c:v>
                </c:pt>
                <c:pt idx="32">
                  <c:v>4.75</c:v>
                </c:pt>
                <c:pt idx="33">
                  <c:v>4.9000000000000004</c:v>
                </c:pt>
                <c:pt idx="34">
                  <c:v>5.0500000000000007</c:v>
                </c:pt>
                <c:pt idx="35">
                  <c:v>5.2000000000000011</c:v>
                </c:pt>
                <c:pt idx="36">
                  <c:v>5.3500000000000014</c:v>
                </c:pt>
                <c:pt idx="37">
                  <c:v>5.5000000000000018</c:v>
                </c:pt>
                <c:pt idx="38">
                  <c:v>5.6500000000000021</c:v>
                </c:pt>
                <c:pt idx="39">
                  <c:v>5.8000000000000025</c:v>
                </c:pt>
                <c:pt idx="40">
                  <c:v>5.9500000000000028</c:v>
                </c:pt>
                <c:pt idx="41">
                  <c:v>6.1000000000000032</c:v>
                </c:pt>
                <c:pt idx="42">
                  <c:v>6.2500000000000036</c:v>
                </c:pt>
                <c:pt idx="43">
                  <c:v>6.4000000000000039</c:v>
                </c:pt>
                <c:pt idx="44">
                  <c:v>6.5500000000000043</c:v>
                </c:pt>
                <c:pt idx="45">
                  <c:v>6.7000000000000046</c:v>
                </c:pt>
                <c:pt idx="46">
                  <c:v>6.850000000000005</c:v>
                </c:pt>
                <c:pt idx="47">
                  <c:v>7.0000000000000053</c:v>
                </c:pt>
                <c:pt idx="48">
                  <c:v>7.1500000000000057</c:v>
                </c:pt>
                <c:pt idx="49">
                  <c:v>7.300000000000006</c:v>
                </c:pt>
                <c:pt idx="50">
                  <c:v>7.4500000000000064</c:v>
                </c:pt>
                <c:pt idx="51">
                  <c:v>7.6000000000000068</c:v>
                </c:pt>
                <c:pt idx="52">
                  <c:v>7.7500000000000071</c:v>
                </c:pt>
                <c:pt idx="53">
                  <c:v>7.9000000000000075</c:v>
                </c:pt>
                <c:pt idx="54">
                  <c:v>8.0500000000000078</c:v>
                </c:pt>
                <c:pt idx="55">
                  <c:v>8.2000000000000082</c:v>
                </c:pt>
                <c:pt idx="56">
                  <c:v>8.3500000000000085</c:v>
                </c:pt>
                <c:pt idx="57">
                  <c:v>8.5000000000000089</c:v>
                </c:pt>
                <c:pt idx="58">
                  <c:v>8.6500000000000092</c:v>
                </c:pt>
                <c:pt idx="59">
                  <c:v>8.8000000000000096</c:v>
                </c:pt>
                <c:pt idx="60">
                  <c:v>8.9500000000000099</c:v>
                </c:pt>
                <c:pt idx="61">
                  <c:v>9.1000000000000103</c:v>
                </c:pt>
                <c:pt idx="62">
                  <c:v>9.2500000000000107</c:v>
                </c:pt>
                <c:pt idx="63">
                  <c:v>9.400000000000011</c:v>
                </c:pt>
                <c:pt idx="64">
                  <c:v>9.5500000000000114</c:v>
                </c:pt>
                <c:pt idx="65">
                  <c:v>9.7000000000000117</c:v>
                </c:pt>
                <c:pt idx="66">
                  <c:v>9.8500000000000121</c:v>
                </c:pt>
                <c:pt idx="67">
                  <c:v>10.000000000000012</c:v>
                </c:pt>
                <c:pt idx="68">
                  <c:v>10.150000000000013</c:v>
                </c:pt>
                <c:pt idx="69">
                  <c:v>10.300000000000013</c:v>
                </c:pt>
                <c:pt idx="70">
                  <c:v>10.450000000000014</c:v>
                </c:pt>
                <c:pt idx="71">
                  <c:v>10.600000000000014</c:v>
                </c:pt>
                <c:pt idx="72">
                  <c:v>10.750000000000014</c:v>
                </c:pt>
                <c:pt idx="73">
                  <c:v>10.900000000000015</c:v>
                </c:pt>
                <c:pt idx="74">
                  <c:v>11.050000000000015</c:v>
                </c:pt>
                <c:pt idx="75">
                  <c:v>11.200000000000015</c:v>
                </c:pt>
                <c:pt idx="76">
                  <c:v>11.350000000000016</c:v>
                </c:pt>
                <c:pt idx="77">
                  <c:v>11.500000000000016</c:v>
                </c:pt>
                <c:pt idx="78">
                  <c:v>11.650000000000016</c:v>
                </c:pt>
                <c:pt idx="79">
                  <c:v>11.800000000000017</c:v>
                </c:pt>
                <c:pt idx="80">
                  <c:v>11.950000000000017</c:v>
                </c:pt>
                <c:pt idx="81">
                  <c:v>12.100000000000017</c:v>
                </c:pt>
                <c:pt idx="82">
                  <c:v>12.250000000000018</c:v>
                </c:pt>
                <c:pt idx="83">
                  <c:v>12.400000000000018</c:v>
                </c:pt>
                <c:pt idx="84">
                  <c:v>12.550000000000018</c:v>
                </c:pt>
                <c:pt idx="85">
                  <c:v>12.700000000000019</c:v>
                </c:pt>
                <c:pt idx="86">
                  <c:v>12.850000000000019</c:v>
                </c:pt>
                <c:pt idx="87">
                  <c:v>13.00000000000002</c:v>
                </c:pt>
                <c:pt idx="88">
                  <c:v>13.15000000000002</c:v>
                </c:pt>
                <c:pt idx="89">
                  <c:v>13.30000000000002</c:v>
                </c:pt>
                <c:pt idx="90">
                  <c:v>13.450000000000021</c:v>
                </c:pt>
                <c:pt idx="91">
                  <c:v>13.600000000000021</c:v>
                </c:pt>
                <c:pt idx="92">
                  <c:v>13.750000000000021</c:v>
                </c:pt>
                <c:pt idx="93">
                  <c:v>13.900000000000022</c:v>
                </c:pt>
                <c:pt idx="94">
                  <c:v>14.050000000000022</c:v>
                </c:pt>
                <c:pt idx="95">
                  <c:v>14.200000000000022</c:v>
                </c:pt>
                <c:pt idx="96">
                  <c:v>14.350000000000023</c:v>
                </c:pt>
                <c:pt idx="97">
                  <c:v>14.500000000000023</c:v>
                </c:pt>
                <c:pt idx="98">
                  <c:v>14.650000000000023</c:v>
                </c:pt>
                <c:pt idx="99">
                  <c:v>14.800000000000024</c:v>
                </c:pt>
                <c:pt idx="100">
                  <c:v>14.950000000000024</c:v>
                </c:pt>
                <c:pt idx="101">
                  <c:v>15.100000000000025</c:v>
                </c:pt>
                <c:pt idx="102">
                  <c:v>15.250000000000025</c:v>
                </c:pt>
                <c:pt idx="103">
                  <c:v>15.400000000000025</c:v>
                </c:pt>
                <c:pt idx="104">
                  <c:v>15.550000000000026</c:v>
                </c:pt>
                <c:pt idx="105">
                  <c:v>15.700000000000026</c:v>
                </c:pt>
                <c:pt idx="106">
                  <c:v>15.850000000000026</c:v>
                </c:pt>
                <c:pt idx="107">
                  <c:v>16.000000000000025</c:v>
                </c:pt>
                <c:pt idx="108">
                  <c:v>16.150000000000023</c:v>
                </c:pt>
                <c:pt idx="109">
                  <c:v>16.300000000000022</c:v>
                </c:pt>
                <c:pt idx="110">
                  <c:v>16.450000000000021</c:v>
                </c:pt>
                <c:pt idx="111">
                  <c:v>16.600000000000019</c:v>
                </c:pt>
                <c:pt idx="112">
                  <c:v>16.750000000000018</c:v>
                </c:pt>
                <c:pt idx="113">
                  <c:v>16.900000000000016</c:v>
                </c:pt>
                <c:pt idx="114">
                  <c:v>17.050000000000015</c:v>
                </c:pt>
                <c:pt idx="115">
                  <c:v>17.200000000000014</c:v>
                </c:pt>
                <c:pt idx="116">
                  <c:v>17.350000000000012</c:v>
                </c:pt>
                <c:pt idx="117">
                  <c:v>17.500000000000011</c:v>
                </c:pt>
                <c:pt idx="118">
                  <c:v>17.650000000000009</c:v>
                </c:pt>
                <c:pt idx="119">
                  <c:v>17.800000000000008</c:v>
                </c:pt>
                <c:pt idx="120">
                  <c:v>17.950000000000006</c:v>
                </c:pt>
                <c:pt idx="121">
                  <c:v>18.100000000000005</c:v>
                </c:pt>
                <c:pt idx="122">
                  <c:v>18.250000000000004</c:v>
                </c:pt>
                <c:pt idx="123">
                  <c:v>18.400000000000002</c:v>
                </c:pt>
                <c:pt idx="124">
                  <c:v>18.55</c:v>
                </c:pt>
                <c:pt idx="125">
                  <c:v>18.7</c:v>
                </c:pt>
                <c:pt idx="126">
                  <c:v>18.849999999999998</c:v>
                </c:pt>
                <c:pt idx="127">
                  <c:v>18.999999999999996</c:v>
                </c:pt>
                <c:pt idx="128">
                  <c:v>19.149999999999995</c:v>
                </c:pt>
                <c:pt idx="129">
                  <c:v>19.299999999999994</c:v>
                </c:pt>
                <c:pt idx="130">
                  <c:v>19.449999999999992</c:v>
                </c:pt>
                <c:pt idx="131">
                  <c:v>19.599999999999991</c:v>
                </c:pt>
                <c:pt idx="132">
                  <c:v>19.749999999999989</c:v>
                </c:pt>
                <c:pt idx="133">
                  <c:v>19.899999999999988</c:v>
                </c:pt>
                <c:pt idx="134">
                  <c:v>20.049999999999986</c:v>
                </c:pt>
                <c:pt idx="135">
                  <c:v>20.199999999999985</c:v>
                </c:pt>
                <c:pt idx="136">
                  <c:v>20.349999999999984</c:v>
                </c:pt>
                <c:pt idx="137">
                  <c:v>20.499999999999982</c:v>
                </c:pt>
                <c:pt idx="138">
                  <c:v>20.649999999999981</c:v>
                </c:pt>
                <c:pt idx="139">
                  <c:v>20.799999999999979</c:v>
                </c:pt>
                <c:pt idx="140">
                  <c:v>20.949999999999978</c:v>
                </c:pt>
                <c:pt idx="141">
                  <c:v>21.099999999999977</c:v>
                </c:pt>
                <c:pt idx="142">
                  <c:v>21.249999999999975</c:v>
                </c:pt>
                <c:pt idx="143">
                  <c:v>21.399999999999974</c:v>
                </c:pt>
                <c:pt idx="144">
                  <c:v>21.549999999999972</c:v>
                </c:pt>
                <c:pt idx="145">
                  <c:v>21.699999999999971</c:v>
                </c:pt>
                <c:pt idx="146">
                  <c:v>21.849999999999969</c:v>
                </c:pt>
                <c:pt idx="147">
                  <c:v>21.999999999999968</c:v>
                </c:pt>
                <c:pt idx="148">
                  <c:v>22.149999999999967</c:v>
                </c:pt>
                <c:pt idx="149">
                  <c:v>22.299999999999965</c:v>
                </c:pt>
                <c:pt idx="150">
                  <c:v>22.449999999999964</c:v>
                </c:pt>
                <c:pt idx="151">
                  <c:v>22.599999999999962</c:v>
                </c:pt>
                <c:pt idx="152">
                  <c:v>22.749999999999961</c:v>
                </c:pt>
                <c:pt idx="153">
                  <c:v>22.899999999999959</c:v>
                </c:pt>
                <c:pt idx="154">
                  <c:v>23.049999999999958</c:v>
                </c:pt>
                <c:pt idx="155">
                  <c:v>23.199999999999957</c:v>
                </c:pt>
                <c:pt idx="156">
                  <c:v>23.349999999999955</c:v>
                </c:pt>
                <c:pt idx="157">
                  <c:v>23.499999999999954</c:v>
                </c:pt>
                <c:pt idx="158">
                  <c:v>23.649999999999952</c:v>
                </c:pt>
                <c:pt idx="159">
                  <c:v>23.799999999999951</c:v>
                </c:pt>
                <c:pt idx="160">
                  <c:v>23.94999999999995</c:v>
                </c:pt>
                <c:pt idx="161">
                  <c:v>24.099999999999948</c:v>
                </c:pt>
                <c:pt idx="162">
                  <c:v>24.249999999999947</c:v>
                </c:pt>
                <c:pt idx="163">
                  <c:v>24.399999999999945</c:v>
                </c:pt>
                <c:pt idx="164">
                  <c:v>24.549999999999944</c:v>
                </c:pt>
                <c:pt idx="165">
                  <c:v>24.699999999999942</c:v>
                </c:pt>
                <c:pt idx="166">
                  <c:v>24.849999999999941</c:v>
                </c:pt>
                <c:pt idx="167">
                  <c:v>24.99999999999994</c:v>
                </c:pt>
              </c:numCache>
            </c:numRef>
          </c:xVal>
          <c:yVal>
            <c:numRef>
              <c:f>Fit!$H$6:$H$173</c:f>
              <c:numCache>
                <c:formatCode>0.000</c:formatCode>
                <c:ptCount val="168"/>
                <c:pt idx="0">
                  <c:v>135598.1654620163</c:v>
                </c:pt>
                <c:pt idx="1">
                  <c:v>135598.1654620163</c:v>
                </c:pt>
                <c:pt idx="2">
                  <c:v>84751.19398695312</c:v>
                </c:pt>
                <c:pt idx="3">
                  <c:v>66209.037729420204</c:v>
                </c:pt>
                <c:pt idx="4">
                  <c:v>55791.293314755261</c:v>
                </c:pt>
                <c:pt idx="5">
                  <c:v>48861.629181965611</c:v>
                </c:pt>
                <c:pt idx="6">
                  <c:v>43807.149855538853</c:v>
                </c:pt>
                <c:pt idx="7">
                  <c:v>39898.80429588494</c:v>
                </c:pt>
                <c:pt idx="8">
                  <c:v>36752.247994144047</c:v>
                </c:pt>
                <c:pt idx="9">
                  <c:v>34142.964590930067</c:v>
                </c:pt>
                <c:pt idx="10">
                  <c:v>31929.763167085883</c:v>
                </c:pt>
                <c:pt idx="11">
                  <c:v>30018.763894716281</c:v>
                </c:pt>
                <c:pt idx="12">
                  <c:v>28344.757750649107</c:v>
                </c:pt>
                <c:pt idx="13">
                  <c:v>26860.828195055128</c:v>
                </c:pt>
                <c:pt idx="14">
                  <c:v>25532.227324436633</c:v>
                </c:pt>
                <c:pt idx="15">
                  <c:v>24332.587037617068</c:v>
                </c:pt>
                <c:pt idx="16">
                  <c:v>23241.480527918062</c:v>
                </c:pt>
                <c:pt idx="17">
                  <c:v>22242.799561649648</c:v>
                </c:pt>
                <c:pt idx="18">
                  <c:v>21323.643255422779</c:v>
                </c:pt>
                <c:pt idx="19">
                  <c:v>20473.537981100544</c:v>
                </c:pt>
                <c:pt idx="20">
                  <c:v>19683.877678342578</c:v>
                </c:pt>
                <c:pt idx="21">
                  <c:v>18947.514505429343</c:v>
                </c:pt>
                <c:pt idx="22">
                  <c:v>18258.454278051282</c:v>
                </c:pt>
                <c:pt idx="23">
                  <c:v>17611.626370622154</c:v>
                </c:pt>
                <c:pt idx="24">
                  <c:v>17002.707455923501</c:v>
                </c:pt>
                <c:pt idx="25">
                  <c:v>16427.98478523091</c:v>
                </c:pt>
                <c:pt idx="26">
                  <c:v>15884.248923523115</c:v>
                </c:pt>
                <c:pt idx="27">
                  <c:v>15368.708712762791</c:v>
                </c:pt>
                <c:pt idx="28">
                  <c:v>14878.923209462144</c:v>
                </c:pt>
                <c:pt idx="29">
                  <c:v>14412.746726503337</c:v>
                </c:pt>
                <c:pt idx="30">
                  <c:v>13968.28409367464</c:v>
                </c:pt>
                <c:pt idx="31">
                  <c:v>13543.853961186349</c:v>
                </c:pt>
                <c:pt idx="32">
                  <c:v>13137.958488516311</c:v>
                </c:pt>
                <c:pt idx="33">
                  <c:v>12749.258143420069</c:v>
                </c:pt>
                <c:pt idx="34">
                  <c:v>12376.550621323899</c:v>
                </c:pt>
                <c:pt idx="35">
                  <c:v>12018.753110365429</c:v>
                </c:pt>
                <c:pt idx="36">
                  <c:v>11674.887290894178</c:v>
                </c:pt>
                <c:pt idx="37">
                  <c:v>11344.066583705842</c:v>
                </c:pt>
                <c:pt idx="38">
                  <c:v>11025.485258312958</c:v>
                </c:pt>
                <c:pt idx="39">
                  <c:v>10718.409088169237</c:v>
                </c:pt>
                <c:pt idx="40">
                  <c:v>10422.167299116158</c:v>
                </c:pt>
                <c:pt idx="41">
                  <c:v>10136.145604224139</c:v>
                </c:pt>
                <c:pt idx="42">
                  <c:v>9859.7801555053738</c:v>
                </c:pt>
                <c:pt idx="43">
                  <c:v>9592.5522728268443</c:v>
                </c:pt>
                <c:pt idx="44">
                  <c:v>9333.9838343770261</c:v>
                </c:pt>
                <c:pt idx="45">
                  <c:v>9083.6332324818559</c:v>
                </c:pt>
                <c:pt idx="46">
                  <c:v>8841.0918143805739</c:v>
                </c:pt>
                <c:pt idx="47">
                  <c:v>8605.9807405011288</c:v>
                </c:pt>
                <c:pt idx="48">
                  <c:v>8377.9482033939348</c:v>
                </c:pt>
                <c:pt idx="49">
                  <c:v>8156.6669592445405</c:v>
                </c:pt>
                <c:pt idx="50">
                  <c:v>7941.8321311459549</c:v>
                </c:pt>
                <c:pt idx="51">
                  <c:v>7733.1592493520511</c:v>
                </c:pt>
                <c:pt idx="52">
                  <c:v>7530.3824987796897</c:v>
                </c:pt>
                <c:pt idx="53">
                  <c:v>7333.2531482580844</c:v>
                </c:pt>
                <c:pt idx="54">
                  <c:v>7141.5381395845734</c:v>
                </c:pt>
                <c:pt idx="55">
                  <c:v>6955.0188174526575</c:v>
                </c:pt>
                <c:pt idx="56">
                  <c:v>6773.4897838656543</c:v>
                </c:pt>
                <c:pt idx="57">
                  <c:v>6596.7578628147585</c:v>
                </c:pt>
                <c:pt idx="58">
                  <c:v>6424.6411628465512</c:v>
                </c:pt>
                <c:pt idx="59">
                  <c:v>6256.9682267238632</c:v>
                </c:pt>
                <c:pt idx="60">
                  <c:v>6093.5772587380006</c:v>
                </c:pt>
                <c:pt idx="61">
                  <c:v>5934.3154213947773</c:v>
                </c:pt>
                <c:pt idx="62">
                  <c:v>5779.0381942009253</c:v>
                </c:pt>
                <c:pt idx="63">
                  <c:v>5627.608788145556</c:v>
                </c:pt>
                <c:pt idx="64">
                  <c:v>5479.8976102235465</c:v>
                </c:pt>
                <c:pt idx="65">
                  <c:v>5335.7817730013867</c:v>
                </c:pt>
                <c:pt idx="66">
                  <c:v>5195.1446447950448</c:v>
                </c:pt>
                <c:pt idx="67">
                  <c:v>5057.8754365260475</c:v>
                </c:pt>
                <c:pt idx="68">
                  <c:v>4923.868821756394</c:v>
                </c:pt>
                <c:pt idx="69">
                  <c:v>4793.024586783592</c:v>
                </c:pt>
                <c:pt idx="70">
                  <c:v>4665.2473080114914</c:v>
                </c:pt>
                <c:pt idx="71">
                  <c:v>4540.4460541068102</c:v>
                </c:pt>
                <c:pt idx="72">
                  <c:v>4418.5341107106615</c:v>
                </c:pt>
                <c:pt idx="73">
                  <c:v>4299.4287257036049</c:v>
                </c:pt>
                <c:pt idx="74">
                  <c:v>4183.050873225432</c:v>
                </c:pt>
                <c:pt idx="75">
                  <c:v>4069.3250348307738</c:v>
                </c:pt>
                <c:pt idx="76">
                  <c:v>3958.1789963211663</c:v>
                </c:pt>
                <c:pt idx="77">
                  <c:v>3849.5436589362598</c:v>
                </c:pt>
                <c:pt idx="78">
                  <c:v>3743.352863713329</c:v>
                </c:pt>
                <c:pt idx="79">
                  <c:v>3639.5432279371526</c:v>
                </c:pt>
                <c:pt idx="80">
                  <c:v>3538.0539927031837</c:v>
                </c:pt>
                <c:pt idx="81">
                  <c:v>3438.8268807072377</c:v>
                </c:pt>
                <c:pt idx="82">
                  <c:v>3341.8059634558763</c:v>
                </c:pt>
                <c:pt idx="83">
                  <c:v>3246.9375371642586</c:v>
                </c:pt>
                <c:pt idx="84">
                  <c:v>3154.1700066735798</c:v>
                </c:pt>
                <c:pt idx="85">
                  <c:v>3063.4537767789411</c:v>
                </c:pt>
                <c:pt idx="86">
                  <c:v>2974.7411504114684</c:v>
                </c:pt>
                <c:pt idx="87">
                  <c:v>2887.9862331663212</c:v>
                </c:pt>
                <c:pt idx="88">
                  <c:v>2803.1448437113404</c:v>
                </c:pt>
                <c:pt idx="89">
                  <c:v>2720.1744296502125</c:v>
                </c:pt>
                <c:pt idx="90">
                  <c:v>2639.0339884493642</c:v>
                </c:pt>
                <c:pt idx="91">
                  <c:v>2559.6839930698925</c:v>
                </c:pt>
                <c:pt idx="92">
                  <c:v>2482.0863219749363</c:v>
                </c:pt>
                <c:pt idx="93">
                  <c:v>2406.204193209378</c:v>
                </c:pt>
                <c:pt idx="94">
                  <c:v>2332.002102272816</c:v>
                </c:pt>
                <c:pt idx="95">
                  <c:v>2259.445763528679</c:v>
                </c:pt>
                <c:pt idx="96">
                  <c:v>2188.5020549123415</c:v>
                </c:pt>
                <c:pt idx="97">
                  <c:v>2119.1389657193376</c:v>
                </c:pt>
                <c:pt idx="98">
                  <c:v>2051.3255472714281</c:v>
                </c:pt>
                <c:pt idx="99">
                  <c:v>1985.0318662735099</c:v>
                </c:pt>
                <c:pt idx="100">
                  <c:v>1920.2289606883151</c:v>
                </c:pt>
                <c:pt idx="101">
                  <c:v>1856.8887979685876</c:v>
                </c:pt>
                <c:pt idx="102">
                  <c:v>1794.9842354981831</c:v>
                </c:pt>
                <c:pt idx="103">
                  <c:v>1734.4889831042428</c:v>
                </c:pt>
                <c:pt idx="104">
                  <c:v>1675.3775675124948</c:v>
                </c:pt>
                <c:pt idx="105">
                  <c:v>1617.6252986268064</c:v>
                </c:pt>
                <c:pt idx="106">
                  <c:v>1561.2082375224547</c:v>
                </c:pt>
                <c:pt idx="107">
                  <c:v>1506.1031660502888</c:v>
                </c:pt>
                <c:pt idx="108">
                  <c:v>1452.2875579560275</c:v>
                </c:pt>
                <c:pt idx="109">
                  <c:v>1399.7395514255002</c:v>
                </c:pt>
                <c:pt idx="110">
                  <c:v>1348.4379229726489</c:v>
                </c:pt>
                <c:pt idx="111">
                  <c:v>1298.3620625926878</c:v>
                </c:pt>
                <c:pt idx="112">
                  <c:v>1249.4919501079976</c:v>
                </c:pt>
                <c:pt idx="113">
                  <c:v>1201.8081326390629</c:v>
                </c:pt>
                <c:pt idx="114">
                  <c:v>1155.291703137199</c:v>
                </c:pt>
                <c:pt idx="115">
                  <c:v>1109.9242799198983</c:v>
                </c:pt>
                <c:pt idx="116">
                  <c:v>1065.6879871534247</c:v>
                </c:pt>
                <c:pt idx="117">
                  <c:v>1022.5654362307799</c:v>
                </c:pt>
                <c:pt idx="118">
                  <c:v>980.53970799646424</c:v>
                </c:pt>
                <c:pt idx="119">
                  <c:v>939.59433577247023</c:v>
                </c:pt>
                <c:pt idx="120">
                  <c:v>899.71328914275284</c:v>
                </c:pt>
                <c:pt idx="121">
                  <c:v>860.88095845608518</c:v>
                </c:pt>
                <c:pt idx="122">
                  <c:v>823.08214000960675</c:v>
                </c:pt>
                <c:pt idx="123">
                  <c:v>786.30202187767168</c:v>
                </c:pt>
                <c:pt idx="124">
                  <c:v>750.52617035271408</c:v>
                </c:pt>
                <c:pt idx="125">
                  <c:v>715.74051696683182</c:v>
                </c:pt>
                <c:pt idx="126">
                  <c:v>681.93134606461467</c:v>
                </c:pt>
                <c:pt idx="127">
                  <c:v>649.08528289949106</c:v>
                </c:pt>
                <c:pt idx="128">
                  <c:v>617.18928222745672</c:v>
                </c:pt>
                <c:pt idx="129">
                  <c:v>586.23061737354624</c:v>
                </c:pt>
                <c:pt idx="130">
                  <c:v>556.19686974783883</c:v>
                </c:pt>
                <c:pt idx="131">
                  <c:v>527.07591878907795</c:v>
                </c:pt>
                <c:pt idx="132">
                  <c:v>498.85593231522324</c:v>
                </c:pt>
                <c:pt idx="133">
                  <c:v>471.52535726141616</c:v>
                </c:pt>
                <c:pt idx="134">
                  <c:v>445.07291078690645</c:v>
                </c:pt>
                <c:pt idx="135">
                  <c:v>419.4875717335018</c:v>
                </c:pt>
                <c:pt idx="136">
                  <c:v>394.75857241906266</c:v>
                </c:pt>
                <c:pt idx="137">
                  <c:v>370.87539075044492</c:v>
                </c:pt>
                <c:pt idx="138">
                  <c:v>347.82774264112919</c:v>
                </c:pt>
                <c:pt idx="139">
                  <c:v>325.6055747195727</c:v>
                </c:pt>
                <c:pt idx="140">
                  <c:v>304.19905731504952</c:v>
                </c:pt>
                <c:pt idx="141">
                  <c:v>283.59857770843638</c:v>
                </c:pt>
                <c:pt idx="142">
                  <c:v>263.79473363606684</c:v>
                </c:pt>
                <c:pt idx="143">
                  <c:v>244.77832703538286</c:v>
                </c:pt>
                <c:pt idx="144">
                  <c:v>226.54035802168846</c:v>
                </c:pt>
                <c:pt idx="145">
                  <c:v>209.07201908586788</c:v>
                </c:pt>
                <c:pt idx="146">
                  <c:v>192.36468950343357</c:v>
                </c:pt>
                <c:pt idx="147">
                  <c:v>176.40992994575498</c:v>
                </c:pt>
                <c:pt idx="148">
                  <c:v>161.1994772847853</c:v>
                </c:pt>
                <c:pt idx="149">
                  <c:v>146.7252395830198</c:v>
                </c:pt>
                <c:pt idx="150">
                  <c:v>132.97929126084031</c:v>
                </c:pt>
                <c:pt idx="151">
                  <c:v>119.95386843377625</c:v>
                </c:pt>
                <c:pt idx="152">
                  <c:v>107.64136441257536</c:v>
                </c:pt>
                <c:pt idx="153">
                  <c:v>96.034325359327426</c:v>
                </c:pt>
                <c:pt idx="154">
                  <c:v>85.125446093201077</c:v>
                </c:pt>
                <c:pt idx="155">
                  <c:v>74.907566039662242</c:v>
                </c:pt>
                <c:pt idx="156">
                  <c:v>65.373665317336958</c:v>
                </c:pt>
                <c:pt idx="157">
                  <c:v>56.516860956951682</c:v>
                </c:pt>
                <c:pt idx="158">
                  <c:v>48.330403247043279</c:v>
                </c:pt>
                <c:pt idx="159">
                  <c:v>40.807672201383099</c:v>
                </c:pt>
                <c:pt idx="160">
                  <c:v>33.942174143286934</c:v>
                </c:pt>
                <c:pt idx="161">
                  <c:v>27.727538402205148</c:v>
                </c:pt>
                <c:pt idx="162">
                  <c:v>22.157514118200119</c:v>
                </c:pt>
                <c:pt idx="163">
                  <c:v>17.225967150113227</c:v>
                </c:pt>
                <c:pt idx="164">
                  <c:v>12.92687708341305</c:v>
                </c:pt>
                <c:pt idx="165">
                  <c:v>9.2543343338979707</c:v>
                </c:pt>
                <c:pt idx="166">
                  <c:v>6.2025373435935247</c:v>
                </c:pt>
                <c:pt idx="167">
                  <c:v>3.7657898653469535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336-4BC2-9E6D-77DC66A70409}"/>
            </c:ext>
          </c:extLst>
        </c:ser>
        <c:ser>
          <c:idx val="5"/>
          <c:order val="2"/>
          <c:tx>
            <c:v>FCC 2240 A/mm² 1.9K 16T</c:v>
          </c:tx>
          <c:spPr>
            <a:ln w="19050" cap="rnd">
              <a:solidFill>
                <a:schemeClr val="accent4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Fit!$F$6:$F$174</c:f>
              <c:numCache>
                <c:formatCode>0.000</c:formatCode>
                <c:ptCount val="169"/>
                <c:pt idx="0">
                  <c:v>9.9999999999999995E-7</c:v>
                </c:pt>
                <c:pt idx="1">
                  <c:v>0.1</c:v>
                </c:pt>
                <c:pt idx="2">
                  <c:v>0.25</c:v>
                </c:pt>
                <c:pt idx="3">
                  <c:v>0.4</c:v>
                </c:pt>
                <c:pt idx="4">
                  <c:v>0.55000000000000004</c:v>
                </c:pt>
                <c:pt idx="5">
                  <c:v>0.70000000000000007</c:v>
                </c:pt>
                <c:pt idx="6">
                  <c:v>0.85000000000000009</c:v>
                </c:pt>
                <c:pt idx="7">
                  <c:v>1</c:v>
                </c:pt>
                <c:pt idx="8">
                  <c:v>1.1499999999999999</c:v>
                </c:pt>
                <c:pt idx="9">
                  <c:v>1.2999999999999998</c:v>
                </c:pt>
                <c:pt idx="10">
                  <c:v>1.4499999999999997</c:v>
                </c:pt>
                <c:pt idx="11">
                  <c:v>1.5999999999999996</c:v>
                </c:pt>
                <c:pt idx="12">
                  <c:v>1.7499999999999996</c:v>
                </c:pt>
                <c:pt idx="13">
                  <c:v>1.8999999999999995</c:v>
                </c:pt>
                <c:pt idx="14">
                  <c:v>2.0499999999999994</c:v>
                </c:pt>
                <c:pt idx="15">
                  <c:v>2.1999999999999993</c:v>
                </c:pt>
                <c:pt idx="16">
                  <c:v>2.3499999999999992</c:v>
                </c:pt>
                <c:pt idx="17">
                  <c:v>2.4999999999999991</c:v>
                </c:pt>
                <c:pt idx="18">
                  <c:v>2.649999999999999</c:v>
                </c:pt>
                <c:pt idx="19">
                  <c:v>2.7999999999999989</c:v>
                </c:pt>
                <c:pt idx="20">
                  <c:v>2.9499999999999988</c:v>
                </c:pt>
                <c:pt idx="21">
                  <c:v>3.0999999999999988</c:v>
                </c:pt>
                <c:pt idx="22">
                  <c:v>3.2499999999999987</c:v>
                </c:pt>
                <c:pt idx="23">
                  <c:v>3.3999999999999986</c:v>
                </c:pt>
                <c:pt idx="24">
                  <c:v>3.5499999999999985</c:v>
                </c:pt>
                <c:pt idx="25">
                  <c:v>3.6999999999999984</c:v>
                </c:pt>
                <c:pt idx="26">
                  <c:v>3.8499999999999983</c:v>
                </c:pt>
                <c:pt idx="27">
                  <c:v>3.9999999999999982</c:v>
                </c:pt>
                <c:pt idx="28">
                  <c:v>4.1499999999999986</c:v>
                </c:pt>
                <c:pt idx="29">
                  <c:v>4.2999999999999989</c:v>
                </c:pt>
                <c:pt idx="30">
                  <c:v>4.4499999999999993</c:v>
                </c:pt>
                <c:pt idx="31">
                  <c:v>4.5999999999999996</c:v>
                </c:pt>
                <c:pt idx="32">
                  <c:v>4.75</c:v>
                </c:pt>
                <c:pt idx="33">
                  <c:v>4.9000000000000004</c:v>
                </c:pt>
                <c:pt idx="34">
                  <c:v>5.0500000000000007</c:v>
                </c:pt>
                <c:pt idx="35">
                  <c:v>5.2000000000000011</c:v>
                </c:pt>
                <c:pt idx="36">
                  <c:v>5.3500000000000014</c:v>
                </c:pt>
                <c:pt idx="37">
                  <c:v>5.5000000000000018</c:v>
                </c:pt>
                <c:pt idx="38">
                  <c:v>5.6500000000000021</c:v>
                </c:pt>
                <c:pt idx="39">
                  <c:v>5.8000000000000025</c:v>
                </c:pt>
                <c:pt idx="40">
                  <c:v>5.9500000000000028</c:v>
                </c:pt>
                <c:pt idx="41">
                  <c:v>6.1000000000000032</c:v>
                </c:pt>
                <c:pt idx="42">
                  <c:v>6.2500000000000036</c:v>
                </c:pt>
                <c:pt idx="43">
                  <c:v>6.4000000000000039</c:v>
                </c:pt>
                <c:pt idx="44">
                  <c:v>6.5500000000000043</c:v>
                </c:pt>
                <c:pt idx="45">
                  <c:v>6.7000000000000046</c:v>
                </c:pt>
                <c:pt idx="46">
                  <c:v>6.850000000000005</c:v>
                </c:pt>
                <c:pt idx="47">
                  <c:v>7.0000000000000053</c:v>
                </c:pt>
                <c:pt idx="48">
                  <c:v>7.1500000000000057</c:v>
                </c:pt>
                <c:pt idx="49">
                  <c:v>7.300000000000006</c:v>
                </c:pt>
                <c:pt idx="50">
                  <c:v>7.4500000000000064</c:v>
                </c:pt>
                <c:pt idx="51">
                  <c:v>7.6000000000000068</c:v>
                </c:pt>
                <c:pt idx="52">
                  <c:v>7.7500000000000071</c:v>
                </c:pt>
                <c:pt idx="53">
                  <c:v>7.9000000000000075</c:v>
                </c:pt>
                <c:pt idx="54">
                  <c:v>8.0500000000000078</c:v>
                </c:pt>
                <c:pt idx="55">
                  <c:v>8.2000000000000082</c:v>
                </c:pt>
                <c:pt idx="56">
                  <c:v>8.3500000000000085</c:v>
                </c:pt>
                <c:pt idx="57">
                  <c:v>8.5000000000000089</c:v>
                </c:pt>
                <c:pt idx="58">
                  <c:v>8.6500000000000092</c:v>
                </c:pt>
                <c:pt idx="59">
                  <c:v>8.8000000000000096</c:v>
                </c:pt>
                <c:pt idx="60">
                  <c:v>8.9500000000000099</c:v>
                </c:pt>
                <c:pt idx="61">
                  <c:v>9.1000000000000103</c:v>
                </c:pt>
                <c:pt idx="62">
                  <c:v>9.2500000000000107</c:v>
                </c:pt>
                <c:pt idx="63">
                  <c:v>9.400000000000011</c:v>
                </c:pt>
                <c:pt idx="64">
                  <c:v>9.5500000000000114</c:v>
                </c:pt>
                <c:pt idx="65">
                  <c:v>9.7000000000000117</c:v>
                </c:pt>
                <c:pt idx="66">
                  <c:v>9.8500000000000121</c:v>
                </c:pt>
                <c:pt idx="67">
                  <c:v>10.000000000000012</c:v>
                </c:pt>
                <c:pt idx="68">
                  <c:v>10.150000000000013</c:v>
                </c:pt>
                <c:pt idx="69">
                  <c:v>10.300000000000013</c:v>
                </c:pt>
                <c:pt idx="70">
                  <c:v>10.450000000000014</c:v>
                </c:pt>
                <c:pt idx="71">
                  <c:v>10.600000000000014</c:v>
                </c:pt>
                <c:pt idx="72">
                  <c:v>10.750000000000014</c:v>
                </c:pt>
                <c:pt idx="73">
                  <c:v>10.900000000000015</c:v>
                </c:pt>
                <c:pt idx="74">
                  <c:v>11.050000000000015</c:v>
                </c:pt>
                <c:pt idx="75">
                  <c:v>11.200000000000015</c:v>
                </c:pt>
                <c:pt idx="76">
                  <c:v>11.350000000000016</c:v>
                </c:pt>
                <c:pt idx="77">
                  <c:v>11.500000000000016</c:v>
                </c:pt>
                <c:pt idx="78">
                  <c:v>11.650000000000016</c:v>
                </c:pt>
                <c:pt idx="79">
                  <c:v>11.800000000000017</c:v>
                </c:pt>
                <c:pt idx="80">
                  <c:v>11.950000000000017</c:v>
                </c:pt>
                <c:pt idx="81">
                  <c:v>12.100000000000017</c:v>
                </c:pt>
                <c:pt idx="82">
                  <c:v>12.250000000000018</c:v>
                </c:pt>
                <c:pt idx="83">
                  <c:v>12.400000000000018</c:v>
                </c:pt>
                <c:pt idx="84">
                  <c:v>12.550000000000018</c:v>
                </c:pt>
                <c:pt idx="85">
                  <c:v>12.700000000000019</c:v>
                </c:pt>
                <c:pt idx="86">
                  <c:v>12.850000000000019</c:v>
                </c:pt>
                <c:pt idx="87">
                  <c:v>13.00000000000002</c:v>
                </c:pt>
                <c:pt idx="88">
                  <c:v>13.15000000000002</c:v>
                </c:pt>
                <c:pt idx="89">
                  <c:v>13.30000000000002</c:v>
                </c:pt>
                <c:pt idx="90">
                  <c:v>13.450000000000021</c:v>
                </c:pt>
                <c:pt idx="91">
                  <c:v>13.600000000000021</c:v>
                </c:pt>
                <c:pt idx="92">
                  <c:v>13.750000000000021</c:v>
                </c:pt>
                <c:pt idx="93">
                  <c:v>13.900000000000022</c:v>
                </c:pt>
                <c:pt idx="94">
                  <c:v>14.050000000000022</c:v>
                </c:pt>
                <c:pt idx="95">
                  <c:v>14.200000000000022</c:v>
                </c:pt>
                <c:pt idx="96">
                  <c:v>14.350000000000023</c:v>
                </c:pt>
                <c:pt idx="97">
                  <c:v>14.500000000000023</c:v>
                </c:pt>
                <c:pt idx="98">
                  <c:v>14.650000000000023</c:v>
                </c:pt>
                <c:pt idx="99">
                  <c:v>14.800000000000024</c:v>
                </c:pt>
                <c:pt idx="100">
                  <c:v>14.950000000000024</c:v>
                </c:pt>
                <c:pt idx="101">
                  <c:v>15.100000000000025</c:v>
                </c:pt>
                <c:pt idx="102">
                  <c:v>15.250000000000025</c:v>
                </c:pt>
                <c:pt idx="103">
                  <c:v>15.400000000000025</c:v>
                </c:pt>
                <c:pt idx="104">
                  <c:v>15.550000000000026</c:v>
                </c:pt>
                <c:pt idx="105">
                  <c:v>15.700000000000026</c:v>
                </c:pt>
                <c:pt idx="106">
                  <c:v>15.850000000000026</c:v>
                </c:pt>
                <c:pt idx="107">
                  <c:v>16.000000000000025</c:v>
                </c:pt>
                <c:pt idx="108">
                  <c:v>16.150000000000023</c:v>
                </c:pt>
                <c:pt idx="109">
                  <c:v>16.300000000000022</c:v>
                </c:pt>
                <c:pt idx="110">
                  <c:v>16.450000000000021</c:v>
                </c:pt>
                <c:pt idx="111">
                  <c:v>16.600000000000019</c:v>
                </c:pt>
                <c:pt idx="112">
                  <c:v>16.750000000000018</c:v>
                </c:pt>
                <c:pt idx="113">
                  <c:v>16.900000000000016</c:v>
                </c:pt>
                <c:pt idx="114">
                  <c:v>17.050000000000015</c:v>
                </c:pt>
                <c:pt idx="115">
                  <c:v>17.200000000000014</c:v>
                </c:pt>
                <c:pt idx="116">
                  <c:v>17.350000000000012</c:v>
                </c:pt>
                <c:pt idx="117">
                  <c:v>17.500000000000011</c:v>
                </c:pt>
                <c:pt idx="118">
                  <c:v>17.650000000000009</c:v>
                </c:pt>
                <c:pt idx="119">
                  <c:v>17.800000000000008</c:v>
                </c:pt>
                <c:pt idx="120">
                  <c:v>17.950000000000006</c:v>
                </c:pt>
                <c:pt idx="121">
                  <c:v>18.100000000000005</c:v>
                </c:pt>
                <c:pt idx="122">
                  <c:v>18.250000000000004</c:v>
                </c:pt>
                <c:pt idx="123">
                  <c:v>18.400000000000002</c:v>
                </c:pt>
                <c:pt idx="124">
                  <c:v>18.55</c:v>
                </c:pt>
                <c:pt idx="125">
                  <c:v>18.7</c:v>
                </c:pt>
                <c:pt idx="126">
                  <c:v>18.849999999999998</c:v>
                </c:pt>
                <c:pt idx="127">
                  <c:v>18.999999999999996</c:v>
                </c:pt>
                <c:pt idx="128">
                  <c:v>19.149999999999995</c:v>
                </c:pt>
                <c:pt idx="129">
                  <c:v>19.299999999999994</c:v>
                </c:pt>
                <c:pt idx="130">
                  <c:v>19.449999999999992</c:v>
                </c:pt>
                <c:pt idx="131">
                  <c:v>19.599999999999991</c:v>
                </c:pt>
                <c:pt idx="132">
                  <c:v>19.749999999999989</c:v>
                </c:pt>
                <c:pt idx="133">
                  <c:v>19.899999999999988</c:v>
                </c:pt>
                <c:pt idx="134">
                  <c:v>20.049999999999986</c:v>
                </c:pt>
                <c:pt idx="135">
                  <c:v>20.199999999999985</c:v>
                </c:pt>
                <c:pt idx="136">
                  <c:v>20.349999999999984</c:v>
                </c:pt>
                <c:pt idx="137">
                  <c:v>20.499999999999982</c:v>
                </c:pt>
                <c:pt idx="138">
                  <c:v>20.649999999999981</c:v>
                </c:pt>
                <c:pt idx="139">
                  <c:v>20.799999999999979</c:v>
                </c:pt>
                <c:pt idx="140">
                  <c:v>20.949999999999978</c:v>
                </c:pt>
                <c:pt idx="141">
                  <c:v>21.099999999999977</c:v>
                </c:pt>
                <c:pt idx="142">
                  <c:v>21.249999999999975</c:v>
                </c:pt>
                <c:pt idx="143">
                  <c:v>21.399999999999974</c:v>
                </c:pt>
                <c:pt idx="144">
                  <c:v>21.549999999999972</c:v>
                </c:pt>
                <c:pt idx="145">
                  <c:v>21.699999999999971</c:v>
                </c:pt>
                <c:pt idx="146">
                  <c:v>21.849999999999969</c:v>
                </c:pt>
                <c:pt idx="147">
                  <c:v>21.999999999999968</c:v>
                </c:pt>
                <c:pt idx="148">
                  <c:v>22.149999999999967</c:v>
                </c:pt>
                <c:pt idx="149">
                  <c:v>22.299999999999965</c:v>
                </c:pt>
                <c:pt idx="150">
                  <c:v>22.449999999999964</c:v>
                </c:pt>
                <c:pt idx="151">
                  <c:v>22.599999999999962</c:v>
                </c:pt>
                <c:pt idx="152">
                  <c:v>22.749999999999961</c:v>
                </c:pt>
                <c:pt idx="153">
                  <c:v>22.899999999999959</c:v>
                </c:pt>
                <c:pt idx="154">
                  <c:v>23.049999999999958</c:v>
                </c:pt>
                <c:pt idx="155">
                  <c:v>23.199999999999957</c:v>
                </c:pt>
                <c:pt idx="156">
                  <c:v>23.349999999999955</c:v>
                </c:pt>
                <c:pt idx="157">
                  <c:v>23.499999999999954</c:v>
                </c:pt>
                <c:pt idx="158">
                  <c:v>23.649999999999952</c:v>
                </c:pt>
                <c:pt idx="159">
                  <c:v>23.799999999999951</c:v>
                </c:pt>
                <c:pt idx="160">
                  <c:v>23.94999999999995</c:v>
                </c:pt>
                <c:pt idx="161">
                  <c:v>24.099999999999948</c:v>
                </c:pt>
                <c:pt idx="162">
                  <c:v>24.249999999999947</c:v>
                </c:pt>
                <c:pt idx="163">
                  <c:v>24.399999999999945</c:v>
                </c:pt>
                <c:pt idx="164">
                  <c:v>24.549999999999944</c:v>
                </c:pt>
                <c:pt idx="165">
                  <c:v>24.699999999999942</c:v>
                </c:pt>
                <c:pt idx="166">
                  <c:v>24.849999999999941</c:v>
                </c:pt>
                <c:pt idx="167">
                  <c:v>24.99999999999994</c:v>
                </c:pt>
                <c:pt idx="168">
                  <c:v>25.149999999999938</c:v>
                </c:pt>
              </c:numCache>
            </c:numRef>
          </c:xVal>
          <c:yVal>
            <c:numRef>
              <c:f>Fit!$I$6:$I$174</c:f>
              <c:numCache>
                <c:formatCode>0.000</c:formatCode>
                <c:ptCount val="169"/>
                <c:pt idx="0">
                  <c:v>150131.09553016172</c:v>
                </c:pt>
                <c:pt idx="1">
                  <c:v>150131.09553016172</c:v>
                </c:pt>
                <c:pt idx="2">
                  <c:v>93941.23290348165</c:v>
                </c:pt>
                <c:pt idx="3">
                  <c:v>73472.852843485336</c:v>
                </c:pt>
                <c:pt idx="4">
                  <c:v>61984.193626159009</c:v>
                </c:pt>
                <c:pt idx="5">
                  <c:v>54349.201829188707</c:v>
                </c:pt>
                <c:pt idx="6">
                  <c:v>48785.058175922277</c:v>
                </c:pt>
                <c:pt idx="7">
                  <c:v>44486.098177232569</c:v>
                </c:pt>
                <c:pt idx="8">
                  <c:v>41027.689477293716</c:v>
                </c:pt>
                <c:pt idx="9">
                  <c:v>38161.840604070559</c:v>
                </c:pt>
                <c:pt idx="10">
                  <c:v>35732.635159792277</c:v>
                </c:pt>
                <c:pt idx="11">
                  <c:v>33636.426956327661</c:v>
                </c:pt>
                <c:pt idx="12">
                  <c:v>31801.240538216185</c:v>
                </c:pt>
                <c:pt idx="13">
                  <c:v>30175.303543704267</c:v>
                </c:pt>
                <c:pt idx="14">
                  <c:v>28720.280974656715</c:v>
                </c:pt>
                <c:pt idx="15">
                  <c:v>27407.089772780058</c:v>
                </c:pt>
                <c:pt idx="16">
                  <c:v>26213.205415192471</c:v>
                </c:pt>
                <c:pt idx="17">
                  <c:v>25120.869803144982</c:v>
                </c:pt>
                <c:pt idx="18">
                  <c:v>24115.86420251516</c:v>
                </c:pt>
                <c:pt idx="19">
                  <c:v>23186.647941610318</c:v>
                </c:pt>
                <c:pt idx="20">
                  <c:v>22323.740541227315</c:v>
                </c:pt>
                <c:pt idx="21">
                  <c:v>21519.2698703434</c:v>
                </c:pt>
                <c:pt idx="22">
                  <c:v>20766.636011821374</c:v>
                </c:pt>
                <c:pt idx="23">
                  <c:v>20060.257343151374</c:v>
                </c:pt>
                <c:pt idx="24">
                  <c:v>19395.376054485576</c:v>
                </c:pt>
                <c:pt idx="25">
                  <c:v>18767.907314566724</c:v>
                </c:pt>
                <c:pt idx="26">
                  <c:v>18174.320948039793</c:v>
                </c:pt>
                <c:pt idx="27">
                  <c:v>17611.547644642844</c:v>
                </c:pt>
                <c:pt idx="28">
                  <c:v>17076.903899972815</c:v>
                </c:pt>
                <c:pt idx="29">
                  <c:v>16568.03141560507</c:v>
                </c:pt>
                <c:pt idx="30">
                  <c:v>16082.84777343456</c:v>
                </c:pt>
                <c:pt idx="31">
                  <c:v>15619.50598282067</c:v>
                </c:pt>
                <c:pt idx="32">
                  <c:v>15176.361071107201</c:v>
                </c:pt>
                <c:pt idx="33">
                  <c:v>14751.942310336324</c:v>
                </c:pt>
                <c:pt idx="34">
                  <c:v>14344.929988002443</c:v>
                </c:pt>
                <c:pt idx="35">
                  <c:v>13954.135867056919</c:v>
                </c:pt>
                <c:pt idx="36">
                  <c:v>13578.486660882507</c:v>
                </c:pt>
                <c:pt idx="37">
                  <c:v>13217.009987417734</c:v>
                </c:pt>
                <c:pt idx="38">
                  <c:v>12868.822373685472</c:v>
                </c:pt>
                <c:pt idx="39">
                  <c:v>12533.118965416514</c:v>
                </c:pt>
                <c:pt idx="40">
                  <c:v>12209.164661944862</c:v>
                </c:pt>
                <c:pt idx="41">
                  <c:v>11896.286448298835</c:v>
                </c:pt>
                <c:pt idx="42">
                  <c:v>11593.866737566372</c:v>
                </c:pt>
                <c:pt idx="43">
                  <c:v>11301.337569541982</c:v>
                </c:pt>
                <c:pt idx="44">
                  <c:v>11018.175538162704</c:v>
                </c:pt>
                <c:pt idx="45">
                  <c:v>10743.89734168366</c:v>
                </c:pt>
                <c:pt idx="46">
                  <c:v>10478.055866985282</c:v>
                </c:pt>
                <c:pt idx="47">
                  <c:v>10220.236733661941</c:v>
                </c:pt>
                <c:pt idx="48">
                  <c:v>9970.0552352510094</c:v>
                </c:pt>
                <c:pt idx="49">
                  <c:v>9727.1536246220367</c:v>
                </c:pt>
                <c:pt idx="50">
                  <c:v>9491.1986985500353</c:v>
                </c:pt>
                <c:pt idx="51">
                  <c:v>9261.879643156155</c:v>
                </c:pt>
                <c:pt idx="52">
                  <c:v>9038.9061074616602</c:v>
                </c:pt>
                <c:pt idx="53">
                  <c:v>8822.0064769644796</c:v>
                </c:pt>
                <c:pt idx="54">
                  <c:v>8610.9263230720881</c:v>
                </c:pt>
                <c:pt idx="55">
                  <c:v>8405.4270075378663</c:v>
                </c:pt>
                <c:pt idx="56">
                  <c:v>8205.2844238556045</c:v>
                </c:pt>
                <c:pt idx="57">
                  <c:v>8010.2878599526839</c:v>
                </c:pt>
                <c:pt idx="58">
                  <c:v>7820.2389685567732</c:v>
                </c:pt>
                <c:pt idx="59">
                  <c:v>7634.9508333504191</c:v>
                </c:pt>
                <c:pt idx="60">
                  <c:v>7454.247120519397</c:v>
                </c:pt>
                <c:pt idx="61">
                  <c:v>7277.9613065836611</c:v>
                </c:pt>
                <c:pt idx="62">
                  <c:v>7105.9359745055235</c:v>
                </c:pt>
                <c:pt idx="63">
                  <c:v>6938.0221710258365</c:v>
                </c:pt>
                <c:pt idx="64">
                  <c:v>6774.0788190074345</c:v>
                </c:pt>
                <c:pt idx="65">
                  <c:v>6613.9721792847849</c:v>
                </c:pt>
                <c:pt idx="66">
                  <c:v>6457.5753571453897</c:v>
                </c:pt>
                <c:pt idx="67">
                  <c:v>6304.7678491153392</c:v>
                </c:pt>
                <c:pt idx="68">
                  <c:v>6155.4351261996344</c:v>
                </c:pt>
                <c:pt idx="69">
                  <c:v>6009.4682501469488</c:v>
                </c:pt>
                <c:pt idx="70">
                  <c:v>5866.7635196766196</c:v>
                </c:pt>
                <c:pt idx="71">
                  <c:v>5727.2221439294963</c:v>
                </c:pt>
                <c:pt idx="72">
                  <c:v>5590.749940689735</c:v>
                </c:pt>
                <c:pt idx="73">
                  <c:v>5457.2570571768965</c:v>
                </c:pt>
                <c:pt idx="74">
                  <c:v>5326.6577114308257</c:v>
                </c:pt>
                <c:pt idx="75">
                  <c:v>5198.8699525095399</c:v>
                </c:pt>
                <c:pt idx="76">
                  <c:v>5073.8154378960771</c:v>
                </c:pt>
                <c:pt idx="77">
                  <c:v>4951.4192266664277</c:v>
                </c:pt>
                <c:pt idx="78">
                  <c:v>4831.6095871097968</c:v>
                </c:pt>
                <c:pt idx="79">
                  <c:v>4714.3178176166994</c:v>
                </c:pt>
                <c:pt idx="80">
                  <c:v>4599.4780797612812</c:v>
                </c:pt>
                <c:pt idx="81">
                  <c:v>4487.0272426035626</c:v>
                </c:pt>
                <c:pt idx="82">
                  <c:v>4376.9047373263593</c:v>
                </c:pt>
                <c:pt idx="83">
                  <c:v>4269.0524214014577</c:v>
                </c:pt>
                <c:pt idx="84">
                  <c:v>4163.4144515514099</c:v>
                </c:pt>
                <c:pt idx="85">
                  <c:v>4059.9371648379843</c:v>
                </c:pt>
                <c:pt idx="86">
                  <c:v>3958.5689672664821</c:v>
                </c:pt>
                <c:pt idx="87">
                  <c:v>3859.2602293476352</c:v>
                </c:pt>
                <c:pt idx="88">
                  <c:v>3761.9631881063642</c:v>
                </c:pt>
                <c:pt idx="89">
                  <c:v>3666.6318550695</c:v>
                </c:pt>
                <c:pt idx="90">
                  <c:v>3573.2219298034929</c:v>
                </c:pt>
                <c:pt idx="91">
                  <c:v>3481.6907186083968</c:v>
                </c:pt>
                <c:pt idx="92">
                  <c:v>3391.9970580063941</c:v>
                </c:pt>
                <c:pt idx="93">
                  <c:v>3304.1012426921611</c:v>
                </c:pt>
                <c:pt idx="94">
                  <c:v>3217.9649576389147</c:v>
                </c:pt>
                <c:pt idx="95">
                  <c:v>3133.551214077962</c:v>
                </c:pt>
                <c:pt idx="96">
                  <c:v>3050.8242890915935</c:v>
                </c:pt>
                <c:pt idx="97">
                  <c:v>2969.7496685791721</c:v>
                </c:pt>
                <c:pt idx="98">
                  <c:v>2890.2939933745761</c:v>
                </c:pt>
                <c:pt idx="99">
                  <c:v>2812.4250083098623</c:v>
                </c:pt>
                <c:pt idx="100">
                  <c:v>2736.1115140353713</c:v>
                </c:pt>
                <c:pt idx="101">
                  <c:v>2661.3233214204793</c:v>
                </c:pt>
                <c:pt idx="102">
                  <c:v>2588.0312083720755</c:v>
                </c:pt>
                <c:pt idx="103">
                  <c:v>2516.2068789196578</c:v>
                </c:pt>
                <c:pt idx="104">
                  <c:v>2445.8229244267659</c:v>
                </c:pt>
                <c:pt idx="105">
                  <c:v>2376.8527867984253</c:v>
                </c:pt>
                <c:pt idx="106">
                  <c:v>2309.2707235634712</c:v>
                </c:pt>
                <c:pt idx="107">
                  <c:v>2243.0517747190406</c:v>
                </c:pt>
                <c:pt idx="108">
                  <c:v>2178.1717312322908</c:v>
                </c:pt>
                <c:pt idx="109">
                  <c:v>2114.6071051016183</c:v>
                </c:pt>
                <c:pt idx="110">
                  <c:v>2052.3351008862337</c:v>
                </c:pt>
                <c:pt idx="111">
                  <c:v>1991.3335886190714</c:v>
                </c:pt>
                <c:pt idx="112">
                  <c:v>1931.5810780236918</c:v>
                </c:pt>
                <c:pt idx="113">
                  <c:v>1873.056693961033</c:v>
                </c:pt>
                <c:pt idx="114">
                  <c:v>1815.7401530367395</c:v>
                </c:pt>
                <c:pt idx="115">
                  <c:v>1759.6117413042555</c:v>
                </c:pt>
                <c:pt idx="116">
                  <c:v>1704.6522930030451</c:v>
                </c:pt>
                <c:pt idx="117">
                  <c:v>1650.8431702751559</c:v>
                </c:pt>
                <c:pt idx="118">
                  <c:v>1598.1662438069318</c:v>
                </c:pt>
                <c:pt idx="119">
                  <c:v>1546.6038743459774</c:v>
                </c:pt>
                <c:pt idx="120">
                  <c:v>1496.1388950466098</c:v>
                </c:pt>
                <c:pt idx="121">
                  <c:v>1446.754594599885</c:v>
                </c:pt>
                <c:pt idx="122">
                  <c:v>1398.4347011069528</c:v>
                </c:pt>
                <c:pt idx="123">
                  <c:v>1351.1633666570287</c:v>
                </c:pt>
                <c:pt idx="124">
                  <c:v>1304.9251525735388</c:v>
                </c:pt>
                <c:pt idx="125">
                  <c:v>1259.7050152942015</c:v>
                </c:pt>
                <c:pt idx="126">
                  <c:v>1215.4882928528134</c:v>
                </c:pt>
                <c:pt idx="127">
                  <c:v>1172.2606919323941</c:v>
                </c:pt>
                <c:pt idx="128">
                  <c:v>1130.0082754611058</c:v>
                </c:pt>
                <c:pt idx="129">
                  <c:v>1088.7174507240095</c:v>
                </c:pt>
                <c:pt idx="130">
                  <c:v>1048.3749579652595</c:v>
                </c:pt>
                <c:pt idx="131">
                  <c:v>1008.9678594567869</c:v>
                </c:pt>
                <c:pt idx="132">
                  <c:v>970.48352901084286</c:v>
                </c:pt>
                <c:pt idx="133">
                  <c:v>932.90964191507237</c:v>
                </c:pt>
                <c:pt idx="134">
                  <c:v>896.23416526993606</c:v>
                </c:pt>
                <c:pt idx="135">
                  <c:v>860.44534870943835</c:v>
                </c:pt>
                <c:pt idx="136">
                  <c:v>825.53171548713021</c:v>
                </c:pt>
                <c:pt idx="137">
                  <c:v>791.48205391035333</c:v>
                </c:pt>
                <c:pt idx="138">
                  <c:v>758.28540910659729</c:v>
                </c:pt>
                <c:pt idx="139">
                  <c:v>725.93107510670256</c:v>
                </c:pt>
                <c:pt idx="140">
                  <c:v>694.40858723045812</c:v>
                </c:pt>
                <c:pt idx="141">
                  <c:v>663.70771476089215</c:v>
                </c:pt>
                <c:pt idx="142">
                  <c:v>633.81845389427417</c:v>
                </c:pt>
                <c:pt idx="143">
                  <c:v>604.73102095352408</c:v>
                </c:pt>
                <c:pt idx="144">
                  <c:v>576.4358458533527</c:v>
                </c:pt>
                <c:pt idx="145">
                  <c:v>548.92356580605031</c:v>
                </c:pt>
                <c:pt idx="146">
                  <c:v>522.18501925741361</c:v>
                </c:pt>
                <c:pt idx="147">
                  <c:v>496.21124004281944</c:v>
                </c:pt>
                <c:pt idx="148">
                  <c:v>470.99345175396542</c:v>
                </c:pt>
                <c:pt idx="149">
                  <c:v>446.52306230725418</c:v>
                </c:pt>
                <c:pt idx="150">
                  <c:v>422.79165870525964</c:v>
                </c:pt>
                <c:pt idx="151">
                  <c:v>399.79100198311761</c:v>
                </c:pt>
                <c:pt idx="152">
                  <c:v>377.51302233209782</c:v>
                </c:pt>
                <c:pt idx="153">
                  <c:v>355.94981439296902</c:v>
                </c:pt>
                <c:pt idx="154">
                  <c:v>335.0936327121409</c:v>
                </c:pt>
                <c:pt idx="155">
                  <c:v>314.93688735389355</c:v>
                </c:pt>
                <c:pt idx="156">
                  <c:v>295.47213966232005</c:v>
                </c:pt>
                <c:pt idx="157">
                  <c:v>276.69209816691892</c:v>
                </c:pt>
                <c:pt idx="158">
                  <c:v>258.58961462604174</c:v>
                </c:pt>
                <c:pt idx="159">
                  <c:v>241.15768020268408</c:v>
                </c:pt>
                <c:pt idx="160">
                  <c:v>224.38942176735412</c:v>
                </c:pt>
                <c:pt idx="161">
                  <c:v>208.27809832300233</c:v>
                </c:pt>
                <c:pt idx="162">
                  <c:v>192.81709754721524</c:v>
                </c:pt>
                <c:pt idx="163">
                  <c:v>177.99993244710291</c:v>
                </c:pt>
                <c:pt idx="164">
                  <c:v>163.82023812250856</c:v>
                </c:pt>
                <c:pt idx="165">
                  <c:v>150.27176863337269</c:v>
                </c:pt>
                <c:pt idx="166">
                  <c:v>137.34839396725809</c:v>
                </c:pt>
                <c:pt idx="167">
                  <c:v>125.04409710323009</c:v>
                </c:pt>
                <c:pt idx="168">
                  <c:v>113.35297116844559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336-4BC2-9E6D-77DC66A70409}"/>
            </c:ext>
          </c:extLst>
        </c:ser>
        <c:ser>
          <c:idx val="1"/>
          <c:order val="3"/>
          <c:tx>
            <c:v>F2D2 1200 A/mm² 4.2K 16T</c:v>
          </c:tx>
          <c:spPr>
            <a:ln w="15875" cap="rnd">
              <a:solidFill>
                <a:schemeClr val="tx2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Fit!$F$6:$F$174</c:f>
              <c:numCache>
                <c:formatCode>0.000</c:formatCode>
                <c:ptCount val="169"/>
                <c:pt idx="0">
                  <c:v>9.9999999999999995E-7</c:v>
                </c:pt>
                <c:pt idx="1">
                  <c:v>0.1</c:v>
                </c:pt>
                <c:pt idx="2">
                  <c:v>0.25</c:v>
                </c:pt>
                <c:pt idx="3">
                  <c:v>0.4</c:v>
                </c:pt>
                <c:pt idx="4">
                  <c:v>0.55000000000000004</c:v>
                </c:pt>
                <c:pt idx="5">
                  <c:v>0.70000000000000007</c:v>
                </c:pt>
                <c:pt idx="6">
                  <c:v>0.85000000000000009</c:v>
                </c:pt>
                <c:pt idx="7">
                  <c:v>1</c:v>
                </c:pt>
                <c:pt idx="8">
                  <c:v>1.1499999999999999</c:v>
                </c:pt>
                <c:pt idx="9">
                  <c:v>1.2999999999999998</c:v>
                </c:pt>
                <c:pt idx="10">
                  <c:v>1.4499999999999997</c:v>
                </c:pt>
                <c:pt idx="11">
                  <c:v>1.5999999999999996</c:v>
                </c:pt>
                <c:pt idx="12">
                  <c:v>1.7499999999999996</c:v>
                </c:pt>
                <c:pt idx="13">
                  <c:v>1.8999999999999995</c:v>
                </c:pt>
                <c:pt idx="14">
                  <c:v>2.0499999999999994</c:v>
                </c:pt>
                <c:pt idx="15">
                  <c:v>2.1999999999999993</c:v>
                </c:pt>
                <c:pt idx="16">
                  <c:v>2.3499999999999992</c:v>
                </c:pt>
                <c:pt idx="17">
                  <c:v>2.4999999999999991</c:v>
                </c:pt>
                <c:pt idx="18">
                  <c:v>2.649999999999999</c:v>
                </c:pt>
                <c:pt idx="19">
                  <c:v>2.7999999999999989</c:v>
                </c:pt>
                <c:pt idx="20">
                  <c:v>2.9499999999999988</c:v>
                </c:pt>
                <c:pt idx="21">
                  <c:v>3.0999999999999988</c:v>
                </c:pt>
                <c:pt idx="22">
                  <c:v>3.2499999999999987</c:v>
                </c:pt>
                <c:pt idx="23">
                  <c:v>3.3999999999999986</c:v>
                </c:pt>
                <c:pt idx="24">
                  <c:v>3.5499999999999985</c:v>
                </c:pt>
                <c:pt idx="25">
                  <c:v>3.6999999999999984</c:v>
                </c:pt>
                <c:pt idx="26">
                  <c:v>3.8499999999999983</c:v>
                </c:pt>
                <c:pt idx="27">
                  <c:v>3.9999999999999982</c:v>
                </c:pt>
                <c:pt idx="28">
                  <c:v>4.1499999999999986</c:v>
                </c:pt>
                <c:pt idx="29">
                  <c:v>4.2999999999999989</c:v>
                </c:pt>
                <c:pt idx="30">
                  <c:v>4.4499999999999993</c:v>
                </c:pt>
                <c:pt idx="31">
                  <c:v>4.5999999999999996</c:v>
                </c:pt>
                <c:pt idx="32">
                  <c:v>4.75</c:v>
                </c:pt>
                <c:pt idx="33">
                  <c:v>4.9000000000000004</c:v>
                </c:pt>
                <c:pt idx="34">
                  <c:v>5.0500000000000007</c:v>
                </c:pt>
                <c:pt idx="35">
                  <c:v>5.2000000000000011</c:v>
                </c:pt>
                <c:pt idx="36">
                  <c:v>5.3500000000000014</c:v>
                </c:pt>
                <c:pt idx="37">
                  <c:v>5.5000000000000018</c:v>
                </c:pt>
                <c:pt idx="38">
                  <c:v>5.6500000000000021</c:v>
                </c:pt>
                <c:pt idx="39">
                  <c:v>5.8000000000000025</c:v>
                </c:pt>
                <c:pt idx="40">
                  <c:v>5.9500000000000028</c:v>
                </c:pt>
                <c:pt idx="41">
                  <c:v>6.1000000000000032</c:v>
                </c:pt>
                <c:pt idx="42">
                  <c:v>6.2500000000000036</c:v>
                </c:pt>
                <c:pt idx="43">
                  <c:v>6.4000000000000039</c:v>
                </c:pt>
                <c:pt idx="44">
                  <c:v>6.5500000000000043</c:v>
                </c:pt>
                <c:pt idx="45">
                  <c:v>6.7000000000000046</c:v>
                </c:pt>
                <c:pt idx="46">
                  <c:v>6.850000000000005</c:v>
                </c:pt>
                <c:pt idx="47">
                  <c:v>7.0000000000000053</c:v>
                </c:pt>
                <c:pt idx="48">
                  <c:v>7.1500000000000057</c:v>
                </c:pt>
                <c:pt idx="49">
                  <c:v>7.300000000000006</c:v>
                </c:pt>
                <c:pt idx="50">
                  <c:v>7.4500000000000064</c:v>
                </c:pt>
                <c:pt idx="51">
                  <c:v>7.6000000000000068</c:v>
                </c:pt>
                <c:pt idx="52">
                  <c:v>7.7500000000000071</c:v>
                </c:pt>
                <c:pt idx="53">
                  <c:v>7.9000000000000075</c:v>
                </c:pt>
                <c:pt idx="54">
                  <c:v>8.0500000000000078</c:v>
                </c:pt>
                <c:pt idx="55">
                  <c:v>8.2000000000000082</c:v>
                </c:pt>
                <c:pt idx="56">
                  <c:v>8.3500000000000085</c:v>
                </c:pt>
                <c:pt idx="57">
                  <c:v>8.5000000000000089</c:v>
                </c:pt>
                <c:pt idx="58">
                  <c:v>8.6500000000000092</c:v>
                </c:pt>
                <c:pt idx="59">
                  <c:v>8.8000000000000096</c:v>
                </c:pt>
                <c:pt idx="60">
                  <c:v>8.9500000000000099</c:v>
                </c:pt>
                <c:pt idx="61">
                  <c:v>9.1000000000000103</c:v>
                </c:pt>
                <c:pt idx="62">
                  <c:v>9.2500000000000107</c:v>
                </c:pt>
                <c:pt idx="63">
                  <c:v>9.400000000000011</c:v>
                </c:pt>
                <c:pt idx="64">
                  <c:v>9.5500000000000114</c:v>
                </c:pt>
                <c:pt idx="65">
                  <c:v>9.7000000000000117</c:v>
                </c:pt>
                <c:pt idx="66">
                  <c:v>9.8500000000000121</c:v>
                </c:pt>
                <c:pt idx="67">
                  <c:v>10.000000000000012</c:v>
                </c:pt>
                <c:pt idx="68">
                  <c:v>10.150000000000013</c:v>
                </c:pt>
                <c:pt idx="69">
                  <c:v>10.300000000000013</c:v>
                </c:pt>
                <c:pt idx="70">
                  <c:v>10.450000000000014</c:v>
                </c:pt>
                <c:pt idx="71">
                  <c:v>10.600000000000014</c:v>
                </c:pt>
                <c:pt idx="72">
                  <c:v>10.750000000000014</c:v>
                </c:pt>
                <c:pt idx="73">
                  <c:v>10.900000000000015</c:v>
                </c:pt>
                <c:pt idx="74">
                  <c:v>11.050000000000015</c:v>
                </c:pt>
                <c:pt idx="75">
                  <c:v>11.200000000000015</c:v>
                </c:pt>
                <c:pt idx="76">
                  <c:v>11.350000000000016</c:v>
                </c:pt>
                <c:pt idx="77">
                  <c:v>11.500000000000016</c:v>
                </c:pt>
                <c:pt idx="78">
                  <c:v>11.650000000000016</c:v>
                </c:pt>
                <c:pt idx="79">
                  <c:v>11.800000000000017</c:v>
                </c:pt>
                <c:pt idx="80">
                  <c:v>11.950000000000017</c:v>
                </c:pt>
                <c:pt idx="81">
                  <c:v>12.100000000000017</c:v>
                </c:pt>
                <c:pt idx="82">
                  <c:v>12.250000000000018</c:v>
                </c:pt>
                <c:pt idx="83">
                  <c:v>12.400000000000018</c:v>
                </c:pt>
                <c:pt idx="84">
                  <c:v>12.550000000000018</c:v>
                </c:pt>
                <c:pt idx="85">
                  <c:v>12.700000000000019</c:v>
                </c:pt>
                <c:pt idx="86">
                  <c:v>12.850000000000019</c:v>
                </c:pt>
                <c:pt idx="87">
                  <c:v>13.00000000000002</c:v>
                </c:pt>
                <c:pt idx="88">
                  <c:v>13.15000000000002</c:v>
                </c:pt>
                <c:pt idx="89">
                  <c:v>13.30000000000002</c:v>
                </c:pt>
                <c:pt idx="90">
                  <c:v>13.450000000000021</c:v>
                </c:pt>
                <c:pt idx="91">
                  <c:v>13.600000000000021</c:v>
                </c:pt>
                <c:pt idx="92">
                  <c:v>13.750000000000021</c:v>
                </c:pt>
                <c:pt idx="93">
                  <c:v>13.900000000000022</c:v>
                </c:pt>
                <c:pt idx="94">
                  <c:v>14.050000000000022</c:v>
                </c:pt>
                <c:pt idx="95">
                  <c:v>14.200000000000022</c:v>
                </c:pt>
                <c:pt idx="96">
                  <c:v>14.350000000000023</c:v>
                </c:pt>
                <c:pt idx="97">
                  <c:v>14.500000000000023</c:v>
                </c:pt>
                <c:pt idx="98">
                  <c:v>14.650000000000023</c:v>
                </c:pt>
                <c:pt idx="99">
                  <c:v>14.800000000000024</c:v>
                </c:pt>
                <c:pt idx="100">
                  <c:v>14.950000000000024</c:v>
                </c:pt>
                <c:pt idx="101">
                  <c:v>15.100000000000025</c:v>
                </c:pt>
                <c:pt idx="102">
                  <c:v>15.250000000000025</c:v>
                </c:pt>
                <c:pt idx="103">
                  <c:v>15.400000000000025</c:v>
                </c:pt>
                <c:pt idx="104">
                  <c:v>15.550000000000026</c:v>
                </c:pt>
                <c:pt idx="105">
                  <c:v>15.700000000000026</c:v>
                </c:pt>
                <c:pt idx="106">
                  <c:v>15.850000000000026</c:v>
                </c:pt>
                <c:pt idx="107">
                  <c:v>16.000000000000025</c:v>
                </c:pt>
                <c:pt idx="108">
                  <c:v>16.150000000000023</c:v>
                </c:pt>
                <c:pt idx="109">
                  <c:v>16.300000000000022</c:v>
                </c:pt>
                <c:pt idx="110">
                  <c:v>16.450000000000021</c:v>
                </c:pt>
                <c:pt idx="111">
                  <c:v>16.600000000000019</c:v>
                </c:pt>
                <c:pt idx="112">
                  <c:v>16.750000000000018</c:v>
                </c:pt>
                <c:pt idx="113">
                  <c:v>16.900000000000016</c:v>
                </c:pt>
                <c:pt idx="114">
                  <c:v>17.050000000000015</c:v>
                </c:pt>
                <c:pt idx="115">
                  <c:v>17.200000000000014</c:v>
                </c:pt>
                <c:pt idx="116">
                  <c:v>17.350000000000012</c:v>
                </c:pt>
                <c:pt idx="117">
                  <c:v>17.500000000000011</c:v>
                </c:pt>
                <c:pt idx="118">
                  <c:v>17.650000000000009</c:v>
                </c:pt>
                <c:pt idx="119">
                  <c:v>17.800000000000008</c:v>
                </c:pt>
                <c:pt idx="120">
                  <c:v>17.950000000000006</c:v>
                </c:pt>
                <c:pt idx="121">
                  <c:v>18.100000000000005</c:v>
                </c:pt>
                <c:pt idx="122">
                  <c:v>18.250000000000004</c:v>
                </c:pt>
                <c:pt idx="123">
                  <c:v>18.400000000000002</c:v>
                </c:pt>
                <c:pt idx="124">
                  <c:v>18.55</c:v>
                </c:pt>
                <c:pt idx="125">
                  <c:v>18.7</c:v>
                </c:pt>
                <c:pt idx="126">
                  <c:v>18.849999999999998</c:v>
                </c:pt>
                <c:pt idx="127">
                  <c:v>18.999999999999996</c:v>
                </c:pt>
                <c:pt idx="128">
                  <c:v>19.149999999999995</c:v>
                </c:pt>
                <c:pt idx="129">
                  <c:v>19.299999999999994</c:v>
                </c:pt>
                <c:pt idx="130">
                  <c:v>19.449999999999992</c:v>
                </c:pt>
                <c:pt idx="131">
                  <c:v>19.599999999999991</c:v>
                </c:pt>
                <c:pt idx="132">
                  <c:v>19.749999999999989</c:v>
                </c:pt>
                <c:pt idx="133">
                  <c:v>19.899999999999988</c:v>
                </c:pt>
                <c:pt idx="134">
                  <c:v>20.049999999999986</c:v>
                </c:pt>
                <c:pt idx="135">
                  <c:v>20.199999999999985</c:v>
                </c:pt>
                <c:pt idx="136">
                  <c:v>20.349999999999984</c:v>
                </c:pt>
                <c:pt idx="137">
                  <c:v>20.499999999999982</c:v>
                </c:pt>
                <c:pt idx="138">
                  <c:v>20.649999999999981</c:v>
                </c:pt>
                <c:pt idx="139">
                  <c:v>20.799999999999979</c:v>
                </c:pt>
                <c:pt idx="140">
                  <c:v>20.949999999999978</c:v>
                </c:pt>
                <c:pt idx="141">
                  <c:v>21.099999999999977</c:v>
                </c:pt>
                <c:pt idx="142">
                  <c:v>21.249999999999975</c:v>
                </c:pt>
                <c:pt idx="143">
                  <c:v>21.399999999999974</c:v>
                </c:pt>
                <c:pt idx="144">
                  <c:v>21.549999999999972</c:v>
                </c:pt>
                <c:pt idx="145">
                  <c:v>21.699999999999971</c:v>
                </c:pt>
                <c:pt idx="146">
                  <c:v>21.849999999999969</c:v>
                </c:pt>
                <c:pt idx="147">
                  <c:v>21.999999999999968</c:v>
                </c:pt>
                <c:pt idx="148">
                  <c:v>22.149999999999967</c:v>
                </c:pt>
                <c:pt idx="149">
                  <c:v>22.299999999999965</c:v>
                </c:pt>
                <c:pt idx="150">
                  <c:v>22.449999999999964</c:v>
                </c:pt>
                <c:pt idx="151">
                  <c:v>22.599999999999962</c:v>
                </c:pt>
                <c:pt idx="152">
                  <c:v>22.749999999999961</c:v>
                </c:pt>
                <c:pt idx="153">
                  <c:v>22.899999999999959</c:v>
                </c:pt>
                <c:pt idx="154">
                  <c:v>23.049999999999958</c:v>
                </c:pt>
                <c:pt idx="155">
                  <c:v>23.199999999999957</c:v>
                </c:pt>
                <c:pt idx="156">
                  <c:v>23.349999999999955</c:v>
                </c:pt>
                <c:pt idx="157">
                  <c:v>23.499999999999954</c:v>
                </c:pt>
                <c:pt idx="158">
                  <c:v>23.649999999999952</c:v>
                </c:pt>
                <c:pt idx="159">
                  <c:v>23.799999999999951</c:v>
                </c:pt>
                <c:pt idx="160">
                  <c:v>23.94999999999995</c:v>
                </c:pt>
                <c:pt idx="161">
                  <c:v>24.099999999999948</c:v>
                </c:pt>
                <c:pt idx="162">
                  <c:v>24.249999999999947</c:v>
                </c:pt>
                <c:pt idx="163">
                  <c:v>24.399999999999945</c:v>
                </c:pt>
                <c:pt idx="164">
                  <c:v>24.549999999999944</c:v>
                </c:pt>
                <c:pt idx="165">
                  <c:v>24.699999999999942</c:v>
                </c:pt>
                <c:pt idx="166">
                  <c:v>24.849999999999941</c:v>
                </c:pt>
                <c:pt idx="167">
                  <c:v>24.99999999999994</c:v>
                </c:pt>
                <c:pt idx="168">
                  <c:v>25.149999999999938</c:v>
                </c:pt>
              </c:numCache>
            </c:numRef>
          </c:xVal>
          <c:yVal>
            <c:numRef>
              <c:f>Fit!$J$6:$J$173</c:f>
              <c:numCache>
                <c:formatCode>0.000</c:formatCode>
                <c:ptCount val="168"/>
                <c:pt idx="0">
                  <c:v>111282.53904284342</c:v>
                </c:pt>
                <c:pt idx="1">
                  <c:v>108041.30004159555</c:v>
                </c:pt>
                <c:pt idx="2">
                  <c:v>67527.677437441598</c:v>
                </c:pt>
                <c:pt idx="3">
                  <c:v>52753.74107324033</c:v>
                </c:pt>
                <c:pt idx="4">
                  <c:v>44453.137254402092</c:v>
                </c:pt>
                <c:pt idx="5">
                  <c:v>38931.750447971208</c:v>
                </c:pt>
                <c:pt idx="6">
                  <c:v>34904.465007937091</c:v>
                </c:pt>
                <c:pt idx="7">
                  <c:v>31790.390906432454</c:v>
                </c:pt>
                <c:pt idx="8">
                  <c:v>29283.291844023741</c:v>
                </c:pt>
                <c:pt idx="9">
                  <c:v>27204.27867965195</c:v>
                </c:pt>
                <c:pt idx="10">
                  <c:v>25440.853943990478</c:v>
                </c:pt>
                <c:pt idx="11">
                  <c:v>23918.216487488975</c:v>
                </c:pt>
                <c:pt idx="12">
                  <c:v>22584.409356202243</c:v>
                </c:pt>
                <c:pt idx="13">
                  <c:v>21402.050599280632</c:v>
                </c:pt>
                <c:pt idx="14">
                  <c:v>20343.45393752692</c:v>
                </c:pt>
                <c:pt idx="15">
                  <c:v>19387.609913172731</c:v>
                </c:pt>
                <c:pt idx="16">
                  <c:v>18518.242946517494</c:v>
                </c:pt>
                <c:pt idx="17">
                  <c:v>17722.51839113875</c:v>
                </c:pt>
                <c:pt idx="18">
                  <c:v>16990.157138847328</c:v>
                </c:pt>
                <c:pt idx="19">
                  <c:v>16312.814059042021</c:v>
                </c:pt>
                <c:pt idx="20">
                  <c:v>15683.632053441001</c:v>
                </c:pt>
                <c:pt idx="21">
                  <c:v>15096.915896675697</c:v>
                </c:pt>
                <c:pt idx="22">
                  <c:v>14547.889569370867</c:v>
                </c:pt>
                <c:pt idx="23">
                  <c:v>14032.512921141777</c:v>
                </c:pt>
                <c:pt idx="24">
                  <c:v>13547.34123065612</c:v>
                </c:pt>
                <c:pt idx="25">
                  <c:v>13089.416270584308</c:v>
                </c:pt>
                <c:pt idx="26">
                  <c:v>12656.180841638896</c:v>
                </c:pt>
                <c:pt idx="27">
                  <c:v>12245.411017397681</c:v>
                </c:pt>
                <c:pt idx="28">
                  <c:v>11855.161913821479</c:v>
                </c:pt>
                <c:pt idx="29">
                  <c:v>11483.723899921531</c:v>
                </c:pt>
                <c:pt idx="30">
                  <c:v>11129.586950449499</c:v>
                </c:pt>
                <c:pt idx="31">
                  <c:v>10791.411407036951</c:v>
                </c:pt>
                <c:pt idx="32">
                  <c:v>10468.003827009232</c:v>
                </c:pt>
                <c:pt idx="33">
                  <c:v>10158.296903853414</c:v>
                </c:pt>
                <c:pt idx="34">
                  <c:v>9861.332670706528</c:v>
                </c:pt>
                <c:pt idx="35">
                  <c:v>9576.2483695739393</c:v>
                </c:pt>
                <c:pt idx="36">
                  <c:v>9302.264499298426</c:v>
                </c:pt>
                <c:pt idx="37">
                  <c:v>9038.6746552653221</c:v>
                </c:pt>
                <c:pt idx="38">
                  <c:v>8784.8368511391072</c:v>
                </c:pt>
                <c:pt idx="39">
                  <c:v>8540.1660731748179</c:v>
                </c:pt>
                <c:pt idx="40">
                  <c:v>8304.1278649373435</c:v>
                </c:pt>
                <c:pt idx="41">
                  <c:v>8076.2327776333004</c:v>
                </c:pt>
                <c:pt idx="42">
                  <c:v>7856.0315509838283</c:v>
                </c:pt>
                <c:pt idx="43">
                  <c:v>7643.1109133514619</c:v>
                </c:pt>
                <c:pt idx="44">
                  <c:v>7437.0899089768209</c:v>
                </c:pt>
                <c:pt idx="45">
                  <c:v>7237.6166756717075</c:v>
                </c:pt>
                <c:pt idx="46">
                  <c:v>7044.3656089164197</c:v>
                </c:pt>
                <c:pt idx="47">
                  <c:v>6857.0348586104619</c:v>
                </c:pt>
                <c:pt idx="48">
                  <c:v>6675.3441131870222</c:v>
                </c:pt>
                <c:pt idx="49">
                  <c:v>6499.0326327826724</c:v>
                </c:pt>
                <c:pt idx="50">
                  <c:v>6327.8574989385061</c:v>
                </c:pt>
                <c:pt idx="51">
                  <c:v>6161.5920531220218</c:v>
                </c:pt>
                <c:pt idx="52">
                  <c:v>6000.0245003796863</c:v>
                </c:pt>
                <c:pt idx="53">
                  <c:v>5842.9566578012727</c:v>
                </c:pt>
                <c:pt idx="54">
                  <c:v>5690.2028303140269</c:v>
                </c:pt>
                <c:pt idx="55">
                  <c:v>5541.5887987204042</c:v>
                </c:pt>
                <c:pt idx="56">
                  <c:v>5396.950906922908</c:v>
                </c:pt>
                <c:pt idx="57">
                  <c:v>5256.1352370048935</c:v>
                </c:pt>
                <c:pt idx="58">
                  <c:v>5118.9968623073146</c:v>
                </c:pt>
                <c:pt idx="59">
                  <c:v>4985.3991698992913</c:v>
                </c:pt>
                <c:pt idx="60">
                  <c:v>4855.2132449194123</c:v>
                </c:pt>
                <c:pt idx="61">
                  <c:v>4728.3173101923676</c:v>
                </c:pt>
                <c:pt idx="62">
                  <c:v>4604.5962153256578</c:v>
                </c:pt>
                <c:pt idx="63">
                  <c:v>4483.9409701827462</c:v>
                </c:pt>
                <c:pt idx="64">
                  <c:v>4366.2483182283959</c:v>
                </c:pt>
                <c:pt idx="65">
                  <c:v>4251.4203457627464</c:v>
                </c:pt>
                <c:pt idx="66">
                  <c:v>4139.3641235140321</c:v>
                </c:pt>
                <c:pt idx="67">
                  <c:v>4029.9913774556239</c:v>
                </c:pt>
                <c:pt idx="68">
                  <c:v>3923.2181860591495</c:v>
                </c:pt>
                <c:pt idx="69">
                  <c:v>3818.9647014987736</c:v>
                </c:pt>
                <c:pt idx="70">
                  <c:v>3717.1548925881798</c:v>
                </c:pt>
                <c:pt idx="71">
                  <c:v>3617.7163074661694</c:v>
                </c:pt>
                <c:pt idx="72">
                  <c:v>3520.5798542535572</c:v>
                </c:pt>
                <c:pt idx="73">
                  <c:v>3425.6795980865827</c:v>
                </c:pt>
                <c:pt idx="74">
                  <c:v>3332.9525730936598</c:v>
                </c:pt>
                <c:pt idx="75">
                  <c:v>3242.3386080255182</c:v>
                </c:pt>
                <c:pt idx="76">
                  <c:v>3153.7801643759617</c:v>
                </c:pt>
                <c:pt idx="77">
                  <c:v>3067.2221859436468</c:v>
                </c:pt>
                <c:pt idx="78">
                  <c:v>2982.6119588860392</c:v>
                </c:pt>
                <c:pt idx="79">
                  <c:v>2899.8989814066763</c:v>
                </c:pt>
                <c:pt idx="80">
                  <c:v>2819.0348422972361</c:v>
                </c:pt>
                <c:pt idx="81">
                  <c:v>2739.973107627839</c:v>
                </c:pt>
                <c:pt idx="82">
                  <c:v>2662.669214943528</c:v>
                </c:pt>
                <c:pt idx="83">
                  <c:v>2587.0803743827187</c:v>
                </c:pt>
                <c:pt idx="84">
                  <c:v>2513.1654761854497</c:v>
                </c:pt>
                <c:pt idx="85">
                  <c:v>2440.8850041060946</c:v>
                </c:pt>
                <c:pt idx="86">
                  <c:v>2370.2009542873611</c:v>
                </c:pt>
                <c:pt idx="87">
                  <c:v>2301.0767591905455</c:v>
                </c:pt>
                <c:pt idx="88">
                  <c:v>2233.4772162113359</c:v>
                </c:pt>
                <c:pt idx="89">
                  <c:v>2167.3684206416442</c:v>
                </c:pt>
                <c:pt idx="90">
                  <c:v>2102.7177026660834</c:v>
                </c:pt>
                <c:pt idx="91">
                  <c:v>2039.4935681073139</c:v>
                </c:pt>
                <c:pt idx="92">
                  <c:v>1977.6656426576319</c:v>
                </c:pt>
                <c:pt idx="93">
                  <c:v>1917.2046193552833</c:v>
                </c:pt>
                <c:pt idx="94">
                  <c:v>1858.0822090831732</c:v>
                </c:pt>
                <c:pt idx="95">
                  <c:v>1800.271093885078</c:v>
                </c:pt>
                <c:pt idx="96">
                  <c:v>1743.7448829104296</c:v>
                </c:pt>
                <c:pt idx="97">
                  <c:v>1688.4780708132373</c:v>
                </c:pt>
                <c:pt idx="98">
                  <c:v>1634.4459984440186</c:v>
                </c:pt>
                <c:pt idx="99">
                  <c:v>1581.6248156857303</c:v>
                </c:pt>
                <c:pt idx="100">
                  <c:v>1529.9914462957988</c:v>
                </c:pt>
                <c:pt idx="101">
                  <c:v>1479.5235546265531</c:v>
                </c:pt>
                <c:pt idx="102">
                  <c:v>1430.1995141056495</c:v>
                </c:pt>
                <c:pt idx="103">
                  <c:v>1381.998377366697</c:v>
                </c:pt>
                <c:pt idx="104">
                  <c:v>1334.8998479281074</c:v>
                </c:pt>
                <c:pt idx="105">
                  <c:v>1288.8842533254697</c:v>
                </c:pt>
                <c:pt idx="106">
                  <c:v>1243.9325196093694</c:v>
                </c:pt>
                <c:pt idx="107">
                  <c:v>1200.0261471267299</c:v>
                </c:pt>
                <c:pt idx="108">
                  <c:v>1157.1471875093764</c:v>
                </c:pt>
                <c:pt idx="109">
                  <c:v>1115.2782217987544</c:v>
                </c:pt>
                <c:pt idx="110">
                  <c:v>1074.4023396405287</c:v>
                </c:pt>
                <c:pt idx="111">
                  <c:v>1034.5031194872299</c:v>
                </c:pt>
                <c:pt idx="112">
                  <c:v>995.56460975124105</c:v>
                </c:pt>
                <c:pt idx="113">
                  <c:v>957.57131085419246</c:v>
                </c:pt>
                <c:pt idx="114">
                  <c:v>920.50815812236283</c:v>
                </c:pt>
                <c:pt idx="115">
                  <c:v>884.36050548094533</c:v>
                </c:pt>
                <c:pt idx="116">
                  <c:v>849.11410990305524</c:v>
                </c:pt>
                <c:pt idx="117">
                  <c:v>814.75511657214952</c:v>
                </c:pt>
                <c:pt idx="118">
                  <c:v>781.27004471915222</c:v>
                </c:pt>
                <c:pt idx="119">
                  <c:v>748.64577409797948</c:v>
                </c:pt>
                <c:pt idx="120">
                  <c:v>716.86953206540477</c:v>
                </c:pt>
                <c:pt idx="121">
                  <c:v>685.9288812333109</c:v>
                </c:pt>
                <c:pt idx="122">
                  <c:v>655.81170766330638</c:v>
                </c:pt>
                <c:pt idx="123">
                  <c:v>626.50620957549575</c:v>
                </c:pt>
                <c:pt idx="124">
                  <c:v>598.00088654489593</c:v>
                </c:pt>
                <c:pt idx="125">
                  <c:v>570.28452916054903</c:v>
                </c:pt>
                <c:pt idx="126">
                  <c:v>543.34620912385742</c:v>
                </c:pt>
                <c:pt idx="127">
                  <c:v>517.17526976404451</c:v>
                </c:pt>
                <c:pt idx="128">
                  <c:v>491.76131694991511</c:v>
                </c:pt>
                <c:pt idx="129">
                  <c:v>467.09421037828906</c:v>
                </c:pt>
                <c:pt idx="130">
                  <c:v>443.16405522061063</c:v>
                </c:pt>
                <c:pt idx="131">
                  <c:v>419.96119411027053</c:v>
                </c:pt>
                <c:pt idx="132">
                  <c:v>397.47619945416244</c:v>
                </c:pt>
                <c:pt idx="133">
                  <c:v>375.6998660529199</c:v>
                </c:pt>
                <c:pt idx="134">
                  <c:v>354.62320401513352</c:v>
                </c:pt>
                <c:pt idx="135">
                  <c:v>334.23743195165252</c:v>
                </c:pt>
                <c:pt idx="136">
                  <c:v>314.5339704368422</c:v>
                </c:pt>
                <c:pt idx="137">
                  <c:v>295.50443572436944</c:v>
                </c:pt>
                <c:pt idx="138">
                  <c:v>277.14063370575565</c:v>
                </c:pt>
                <c:pt idx="139">
                  <c:v>259.43455410056998</c:v>
                </c:pt>
                <c:pt idx="140">
                  <c:v>242.37836486771801</c:v>
                </c:pt>
                <c:pt idx="141">
                  <c:v>225.96440682783344</c:v>
                </c:pt>
                <c:pt idx="142">
                  <c:v>210.18518848730801</c:v>
                </c:pt>
                <c:pt idx="143">
                  <c:v>195.03338105497957</c:v>
                </c:pt>
                <c:pt idx="144">
                  <c:v>180.50181364295702</c:v>
                </c:pt>
                <c:pt idx="145">
                  <c:v>166.58346864350383</c:v>
                </c:pt>
                <c:pt idx="146">
                  <c:v>153.27147727430463</c:v>
                </c:pt>
                <c:pt idx="147">
                  <c:v>140.5591152848238</c:v>
                </c:pt>
                <c:pt idx="148">
                  <c:v>128.43979881683924</c:v>
                </c:pt>
                <c:pt idx="149">
                  <c:v>116.9070804125635</c:v>
                </c:pt>
                <c:pt idx="150">
                  <c:v>105.9546451641023</c:v>
                </c:pt>
                <c:pt idx="151">
                  <c:v>95.576306998298108</c:v>
                </c:pt>
                <c:pt idx="152">
                  <c:v>85.766005091296662</c:v>
                </c:pt>
                <c:pt idx="153">
                  <c:v>76.51780040745264</c:v>
                </c:pt>
                <c:pt idx="154">
                  <c:v>67.825872357443373</c:v>
                </c:pt>
                <c:pt idx="155">
                  <c:v>59.684515570705251</c:v>
                </c:pt>
                <c:pt idx="156">
                  <c:v>52.088136777541806</c:v>
                </c:pt>
                <c:pt idx="157">
                  <c:v>45.03125179646775</c:v>
                </c:pt>
                <c:pt idx="158">
                  <c:v>38.508482622560258</c:v>
                </c:pt>
                <c:pt idx="159">
                  <c:v>32.514554612788857</c:v>
                </c:pt>
                <c:pt idx="160">
                  <c:v>27.04429376447716</c:v>
                </c:pt>
                <c:pt idx="161">
                  <c:v>22.092624083226763</c:v>
                </c:pt>
                <c:pt idx="162">
                  <c:v>17.654565036803049</c:v>
                </c:pt>
                <c:pt idx="163">
                  <c:v>13.725229091638314</c:v>
                </c:pt>
                <c:pt idx="164">
                  <c:v>10.299819328758396</c:v>
                </c:pt>
                <c:pt idx="165">
                  <c:v>7.3736271360838392</c:v>
                </c:pt>
                <c:pt idx="166">
                  <c:v>4.9420299741894773</c:v>
                </c:pt>
                <c:pt idx="167">
                  <c:v>3.0004892127358422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336-4BC2-9E6D-77DC66A70409}"/>
            </c:ext>
          </c:extLst>
        </c:ser>
        <c:ser>
          <c:idx val="2"/>
          <c:order val="4"/>
          <c:tx>
            <c:v>F2D2 1790 A/mm² 1.9 K 16T</c:v>
          </c:tx>
          <c:spPr>
            <a:ln w="1905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Fit!$F$6:$F$174</c:f>
              <c:numCache>
                <c:formatCode>0.000</c:formatCode>
                <c:ptCount val="169"/>
                <c:pt idx="0">
                  <c:v>9.9999999999999995E-7</c:v>
                </c:pt>
                <c:pt idx="1">
                  <c:v>0.1</c:v>
                </c:pt>
                <c:pt idx="2">
                  <c:v>0.25</c:v>
                </c:pt>
                <c:pt idx="3">
                  <c:v>0.4</c:v>
                </c:pt>
                <c:pt idx="4">
                  <c:v>0.55000000000000004</c:v>
                </c:pt>
                <c:pt idx="5">
                  <c:v>0.70000000000000007</c:v>
                </c:pt>
                <c:pt idx="6">
                  <c:v>0.85000000000000009</c:v>
                </c:pt>
                <c:pt idx="7">
                  <c:v>1</c:v>
                </c:pt>
                <c:pt idx="8">
                  <c:v>1.1499999999999999</c:v>
                </c:pt>
                <c:pt idx="9">
                  <c:v>1.2999999999999998</c:v>
                </c:pt>
                <c:pt idx="10">
                  <c:v>1.4499999999999997</c:v>
                </c:pt>
                <c:pt idx="11">
                  <c:v>1.5999999999999996</c:v>
                </c:pt>
                <c:pt idx="12">
                  <c:v>1.7499999999999996</c:v>
                </c:pt>
                <c:pt idx="13">
                  <c:v>1.8999999999999995</c:v>
                </c:pt>
                <c:pt idx="14">
                  <c:v>2.0499999999999994</c:v>
                </c:pt>
                <c:pt idx="15">
                  <c:v>2.1999999999999993</c:v>
                </c:pt>
                <c:pt idx="16">
                  <c:v>2.3499999999999992</c:v>
                </c:pt>
                <c:pt idx="17">
                  <c:v>2.4999999999999991</c:v>
                </c:pt>
                <c:pt idx="18">
                  <c:v>2.649999999999999</c:v>
                </c:pt>
                <c:pt idx="19">
                  <c:v>2.7999999999999989</c:v>
                </c:pt>
                <c:pt idx="20">
                  <c:v>2.9499999999999988</c:v>
                </c:pt>
                <c:pt idx="21">
                  <c:v>3.0999999999999988</c:v>
                </c:pt>
                <c:pt idx="22">
                  <c:v>3.2499999999999987</c:v>
                </c:pt>
                <c:pt idx="23">
                  <c:v>3.3999999999999986</c:v>
                </c:pt>
                <c:pt idx="24">
                  <c:v>3.5499999999999985</c:v>
                </c:pt>
                <c:pt idx="25">
                  <c:v>3.6999999999999984</c:v>
                </c:pt>
                <c:pt idx="26">
                  <c:v>3.8499999999999983</c:v>
                </c:pt>
                <c:pt idx="27">
                  <c:v>3.9999999999999982</c:v>
                </c:pt>
                <c:pt idx="28">
                  <c:v>4.1499999999999986</c:v>
                </c:pt>
                <c:pt idx="29">
                  <c:v>4.2999999999999989</c:v>
                </c:pt>
                <c:pt idx="30">
                  <c:v>4.4499999999999993</c:v>
                </c:pt>
                <c:pt idx="31">
                  <c:v>4.5999999999999996</c:v>
                </c:pt>
                <c:pt idx="32">
                  <c:v>4.75</c:v>
                </c:pt>
                <c:pt idx="33">
                  <c:v>4.9000000000000004</c:v>
                </c:pt>
                <c:pt idx="34">
                  <c:v>5.0500000000000007</c:v>
                </c:pt>
                <c:pt idx="35">
                  <c:v>5.2000000000000011</c:v>
                </c:pt>
                <c:pt idx="36">
                  <c:v>5.3500000000000014</c:v>
                </c:pt>
                <c:pt idx="37">
                  <c:v>5.5000000000000018</c:v>
                </c:pt>
                <c:pt idx="38">
                  <c:v>5.6500000000000021</c:v>
                </c:pt>
                <c:pt idx="39">
                  <c:v>5.8000000000000025</c:v>
                </c:pt>
                <c:pt idx="40">
                  <c:v>5.9500000000000028</c:v>
                </c:pt>
                <c:pt idx="41">
                  <c:v>6.1000000000000032</c:v>
                </c:pt>
                <c:pt idx="42">
                  <c:v>6.2500000000000036</c:v>
                </c:pt>
                <c:pt idx="43">
                  <c:v>6.4000000000000039</c:v>
                </c:pt>
                <c:pt idx="44">
                  <c:v>6.5500000000000043</c:v>
                </c:pt>
                <c:pt idx="45">
                  <c:v>6.7000000000000046</c:v>
                </c:pt>
                <c:pt idx="46">
                  <c:v>6.850000000000005</c:v>
                </c:pt>
                <c:pt idx="47">
                  <c:v>7.0000000000000053</c:v>
                </c:pt>
                <c:pt idx="48">
                  <c:v>7.1500000000000057</c:v>
                </c:pt>
                <c:pt idx="49">
                  <c:v>7.300000000000006</c:v>
                </c:pt>
                <c:pt idx="50">
                  <c:v>7.4500000000000064</c:v>
                </c:pt>
                <c:pt idx="51">
                  <c:v>7.6000000000000068</c:v>
                </c:pt>
                <c:pt idx="52">
                  <c:v>7.7500000000000071</c:v>
                </c:pt>
                <c:pt idx="53">
                  <c:v>7.9000000000000075</c:v>
                </c:pt>
                <c:pt idx="54">
                  <c:v>8.0500000000000078</c:v>
                </c:pt>
                <c:pt idx="55">
                  <c:v>8.2000000000000082</c:v>
                </c:pt>
                <c:pt idx="56">
                  <c:v>8.3500000000000085</c:v>
                </c:pt>
                <c:pt idx="57">
                  <c:v>8.5000000000000089</c:v>
                </c:pt>
                <c:pt idx="58">
                  <c:v>8.6500000000000092</c:v>
                </c:pt>
                <c:pt idx="59">
                  <c:v>8.8000000000000096</c:v>
                </c:pt>
                <c:pt idx="60">
                  <c:v>8.9500000000000099</c:v>
                </c:pt>
                <c:pt idx="61">
                  <c:v>9.1000000000000103</c:v>
                </c:pt>
                <c:pt idx="62">
                  <c:v>9.2500000000000107</c:v>
                </c:pt>
                <c:pt idx="63">
                  <c:v>9.400000000000011</c:v>
                </c:pt>
                <c:pt idx="64">
                  <c:v>9.5500000000000114</c:v>
                </c:pt>
                <c:pt idx="65">
                  <c:v>9.7000000000000117</c:v>
                </c:pt>
                <c:pt idx="66">
                  <c:v>9.8500000000000121</c:v>
                </c:pt>
                <c:pt idx="67">
                  <c:v>10.000000000000012</c:v>
                </c:pt>
                <c:pt idx="68">
                  <c:v>10.150000000000013</c:v>
                </c:pt>
                <c:pt idx="69">
                  <c:v>10.300000000000013</c:v>
                </c:pt>
                <c:pt idx="70">
                  <c:v>10.450000000000014</c:v>
                </c:pt>
                <c:pt idx="71">
                  <c:v>10.600000000000014</c:v>
                </c:pt>
                <c:pt idx="72">
                  <c:v>10.750000000000014</c:v>
                </c:pt>
                <c:pt idx="73">
                  <c:v>10.900000000000015</c:v>
                </c:pt>
                <c:pt idx="74">
                  <c:v>11.050000000000015</c:v>
                </c:pt>
                <c:pt idx="75">
                  <c:v>11.200000000000015</c:v>
                </c:pt>
                <c:pt idx="76">
                  <c:v>11.350000000000016</c:v>
                </c:pt>
                <c:pt idx="77">
                  <c:v>11.500000000000016</c:v>
                </c:pt>
                <c:pt idx="78">
                  <c:v>11.650000000000016</c:v>
                </c:pt>
                <c:pt idx="79">
                  <c:v>11.800000000000017</c:v>
                </c:pt>
                <c:pt idx="80">
                  <c:v>11.950000000000017</c:v>
                </c:pt>
                <c:pt idx="81">
                  <c:v>12.100000000000017</c:v>
                </c:pt>
                <c:pt idx="82">
                  <c:v>12.250000000000018</c:v>
                </c:pt>
                <c:pt idx="83">
                  <c:v>12.400000000000018</c:v>
                </c:pt>
                <c:pt idx="84">
                  <c:v>12.550000000000018</c:v>
                </c:pt>
                <c:pt idx="85">
                  <c:v>12.700000000000019</c:v>
                </c:pt>
                <c:pt idx="86">
                  <c:v>12.850000000000019</c:v>
                </c:pt>
                <c:pt idx="87">
                  <c:v>13.00000000000002</c:v>
                </c:pt>
                <c:pt idx="88">
                  <c:v>13.15000000000002</c:v>
                </c:pt>
                <c:pt idx="89">
                  <c:v>13.30000000000002</c:v>
                </c:pt>
                <c:pt idx="90">
                  <c:v>13.450000000000021</c:v>
                </c:pt>
                <c:pt idx="91">
                  <c:v>13.600000000000021</c:v>
                </c:pt>
                <c:pt idx="92">
                  <c:v>13.750000000000021</c:v>
                </c:pt>
                <c:pt idx="93">
                  <c:v>13.900000000000022</c:v>
                </c:pt>
                <c:pt idx="94">
                  <c:v>14.050000000000022</c:v>
                </c:pt>
                <c:pt idx="95">
                  <c:v>14.200000000000022</c:v>
                </c:pt>
                <c:pt idx="96">
                  <c:v>14.350000000000023</c:v>
                </c:pt>
                <c:pt idx="97">
                  <c:v>14.500000000000023</c:v>
                </c:pt>
                <c:pt idx="98">
                  <c:v>14.650000000000023</c:v>
                </c:pt>
                <c:pt idx="99">
                  <c:v>14.800000000000024</c:v>
                </c:pt>
                <c:pt idx="100">
                  <c:v>14.950000000000024</c:v>
                </c:pt>
                <c:pt idx="101">
                  <c:v>15.100000000000025</c:v>
                </c:pt>
                <c:pt idx="102">
                  <c:v>15.250000000000025</c:v>
                </c:pt>
                <c:pt idx="103">
                  <c:v>15.400000000000025</c:v>
                </c:pt>
                <c:pt idx="104">
                  <c:v>15.550000000000026</c:v>
                </c:pt>
                <c:pt idx="105">
                  <c:v>15.700000000000026</c:v>
                </c:pt>
                <c:pt idx="106">
                  <c:v>15.850000000000026</c:v>
                </c:pt>
                <c:pt idx="107">
                  <c:v>16.000000000000025</c:v>
                </c:pt>
                <c:pt idx="108">
                  <c:v>16.150000000000023</c:v>
                </c:pt>
                <c:pt idx="109">
                  <c:v>16.300000000000022</c:v>
                </c:pt>
                <c:pt idx="110">
                  <c:v>16.450000000000021</c:v>
                </c:pt>
                <c:pt idx="111">
                  <c:v>16.600000000000019</c:v>
                </c:pt>
                <c:pt idx="112">
                  <c:v>16.750000000000018</c:v>
                </c:pt>
                <c:pt idx="113">
                  <c:v>16.900000000000016</c:v>
                </c:pt>
                <c:pt idx="114">
                  <c:v>17.050000000000015</c:v>
                </c:pt>
                <c:pt idx="115">
                  <c:v>17.200000000000014</c:v>
                </c:pt>
                <c:pt idx="116">
                  <c:v>17.350000000000012</c:v>
                </c:pt>
                <c:pt idx="117">
                  <c:v>17.500000000000011</c:v>
                </c:pt>
                <c:pt idx="118">
                  <c:v>17.650000000000009</c:v>
                </c:pt>
                <c:pt idx="119">
                  <c:v>17.800000000000008</c:v>
                </c:pt>
                <c:pt idx="120">
                  <c:v>17.950000000000006</c:v>
                </c:pt>
                <c:pt idx="121">
                  <c:v>18.100000000000005</c:v>
                </c:pt>
                <c:pt idx="122">
                  <c:v>18.250000000000004</c:v>
                </c:pt>
                <c:pt idx="123">
                  <c:v>18.400000000000002</c:v>
                </c:pt>
                <c:pt idx="124">
                  <c:v>18.55</c:v>
                </c:pt>
                <c:pt idx="125">
                  <c:v>18.7</c:v>
                </c:pt>
                <c:pt idx="126">
                  <c:v>18.849999999999998</c:v>
                </c:pt>
                <c:pt idx="127">
                  <c:v>18.999999999999996</c:v>
                </c:pt>
                <c:pt idx="128">
                  <c:v>19.149999999999995</c:v>
                </c:pt>
                <c:pt idx="129">
                  <c:v>19.299999999999994</c:v>
                </c:pt>
                <c:pt idx="130">
                  <c:v>19.449999999999992</c:v>
                </c:pt>
                <c:pt idx="131">
                  <c:v>19.599999999999991</c:v>
                </c:pt>
                <c:pt idx="132">
                  <c:v>19.749999999999989</c:v>
                </c:pt>
                <c:pt idx="133">
                  <c:v>19.899999999999988</c:v>
                </c:pt>
                <c:pt idx="134">
                  <c:v>20.049999999999986</c:v>
                </c:pt>
                <c:pt idx="135">
                  <c:v>20.199999999999985</c:v>
                </c:pt>
                <c:pt idx="136">
                  <c:v>20.349999999999984</c:v>
                </c:pt>
                <c:pt idx="137">
                  <c:v>20.499999999999982</c:v>
                </c:pt>
                <c:pt idx="138">
                  <c:v>20.649999999999981</c:v>
                </c:pt>
                <c:pt idx="139">
                  <c:v>20.799999999999979</c:v>
                </c:pt>
                <c:pt idx="140">
                  <c:v>20.949999999999978</c:v>
                </c:pt>
                <c:pt idx="141">
                  <c:v>21.099999999999977</c:v>
                </c:pt>
                <c:pt idx="142">
                  <c:v>21.249999999999975</c:v>
                </c:pt>
                <c:pt idx="143">
                  <c:v>21.399999999999974</c:v>
                </c:pt>
                <c:pt idx="144">
                  <c:v>21.549999999999972</c:v>
                </c:pt>
                <c:pt idx="145">
                  <c:v>21.699999999999971</c:v>
                </c:pt>
                <c:pt idx="146">
                  <c:v>21.849999999999969</c:v>
                </c:pt>
                <c:pt idx="147">
                  <c:v>21.999999999999968</c:v>
                </c:pt>
                <c:pt idx="148">
                  <c:v>22.149999999999967</c:v>
                </c:pt>
                <c:pt idx="149">
                  <c:v>22.299999999999965</c:v>
                </c:pt>
                <c:pt idx="150">
                  <c:v>22.449999999999964</c:v>
                </c:pt>
                <c:pt idx="151">
                  <c:v>22.599999999999962</c:v>
                </c:pt>
                <c:pt idx="152">
                  <c:v>22.749999999999961</c:v>
                </c:pt>
                <c:pt idx="153">
                  <c:v>22.899999999999959</c:v>
                </c:pt>
                <c:pt idx="154">
                  <c:v>23.049999999999958</c:v>
                </c:pt>
                <c:pt idx="155">
                  <c:v>23.199999999999957</c:v>
                </c:pt>
                <c:pt idx="156">
                  <c:v>23.349999999999955</c:v>
                </c:pt>
                <c:pt idx="157">
                  <c:v>23.499999999999954</c:v>
                </c:pt>
                <c:pt idx="158">
                  <c:v>23.649999999999952</c:v>
                </c:pt>
                <c:pt idx="159">
                  <c:v>23.799999999999951</c:v>
                </c:pt>
                <c:pt idx="160">
                  <c:v>23.94999999999995</c:v>
                </c:pt>
                <c:pt idx="161">
                  <c:v>24.099999999999948</c:v>
                </c:pt>
                <c:pt idx="162">
                  <c:v>24.249999999999947</c:v>
                </c:pt>
                <c:pt idx="163">
                  <c:v>24.399999999999945</c:v>
                </c:pt>
                <c:pt idx="164">
                  <c:v>24.549999999999944</c:v>
                </c:pt>
                <c:pt idx="165">
                  <c:v>24.699999999999942</c:v>
                </c:pt>
                <c:pt idx="166">
                  <c:v>24.849999999999941</c:v>
                </c:pt>
                <c:pt idx="167">
                  <c:v>24.99999999999994</c:v>
                </c:pt>
                <c:pt idx="168">
                  <c:v>25.149999999999938</c:v>
                </c:pt>
              </c:numCache>
            </c:numRef>
          </c:xVal>
          <c:yVal>
            <c:numRef>
              <c:f>Fit!$L$6:$L$173</c:f>
              <c:numCache>
                <c:formatCode>0.000</c:formatCode>
                <c:ptCount val="168"/>
                <c:pt idx="0">
                  <c:v>119620.78308715233</c:v>
                </c:pt>
                <c:pt idx="1">
                  <c:v>119620.78308715233</c:v>
                </c:pt>
                <c:pt idx="2">
                  <c:v>74850.075558327168</c:v>
                </c:pt>
                <c:pt idx="3">
                  <c:v>58541.371204602408</c:v>
                </c:pt>
                <c:pt idx="4">
                  <c:v>49387.488677168854</c:v>
                </c:pt>
                <c:pt idx="5">
                  <c:v>43304.11404786638</c:v>
                </c:pt>
                <c:pt idx="6">
                  <c:v>38870.740544111315</c:v>
                </c:pt>
                <c:pt idx="7">
                  <c:v>35445.434416239274</c:v>
                </c:pt>
                <c:pt idx="8">
                  <c:v>32689.858994230894</c:v>
                </c:pt>
                <c:pt idx="9">
                  <c:v>30406.420741723668</c:v>
                </c:pt>
                <c:pt idx="10">
                  <c:v>28470.889288376202</c:v>
                </c:pt>
                <c:pt idx="11">
                  <c:v>26800.681887792933</c:v>
                </c:pt>
                <c:pt idx="12">
                  <c:v>25338.450258361452</c:v>
                </c:pt>
                <c:pt idx="13">
                  <c:v>24042.943449148752</c:v>
                </c:pt>
                <c:pt idx="14">
                  <c:v>22883.617071729619</c:v>
                </c:pt>
                <c:pt idx="15">
                  <c:v>21837.298456942146</c:v>
                </c:pt>
                <c:pt idx="16">
                  <c:v>20886.040616147689</c:v>
                </c:pt>
                <c:pt idx="17">
                  <c:v>20015.694330818322</c:v>
                </c:pt>
                <c:pt idx="18">
                  <c:v>19214.930461549404</c:v>
                </c:pt>
                <c:pt idx="19">
                  <c:v>18474.553683545932</c:v>
                </c:pt>
                <c:pt idx="20">
                  <c:v>17787.010182973951</c:v>
                </c:pt>
                <c:pt idx="21">
                  <c:v>17146.027638472056</c:v>
                </c:pt>
                <c:pt idx="22">
                  <c:v>16546.347397570713</c:v>
                </c:pt>
                <c:pt idx="23">
                  <c:v>15983.52216004096</c:v>
                </c:pt>
                <c:pt idx="24">
                  <c:v>15453.761019423559</c:v>
                </c:pt>
                <c:pt idx="25">
                  <c:v>14953.809282131917</c:v>
                </c:pt>
                <c:pt idx="26">
                  <c:v>14480.854190829439</c:v>
                </c:pt>
                <c:pt idx="27">
                  <c:v>14032.450194207955</c:v>
                </c:pt>
                <c:pt idx="28">
                  <c:v>13606.459141626659</c:v>
                </c:pt>
                <c:pt idx="29">
                  <c:v>13201.001998610307</c:v>
                </c:pt>
                <c:pt idx="30">
                  <c:v>12814.419545371278</c:v>
                </c:pt>
                <c:pt idx="31">
                  <c:v>12445.240144964508</c:v>
                </c:pt>
                <c:pt idx="32">
                  <c:v>12092.153123431366</c:v>
                </c:pt>
                <c:pt idx="33">
                  <c:v>11753.986640724979</c:v>
                </c:pt>
                <c:pt idx="34">
                  <c:v>11429.689182215343</c:v>
                </c:pt>
                <c:pt idx="35">
                  <c:v>11118.313989699229</c:v>
                </c:pt>
                <c:pt idx="36">
                  <c:v>10819.005894664229</c:v>
                </c:pt>
                <c:pt idx="37">
                  <c:v>10530.990126878745</c:v>
                </c:pt>
                <c:pt idx="38">
                  <c:v>10253.562756693917</c:v>
                </c:pt>
                <c:pt idx="39">
                  <c:v>9986.0824959234833</c:v>
                </c:pt>
                <c:pt idx="40">
                  <c:v>9727.9636343452912</c:v>
                </c:pt>
                <c:pt idx="41">
                  <c:v>9478.6699300991368</c:v>
                </c:pt>
                <c:pt idx="42">
                  <c:v>9237.7093050463518</c:v>
                </c:pt>
                <c:pt idx="43">
                  <c:v>9004.6292223936489</c:v>
                </c:pt>
                <c:pt idx="44">
                  <c:v>8779.0126449982454</c:v>
                </c:pt>
                <c:pt idx="45">
                  <c:v>8560.4744898566023</c:v>
                </c:pt>
                <c:pt idx="46">
                  <c:v>8348.6585081762805</c:v>
                </c:pt>
                <c:pt idx="47">
                  <c:v>8143.2345317903018</c:v>
                </c:pt>
                <c:pt idx="48">
                  <c:v>7943.8960360033279</c:v>
                </c:pt>
                <c:pt idx="49">
                  <c:v>7750.3579766561852</c:v>
                </c:pt>
                <c:pt idx="50">
                  <c:v>7562.3548655729546</c:v>
                </c:pt>
                <c:pt idx="51">
                  <c:v>7379.6390538608439</c:v>
                </c:pt>
                <c:pt idx="52">
                  <c:v>7201.9791969651187</c:v>
                </c:pt>
                <c:pt idx="53">
                  <c:v>7029.1588790971655</c:v>
                </c:pt>
                <c:pt idx="54">
                  <c:v>6860.9753777805354</c:v>
                </c:pt>
                <c:pt idx="55">
                  <c:v>6697.238551899989</c:v>
                </c:pt>
                <c:pt idx="56">
                  <c:v>6537.7698388754561</c:v>
                </c:pt>
                <c:pt idx="57">
                  <c:v>6382.4013484837697</c:v>
                </c:pt>
                <c:pt idx="58">
                  <c:v>6230.9750424720569</c:v>
                </c:pt>
                <c:pt idx="59">
                  <c:v>6083.3419904925659</c:v>
                </c:pt>
                <c:pt idx="60">
                  <c:v>5939.3616940771581</c:v>
                </c:pt>
                <c:pt idx="61">
                  <c:v>5798.901471391895</c:v>
                </c:pt>
                <c:pt idx="62">
                  <c:v>5661.835896393276</c:v>
                </c:pt>
                <c:pt idx="63">
                  <c:v>5528.0462867694196</c:v>
                </c:pt>
                <c:pt idx="64">
                  <c:v>5397.4202357097038</c:v>
                </c:pt>
                <c:pt idx="65">
                  <c:v>5269.8511831197411</c:v>
                </c:pt>
                <c:pt idx="66">
                  <c:v>5145.2380223978307</c:v>
                </c:pt>
                <c:pt idx="67">
                  <c:v>5023.4847393247801</c:v>
                </c:pt>
                <c:pt idx="68">
                  <c:v>4904.5000799999934</c:v>
                </c:pt>
                <c:pt idx="69">
                  <c:v>4788.1972450906205</c:v>
                </c:pt>
                <c:pt idx="70">
                  <c:v>4674.4936079538875</c:v>
                </c:pt>
                <c:pt idx="71">
                  <c:v>4563.310454450715</c:v>
                </c:pt>
                <c:pt idx="72">
                  <c:v>4454.5727424962352</c:v>
                </c:pt>
                <c:pt idx="73">
                  <c:v>4348.2088795937643</c:v>
                </c:pt>
                <c:pt idx="74">
                  <c:v>4244.1505167766081</c:v>
                </c:pt>
                <c:pt idx="75">
                  <c:v>4142.3323575395998</c:v>
                </c:pt>
                <c:pt idx="76">
                  <c:v>4042.691980482331</c:v>
                </c:pt>
                <c:pt idx="77">
                  <c:v>3945.1696745104159</c:v>
                </c:pt>
                <c:pt idx="78">
                  <c:v>3849.7082855520284</c:v>
                </c:pt>
                <c:pt idx="79">
                  <c:v>3756.253073845915</c:v>
                </c:pt>
                <c:pt idx="80">
                  <c:v>3664.7515809454749</c:v>
                </c:pt>
                <c:pt idx="81">
                  <c:v>3575.1535056625976</c:v>
                </c:pt>
                <c:pt idx="82">
                  <c:v>3487.4105882459216</c:v>
                </c:pt>
                <c:pt idx="83">
                  <c:v>3401.4765021517601</c:v>
                </c:pt>
                <c:pt idx="84">
                  <c:v>3317.3067528231736</c:v>
                </c:pt>
                <c:pt idx="85">
                  <c:v>3234.8585829441572</c:v>
                </c:pt>
                <c:pt idx="86">
                  <c:v>3154.09088368228</c:v>
                </c:pt>
                <c:pt idx="87">
                  <c:v>3074.9641114749688</c:v>
                </c:pt>
                <c:pt idx="88">
                  <c:v>2997.4402099524777</c:v>
                </c:pt>
                <c:pt idx="89">
                  <c:v>2921.4825366247646</c:v>
                </c:pt>
                <c:pt idx="90">
                  <c:v>2847.0557939904425</c:v>
                </c:pt>
                <c:pt idx="91">
                  <c:v>2774.1259647541456</c:v>
                </c:pt>
                <c:pt idx="92">
                  <c:v>2702.6602508640522</c:v>
                </c:pt>
                <c:pt idx="93">
                  <c:v>2632.6270161045013</c:v>
                </c:pt>
                <c:pt idx="94">
                  <c:v>2563.9957319997543</c:v>
                </c:pt>
                <c:pt idx="95">
                  <c:v>2496.7369268040607</c:v>
                </c:pt>
                <c:pt idx="96">
                  <c:v>2430.8221373707593</c:v>
                </c:pt>
                <c:pt idx="97">
                  <c:v>2366.2238637090504</c:v>
                </c:pt>
                <c:pt idx="98">
                  <c:v>2302.9155260516945</c:v>
                </c:pt>
                <c:pt idx="99">
                  <c:v>2240.8714242701849</c:v>
                </c:pt>
                <c:pt idx="100">
                  <c:v>2180.0666994861872</c:v>
                </c:pt>
                <c:pt idx="101">
                  <c:v>2120.4772977391731</c:v>
                </c:pt>
                <c:pt idx="102">
                  <c:v>2062.0799355804406</c:v>
                </c:pt>
                <c:pt idx="103">
                  <c:v>2004.8520674731187</c:v>
                </c:pt>
                <c:pt idx="104">
                  <c:v>1948.7718548863879</c:v>
                </c:pt>
                <c:pt idx="105">
                  <c:v>1893.8181369800716</c:v>
                </c:pt>
                <c:pt idx="106">
                  <c:v>1839.9704027830844</c:v>
                </c:pt>
                <c:pt idx="107">
                  <c:v>1787.2087647759367</c:v>
                </c:pt>
                <c:pt idx="108">
                  <c:v>1735.5139337936751</c:v>
                </c:pt>
                <c:pt idx="109">
                  <c:v>1684.867195171392</c:v>
                </c:pt>
                <c:pt idx="110">
                  <c:v>1635.2503860596898</c:v>
                </c:pt>
                <c:pt idx="111">
                  <c:v>1586.6458738423489</c:v>
                </c:pt>
                <c:pt idx="112">
                  <c:v>1539.0365355929873</c:v>
                </c:pt>
                <c:pt idx="113">
                  <c:v>1492.4057385116323</c:v>
                </c:pt>
                <c:pt idx="114">
                  <c:v>1446.7373212860127</c:v>
                </c:pt>
                <c:pt idx="115">
                  <c:v>1402.015576325929</c:v>
                </c:pt>
                <c:pt idx="116">
                  <c:v>1358.2252328223883</c:v>
                </c:pt>
                <c:pt idx="117">
                  <c:v>1315.3514405862579</c:v>
                </c:pt>
                <c:pt idx="118">
                  <c:v>1273.3797546240557</c:v>
                </c:pt>
                <c:pt idx="119">
                  <c:v>1232.2961204111205</c:v>
                </c:pt>
                <c:pt idx="120">
                  <c:v>1192.0868598248983</c:v>
                </c:pt>
                <c:pt idx="121">
                  <c:v>1152.7386577033622</c:v>
                </c:pt>
                <c:pt idx="122">
                  <c:v>1114.2385489956955</c:v>
                </c:pt>
                <c:pt idx="123">
                  <c:v>1076.5739064743962</c:v>
                </c:pt>
                <c:pt idx="124">
                  <c:v>1039.7324289797668</c:v>
                </c:pt>
                <c:pt idx="125">
                  <c:v>1003.7021301695108</c:v>
                </c:pt>
                <c:pt idx="126">
                  <c:v>968.47132774774661</c:v>
                </c:pt>
                <c:pt idx="127">
                  <c:v>934.02863314927413</c:v>
                </c:pt>
                <c:pt idx="128">
                  <c:v>900.36294165630443</c:v>
                </c:pt>
                <c:pt idx="129">
                  <c:v>867.46342292619875</c:v>
                </c:pt>
                <c:pt idx="130">
                  <c:v>835.31951190997665</c:v>
                </c:pt>
                <c:pt idx="131">
                  <c:v>803.92090014250982</c:v>
                </c:pt>
                <c:pt idx="132">
                  <c:v>773.25752738637266</c:v>
                </c:pt>
                <c:pt idx="133">
                  <c:v>743.31957361235698</c:v>
                </c:pt>
                <c:pt idx="134">
                  <c:v>714.09745130056467</c:v>
                </c:pt>
                <c:pt idx="135">
                  <c:v>685.58179804691133</c:v>
                </c:pt>
                <c:pt idx="136">
                  <c:v>657.76346946067213</c:v>
                </c:pt>
                <c:pt idx="137">
                  <c:v>630.6335323394959</c:v>
                </c:pt>
                <c:pt idx="138">
                  <c:v>604.1832581090415</c:v>
                </c:pt>
                <c:pt idx="139">
                  <c:v>578.40411651506599</c:v>
                </c:pt>
                <c:pt idx="140">
                  <c:v>553.28776955645708</c:v>
                </c:pt>
                <c:pt idx="141">
                  <c:v>528.82606564828507</c:v>
                </c:pt>
                <c:pt idx="142">
                  <c:v>505.01103400453945</c:v>
                </c:pt>
                <c:pt idx="143">
                  <c:v>481.83487923073682</c:v>
                </c:pt>
                <c:pt idx="144">
                  <c:v>459.28997611710696</c:v>
                </c:pt>
                <c:pt idx="145">
                  <c:v>437.36886462351794</c:v>
                </c:pt>
                <c:pt idx="146">
                  <c:v>416.06424504777112</c:v>
                </c:pt>
                <c:pt idx="147">
                  <c:v>395.36897336930434</c:v>
                </c:pt>
                <c:pt idx="148">
                  <c:v>375.27605676074808</c:v>
                </c:pt>
                <c:pt idx="149">
                  <c:v>355.77864926014729</c:v>
                </c:pt>
                <c:pt idx="150">
                  <c:v>336.87004759702586</c:v>
                </c:pt>
                <c:pt idx="151">
                  <c:v>318.54368716579427</c:v>
                </c:pt>
                <c:pt idx="152">
                  <c:v>300.79313814033105</c:v>
                </c:pt>
                <c:pt idx="153">
                  <c:v>283.61210172385142</c:v>
                </c:pt>
                <c:pt idx="154">
                  <c:v>266.99440652847233</c:v>
                </c:pt>
                <c:pt idx="155">
                  <c:v>250.9340050791439</c:v>
                </c:pt>
                <c:pt idx="156">
                  <c:v>235.42497043686959</c:v>
                </c:pt>
                <c:pt idx="157">
                  <c:v>220.4614929363822</c:v>
                </c:pt>
                <c:pt idx="158">
                  <c:v>206.03787703365956</c:v>
                </c:pt>
                <c:pt idx="159">
                  <c:v>192.14853825888855</c:v>
                </c:pt>
                <c:pt idx="160">
                  <c:v>178.78800027068112</c:v>
                </c:pt>
                <c:pt idx="161">
                  <c:v>165.95089200754606</c:v>
                </c:pt>
                <c:pt idx="162">
                  <c:v>153.63194493279326</c:v>
                </c:pt>
                <c:pt idx="163">
                  <c:v>141.82599036923003</c:v>
                </c:pt>
                <c:pt idx="164">
                  <c:v>130.52795692016579</c:v>
                </c:pt>
                <c:pt idx="165">
                  <c:v>119.73286797340444</c:v>
                </c:pt>
                <c:pt idx="166">
                  <c:v>109.43583928504241</c:v>
                </c:pt>
                <c:pt idx="167">
                  <c:v>99.632076640040438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336-4BC2-9E6D-77DC66A70409}"/>
            </c:ext>
          </c:extLst>
        </c:ser>
        <c:ser>
          <c:idx val="6"/>
          <c:order val="6"/>
          <c:tx>
            <c:v>R2D2 1000 A/mm² 4.2K 16T</c:v>
          </c:tx>
          <c:spPr>
            <a:ln w="19050" cap="rnd">
              <a:solidFill>
                <a:schemeClr val="tx2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Fit!$F$6:$F$174</c:f>
              <c:numCache>
                <c:formatCode>0.000</c:formatCode>
                <c:ptCount val="169"/>
                <c:pt idx="0">
                  <c:v>9.9999999999999995E-7</c:v>
                </c:pt>
                <c:pt idx="1">
                  <c:v>0.1</c:v>
                </c:pt>
                <c:pt idx="2">
                  <c:v>0.25</c:v>
                </c:pt>
                <c:pt idx="3">
                  <c:v>0.4</c:v>
                </c:pt>
                <c:pt idx="4">
                  <c:v>0.55000000000000004</c:v>
                </c:pt>
                <c:pt idx="5">
                  <c:v>0.70000000000000007</c:v>
                </c:pt>
                <c:pt idx="6">
                  <c:v>0.85000000000000009</c:v>
                </c:pt>
                <c:pt idx="7">
                  <c:v>1</c:v>
                </c:pt>
                <c:pt idx="8">
                  <c:v>1.1499999999999999</c:v>
                </c:pt>
                <c:pt idx="9">
                  <c:v>1.2999999999999998</c:v>
                </c:pt>
                <c:pt idx="10">
                  <c:v>1.4499999999999997</c:v>
                </c:pt>
                <c:pt idx="11">
                  <c:v>1.5999999999999996</c:v>
                </c:pt>
                <c:pt idx="12">
                  <c:v>1.7499999999999996</c:v>
                </c:pt>
                <c:pt idx="13">
                  <c:v>1.8999999999999995</c:v>
                </c:pt>
                <c:pt idx="14">
                  <c:v>2.0499999999999994</c:v>
                </c:pt>
                <c:pt idx="15">
                  <c:v>2.1999999999999993</c:v>
                </c:pt>
                <c:pt idx="16">
                  <c:v>2.3499999999999992</c:v>
                </c:pt>
                <c:pt idx="17">
                  <c:v>2.4999999999999991</c:v>
                </c:pt>
                <c:pt idx="18">
                  <c:v>2.649999999999999</c:v>
                </c:pt>
                <c:pt idx="19">
                  <c:v>2.7999999999999989</c:v>
                </c:pt>
                <c:pt idx="20">
                  <c:v>2.9499999999999988</c:v>
                </c:pt>
                <c:pt idx="21">
                  <c:v>3.0999999999999988</c:v>
                </c:pt>
                <c:pt idx="22">
                  <c:v>3.2499999999999987</c:v>
                </c:pt>
                <c:pt idx="23">
                  <c:v>3.3999999999999986</c:v>
                </c:pt>
                <c:pt idx="24">
                  <c:v>3.5499999999999985</c:v>
                </c:pt>
                <c:pt idx="25">
                  <c:v>3.6999999999999984</c:v>
                </c:pt>
                <c:pt idx="26">
                  <c:v>3.8499999999999983</c:v>
                </c:pt>
                <c:pt idx="27">
                  <c:v>3.9999999999999982</c:v>
                </c:pt>
                <c:pt idx="28">
                  <c:v>4.1499999999999986</c:v>
                </c:pt>
                <c:pt idx="29">
                  <c:v>4.2999999999999989</c:v>
                </c:pt>
                <c:pt idx="30">
                  <c:v>4.4499999999999993</c:v>
                </c:pt>
                <c:pt idx="31">
                  <c:v>4.5999999999999996</c:v>
                </c:pt>
                <c:pt idx="32">
                  <c:v>4.75</c:v>
                </c:pt>
                <c:pt idx="33">
                  <c:v>4.9000000000000004</c:v>
                </c:pt>
                <c:pt idx="34">
                  <c:v>5.0500000000000007</c:v>
                </c:pt>
                <c:pt idx="35">
                  <c:v>5.2000000000000011</c:v>
                </c:pt>
                <c:pt idx="36">
                  <c:v>5.3500000000000014</c:v>
                </c:pt>
                <c:pt idx="37">
                  <c:v>5.5000000000000018</c:v>
                </c:pt>
                <c:pt idx="38">
                  <c:v>5.6500000000000021</c:v>
                </c:pt>
                <c:pt idx="39">
                  <c:v>5.8000000000000025</c:v>
                </c:pt>
                <c:pt idx="40">
                  <c:v>5.9500000000000028</c:v>
                </c:pt>
                <c:pt idx="41">
                  <c:v>6.1000000000000032</c:v>
                </c:pt>
                <c:pt idx="42">
                  <c:v>6.2500000000000036</c:v>
                </c:pt>
                <c:pt idx="43">
                  <c:v>6.4000000000000039</c:v>
                </c:pt>
                <c:pt idx="44">
                  <c:v>6.5500000000000043</c:v>
                </c:pt>
                <c:pt idx="45">
                  <c:v>6.7000000000000046</c:v>
                </c:pt>
                <c:pt idx="46">
                  <c:v>6.850000000000005</c:v>
                </c:pt>
                <c:pt idx="47">
                  <c:v>7.0000000000000053</c:v>
                </c:pt>
                <c:pt idx="48">
                  <c:v>7.1500000000000057</c:v>
                </c:pt>
                <c:pt idx="49">
                  <c:v>7.300000000000006</c:v>
                </c:pt>
                <c:pt idx="50">
                  <c:v>7.4500000000000064</c:v>
                </c:pt>
                <c:pt idx="51">
                  <c:v>7.6000000000000068</c:v>
                </c:pt>
                <c:pt idx="52">
                  <c:v>7.7500000000000071</c:v>
                </c:pt>
                <c:pt idx="53">
                  <c:v>7.9000000000000075</c:v>
                </c:pt>
                <c:pt idx="54">
                  <c:v>8.0500000000000078</c:v>
                </c:pt>
                <c:pt idx="55">
                  <c:v>8.2000000000000082</c:v>
                </c:pt>
                <c:pt idx="56">
                  <c:v>8.3500000000000085</c:v>
                </c:pt>
                <c:pt idx="57">
                  <c:v>8.5000000000000089</c:v>
                </c:pt>
                <c:pt idx="58">
                  <c:v>8.6500000000000092</c:v>
                </c:pt>
                <c:pt idx="59">
                  <c:v>8.8000000000000096</c:v>
                </c:pt>
                <c:pt idx="60">
                  <c:v>8.9500000000000099</c:v>
                </c:pt>
                <c:pt idx="61">
                  <c:v>9.1000000000000103</c:v>
                </c:pt>
                <c:pt idx="62">
                  <c:v>9.2500000000000107</c:v>
                </c:pt>
                <c:pt idx="63">
                  <c:v>9.400000000000011</c:v>
                </c:pt>
                <c:pt idx="64">
                  <c:v>9.5500000000000114</c:v>
                </c:pt>
                <c:pt idx="65">
                  <c:v>9.7000000000000117</c:v>
                </c:pt>
                <c:pt idx="66">
                  <c:v>9.8500000000000121</c:v>
                </c:pt>
                <c:pt idx="67">
                  <c:v>10.000000000000012</c:v>
                </c:pt>
                <c:pt idx="68">
                  <c:v>10.150000000000013</c:v>
                </c:pt>
                <c:pt idx="69">
                  <c:v>10.300000000000013</c:v>
                </c:pt>
                <c:pt idx="70">
                  <c:v>10.450000000000014</c:v>
                </c:pt>
                <c:pt idx="71">
                  <c:v>10.600000000000014</c:v>
                </c:pt>
                <c:pt idx="72">
                  <c:v>10.750000000000014</c:v>
                </c:pt>
                <c:pt idx="73">
                  <c:v>10.900000000000015</c:v>
                </c:pt>
                <c:pt idx="74">
                  <c:v>11.050000000000015</c:v>
                </c:pt>
                <c:pt idx="75">
                  <c:v>11.200000000000015</c:v>
                </c:pt>
                <c:pt idx="76">
                  <c:v>11.350000000000016</c:v>
                </c:pt>
                <c:pt idx="77">
                  <c:v>11.500000000000016</c:v>
                </c:pt>
                <c:pt idx="78">
                  <c:v>11.650000000000016</c:v>
                </c:pt>
                <c:pt idx="79">
                  <c:v>11.800000000000017</c:v>
                </c:pt>
                <c:pt idx="80">
                  <c:v>11.950000000000017</c:v>
                </c:pt>
                <c:pt idx="81">
                  <c:v>12.100000000000017</c:v>
                </c:pt>
                <c:pt idx="82">
                  <c:v>12.250000000000018</c:v>
                </c:pt>
                <c:pt idx="83">
                  <c:v>12.400000000000018</c:v>
                </c:pt>
                <c:pt idx="84">
                  <c:v>12.550000000000018</c:v>
                </c:pt>
                <c:pt idx="85">
                  <c:v>12.700000000000019</c:v>
                </c:pt>
                <c:pt idx="86">
                  <c:v>12.850000000000019</c:v>
                </c:pt>
                <c:pt idx="87">
                  <c:v>13.00000000000002</c:v>
                </c:pt>
                <c:pt idx="88">
                  <c:v>13.15000000000002</c:v>
                </c:pt>
                <c:pt idx="89">
                  <c:v>13.30000000000002</c:v>
                </c:pt>
                <c:pt idx="90">
                  <c:v>13.450000000000021</c:v>
                </c:pt>
                <c:pt idx="91">
                  <c:v>13.600000000000021</c:v>
                </c:pt>
                <c:pt idx="92">
                  <c:v>13.750000000000021</c:v>
                </c:pt>
                <c:pt idx="93">
                  <c:v>13.900000000000022</c:v>
                </c:pt>
                <c:pt idx="94">
                  <c:v>14.050000000000022</c:v>
                </c:pt>
                <c:pt idx="95">
                  <c:v>14.200000000000022</c:v>
                </c:pt>
                <c:pt idx="96">
                  <c:v>14.350000000000023</c:v>
                </c:pt>
                <c:pt idx="97">
                  <c:v>14.500000000000023</c:v>
                </c:pt>
                <c:pt idx="98">
                  <c:v>14.650000000000023</c:v>
                </c:pt>
                <c:pt idx="99">
                  <c:v>14.800000000000024</c:v>
                </c:pt>
                <c:pt idx="100">
                  <c:v>14.950000000000024</c:v>
                </c:pt>
                <c:pt idx="101">
                  <c:v>15.100000000000025</c:v>
                </c:pt>
                <c:pt idx="102">
                  <c:v>15.250000000000025</c:v>
                </c:pt>
                <c:pt idx="103">
                  <c:v>15.400000000000025</c:v>
                </c:pt>
                <c:pt idx="104">
                  <c:v>15.550000000000026</c:v>
                </c:pt>
                <c:pt idx="105">
                  <c:v>15.700000000000026</c:v>
                </c:pt>
                <c:pt idx="106">
                  <c:v>15.850000000000026</c:v>
                </c:pt>
                <c:pt idx="107">
                  <c:v>16.000000000000025</c:v>
                </c:pt>
                <c:pt idx="108">
                  <c:v>16.150000000000023</c:v>
                </c:pt>
                <c:pt idx="109">
                  <c:v>16.300000000000022</c:v>
                </c:pt>
                <c:pt idx="110">
                  <c:v>16.450000000000021</c:v>
                </c:pt>
                <c:pt idx="111">
                  <c:v>16.600000000000019</c:v>
                </c:pt>
                <c:pt idx="112">
                  <c:v>16.750000000000018</c:v>
                </c:pt>
                <c:pt idx="113">
                  <c:v>16.900000000000016</c:v>
                </c:pt>
                <c:pt idx="114">
                  <c:v>17.050000000000015</c:v>
                </c:pt>
                <c:pt idx="115">
                  <c:v>17.200000000000014</c:v>
                </c:pt>
                <c:pt idx="116">
                  <c:v>17.350000000000012</c:v>
                </c:pt>
                <c:pt idx="117">
                  <c:v>17.500000000000011</c:v>
                </c:pt>
                <c:pt idx="118">
                  <c:v>17.650000000000009</c:v>
                </c:pt>
                <c:pt idx="119">
                  <c:v>17.800000000000008</c:v>
                </c:pt>
                <c:pt idx="120">
                  <c:v>17.950000000000006</c:v>
                </c:pt>
                <c:pt idx="121">
                  <c:v>18.100000000000005</c:v>
                </c:pt>
                <c:pt idx="122">
                  <c:v>18.250000000000004</c:v>
                </c:pt>
                <c:pt idx="123">
                  <c:v>18.400000000000002</c:v>
                </c:pt>
                <c:pt idx="124">
                  <c:v>18.55</c:v>
                </c:pt>
                <c:pt idx="125">
                  <c:v>18.7</c:v>
                </c:pt>
                <c:pt idx="126">
                  <c:v>18.849999999999998</c:v>
                </c:pt>
                <c:pt idx="127">
                  <c:v>18.999999999999996</c:v>
                </c:pt>
                <c:pt idx="128">
                  <c:v>19.149999999999995</c:v>
                </c:pt>
                <c:pt idx="129">
                  <c:v>19.299999999999994</c:v>
                </c:pt>
                <c:pt idx="130">
                  <c:v>19.449999999999992</c:v>
                </c:pt>
                <c:pt idx="131">
                  <c:v>19.599999999999991</c:v>
                </c:pt>
                <c:pt idx="132">
                  <c:v>19.749999999999989</c:v>
                </c:pt>
                <c:pt idx="133">
                  <c:v>19.899999999999988</c:v>
                </c:pt>
                <c:pt idx="134">
                  <c:v>20.049999999999986</c:v>
                </c:pt>
                <c:pt idx="135">
                  <c:v>20.199999999999985</c:v>
                </c:pt>
                <c:pt idx="136">
                  <c:v>20.349999999999984</c:v>
                </c:pt>
                <c:pt idx="137">
                  <c:v>20.499999999999982</c:v>
                </c:pt>
                <c:pt idx="138">
                  <c:v>20.649999999999981</c:v>
                </c:pt>
                <c:pt idx="139">
                  <c:v>20.799999999999979</c:v>
                </c:pt>
                <c:pt idx="140">
                  <c:v>20.949999999999978</c:v>
                </c:pt>
                <c:pt idx="141">
                  <c:v>21.099999999999977</c:v>
                </c:pt>
                <c:pt idx="142">
                  <c:v>21.249999999999975</c:v>
                </c:pt>
                <c:pt idx="143">
                  <c:v>21.399999999999974</c:v>
                </c:pt>
                <c:pt idx="144">
                  <c:v>21.549999999999972</c:v>
                </c:pt>
                <c:pt idx="145">
                  <c:v>21.699999999999971</c:v>
                </c:pt>
                <c:pt idx="146">
                  <c:v>21.849999999999969</c:v>
                </c:pt>
                <c:pt idx="147">
                  <c:v>21.999999999999968</c:v>
                </c:pt>
                <c:pt idx="148">
                  <c:v>22.149999999999967</c:v>
                </c:pt>
                <c:pt idx="149">
                  <c:v>22.299999999999965</c:v>
                </c:pt>
                <c:pt idx="150">
                  <c:v>22.449999999999964</c:v>
                </c:pt>
                <c:pt idx="151">
                  <c:v>22.599999999999962</c:v>
                </c:pt>
                <c:pt idx="152">
                  <c:v>22.749999999999961</c:v>
                </c:pt>
                <c:pt idx="153">
                  <c:v>22.899999999999959</c:v>
                </c:pt>
                <c:pt idx="154">
                  <c:v>23.049999999999958</c:v>
                </c:pt>
                <c:pt idx="155">
                  <c:v>23.199999999999957</c:v>
                </c:pt>
                <c:pt idx="156">
                  <c:v>23.349999999999955</c:v>
                </c:pt>
                <c:pt idx="157">
                  <c:v>23.499999999999954</c:v>
                </c:pt>
                <c:pt idx="158">
                  <c:v>23.649999999999952</c:v>
                </c:pt>
                <c:pt idx="159">
                  <c:v>23.799999999999951</c:v>
                </c:pt>
                <c:pt idx="160">
                  <c:v>23.94999999999995</c:v>
                </c:pt>
                <c:pt idx="161">
                  <c:v>24.099999999999948</c:v>
                </c:pt>
                <c:pt idx="162">
                  <c:v>24.249999999999947</c:v>
                </c:pt>
                <c:pt idx="163">
                  <c:v>24.399999999999945</c:v>
                </c:pt>
                <c:pt idx="164">
                  <c:v>24.549999999999944</c:v>
                </c:pt>
                <c:pt idx="165">
                  <c:v>24.699999999999942</c:v>
                </c:pt>
                <c:pt idx="166">
                  <c:v>24.849999999999941</c:v>
                </c:pt>
                <c:pt idx="167">
                  <c:v>24.99999999999994</c:v>
                </c:pt>
                <c:pt idx="168">
                  <c:v>25.149999999999938</c:v>
                </c:pt>
              </c:numCache>
            </c:numRef>
          </c:xVal>
          <c:yVal>
            <c:numRef>
              <c:f>Fit!$K$6:$K$174</c:f>
              <c:numCache>
                <c:formatCode>0.000</c:formatCode>
                <c:ptCount val="169"/>
                <c:pt idx="0">
                  <c:v>28955901.980557293</c:v>
                </c:pt>
                <c:pt idx="1">
                  <c:v>90850.770859550918</c:v>
                </c:pt>
                <c:pt idx="2">
                  <c:v>56783.299971258581</c:v>
                </c:pt>
                <c:pt idx="3">
                  <c:v>44360.05527871153</c:v>
                </c:pt>
                <c:pt idx="4">
                  <c:v>37380.166520886021</c:v>
                </c:pt>
                <c:pt idx="5">
                  <c:v>32737.291551916955</c:v>
                </c:pt>
                <c:pt idx="6">
                  <c:v>29350.790403211027</c:v>
                </c:pt>
                <c:pt idx="7">
                  <c:v>26732.198878242911</c:v>
                </c:pt>
                <c:pt idx="8">
                  <c:v>24624.006156076506</c:v>
                </c:pt>
                <c:pt idx="9">
                  <c:v>22875.786275923136</c:v>
                </c:pt>
                <c:pt idx="10">
                  <c:v>21392.941321947535</c:v>
                </c:pt>
                <c:pt idx="11">
                  <c:v>20112.571809459903</c:v>
                </c:pt>
                <c:pt idx="12">
                  <c:v>18990.987692934897</c:v>
                </c:pt>
                <c:pt idx="13">
                  <c:v>17996.754890686931</c:v>
                </c:pt>
                <c:pt idx="14">
                  <c:v>17106.592307372539</c:v>
                </c:pt>
                <c:pt idx="15">
                  <c:v>16302.833315203434</c:v>
                </c:pt>
                <c:pt idx="16">
                  <c:v>15571.791953705098</c:v>
                </c:pt>
                <c:pt idx="17">
                  <c:v>14902.675706305261</c:v>
                </c:pt>
                <c:pt idx="18">
                  <c:v>14286.84098113326</c:v>
                </c:pt>
                <c:pt idx="19">
                  <c:v>13717.270447337361</c:v>
                </c:pt>
                <c:pt idx="20">
                  <c:v>13188.198044489525</c:v>
                </c:pt>
                <c:pt idx="21">
                  <c:v>12694.834718637658</c:v>
                </c:pt>
                <c:pt idx="22">
                  <c:v>12233.164366294355</c:v>
                </c:pt>
                <c:pt idx="23">
                  <c:v>11799.789668316842</c:v>
                </c:pt>
                <c:pt idx="24">
                  <c:v>11391.813995468741</c:v>
                </c:pt>
                <c:pt idx="25">
                  <c:v>11006.749806104708</c:v>
                </c:pt>
                <c:pt idx="26">
                  <c:v>10642.446778760484</c:v>
                </c:pt>
                <c:pt idx="27">
                  <c:v>10297.034837551068</c:v>
                </c:pt>
                <c:pt idx="28">
                  <c:v>9968.8785503396339</c:v>
                </c:pt>
                <c:pt idx="29">
                  <c:v>9656.5403067572333</c:v>
                </c:pt>
                <c:pt idx="30">
                  <c:v>9358.7503427620086</c:v>
                </c:pt>
                <c:pt idx="31">
                  <c:v>9074.3821539948531</c:v>
                </c:pt>
                <c:pt idx="32">
                  <c:v>8802.4321873059271</c:v>
                </c:pt>
                <c:pt idx="33">
                  <c:v>8542.0029560914445</c:v>
                </c:pt>
                <c:pt idx="34">
                  <c:v>8292.2889162870088</c:v>
                </c:pt>
                <c:pt idx="35">
                  <c:v>8052.5645839448352</c:v>
                </c:pt>
                <c:pt idx="36">
                  <c:v>7822.1744848990975</c:v>
                </c:pt>
                <c:pt idx="37">
                  <c:v>7600.5246110829121</c:v>
                </c:pt>
                <c:pt idx="38">
                  <c:v>7387.0751230696815</c:v>
                </c:pt>
                <c:pt idx="39">
                  <c:v>7181.334089073388</c:v>
                </c:pt>
                <c:pt idx="40">
                  <c:v>6982.852090407825</c:v>
                </c:pt>
                <c:pt idx="41">
                  <c:v>6791.217554830172</c:v>
                </c:pt>
                <c:pt idx="42">
                  <c:v>6606.0527041885998</c:v>
                </c:pt>
                <c:pt idx="43">
                  <c:v>6427.0100227939847</c:v>
                </c:pt>
                <c:pt idx="44">
                  <c:v>6253.7691690326074</c:v>
                </c:pt>
                <c:pt idx="45">
                  <c:v>6086.0342657628416</c:v>
                </c:pt>
                <c:pt idx="46">
                  <c:v>5923.5315156349825</c:v>
                </c:pt>
                <c:pt idx="47">
                  <c:v>5766.007096135756</c:v>
                </c:pt>
                <c:pt idx="48">
                  <c:v>5613.2252962739349</c:v>
                </c:pt>
                <c:pt idx="49">
                  <c:v>5464.966862693841</c:v>
                </c:pt>
                <c:pt idx="50">
                  <c:v>5321.0275278677891</c:v>
                </c:pt>
                <c:pt idx="51">
                  <c:v>5181.2166970658745</c:v>
                </c:pt>
                <c:pt idx="52">
                  <c:v>5045.3562741823907</c:v>
                </c:pt>
                <c:pt idx="53">
                  <c:v>4913.2796093329152</c:v>
                </c:pt>
                <c:pt idx="54">
                  <c:v>4784.8305535216632</c:v>
                </c:pt>
                <c:pt idx="55">
                  <c:v>4659.8626076932796</c:v>
                </c:pt>
                <c:pt idx="56">
                  <c:v>4538.238155189988</c:v>
                </c:pt>
                <c:pt idx="57">
                  <c:v>4419.8277680858882</c:v>
                </c:pt>
                <c:pt idx="58">
                  <c:v>4304.5095791071881</c:v>
                </c:pt>
                <c:pt idx="59">
                  <c:v>4192.1687119049875</c:v>
                </c:pt>
                <c:pt idx="60">
                  <c:v>4082.69676335446</c:v>
                </c:pt>
                <c:pt idx="61">
                  <c:v>3975.991332334499</c:v>
                </c:pt>
                <c:pt idx="62">
                  <c:v>3871.9555901146191</c:v>
                </c:pt>
                <c:pt idx="63">
                  <c:v>3770.4978880575222</c:v>
                </c:pt>
                <c:pt idx="64">
                  <c:v>3671.5313988497751</c:v>
                </c:pt>
                <c:pt idx="65">
                  <c:v>3574.9737879109284</c:v>
                </c:pt>
                <c:pt idx="66">
                  <c:v>3480.7469120126798</c:v>
                </c:pt>
                <c:pt idx="67">
                  <c:v>3388.7765424724512</c:v>
                </c:pt>
                <c:pt idx="68">
                  <c:v>3298.992110576783</c:v>
                </c:pt>
                <c:pt idx="69">
                  <c:v>3211.3264731450054</c:v>
                </c:pt>
                <c:pt idx="70">
                  <c:v>3125.7156963676989</c:v>
                </c:pt>
                <c:pt idx="71">
                  <c:v>3042.0988562515618</c:v>
                </c:pt>
                <c:pt idx="72">
                  <c:v>2960.417854176143</c:v>
                </c:pt>
                <c:pt idx="73">
                  <c:v>2880.6172462214149</c:v>
                </c:pt>
                <c:pt idx="74">
                  <c:v>2802.6440850610388</c:v>
                </c:pt>
                <c:pt idx="75">
                  <c:v>2726.4477733366175</c:v>
                </c:pt>
                <c:pt idx="76">
                  <c:v>2651.9799275351811</c:v>
                </c:pt>
                <c:pt idx="77">
                  <c:v>2579.1942514872935</c:v>
                </c:pt>
                <c:pt idx="78">
                  <c:v>2508.0464186879299</c:v>
                </c:pt>
                <c:pt idx="79">
                  <c:v>2438.4939627178919</c:v>
                </c:pt>
                <c:pt idx="80">
                  <c:v>2370.4961751111323</c:v>
                </c:pt>
                <c:pt idx="81">
                  <c:v>2304.0140100738486</c:v>
                </c:pt>
                <c:pt idx="82">
                  <c:v>2239.0099955154365</c:v>
                </c:pt>
                <c:pt idx="83">
                  <c:v>2175.4481499000531</c:v>
                </c:pt>
                <c:pt idx="84">
                  <c:v>2113.293904471298</c:v>
                </c:pt>
                <c:pt idx="85">
                  <c:v>2052.5140304418901</c:v>
                </c:pt>
                <c:pt idx="86">
                  <c:v>1993.0765707756832</c:v>
                </c:pt>
                <c:pt idx="87">
                  <c:v>1934.9507762214348</c:v>
                </c:pt>
                <c:pt idx="88">
                  <c:v>1878.1070452865977</c:v>
                </c:pt>
                <c:pt idx="89">
                  <c:v>1822.5168678656419</c:v>
                </c:pt>
                <c:pt idx="90">
                  <c:v>1768.1527722610736</c:v>
                </c:pt>
                <c:pt idx="91">
                  <c:v>1714.9882753568274</c:v>
                </c:pt>
                <c:pt idx="92">
                  <c:v>1662.9978357232069</c:v>
                </c:pt>
                <c:pt idx="93">
                  <c:v>1612.1568094502827</c:v>
                </c:pt>
                <c:pt idx="94">
                  <c:v>1562.4414085227866</c:v>
                </c:pt>
                <c:pt idx="95">
                  <c:v>1513.8286615642144</c:v>
                </c:pt>
                <c:pt idx="96">
                  <c:v>1466.2963767912686</c:v>
                </c:pt>
                <c:pt idx="97">
                  <c:v>1419.8231070319559</c:v>
                </c:pt>
                <c:pt idx="98">
                  <c:v>1374.3881166718563</c:v>
                </c:pt>
                <c:pt idx="99">
                  <c:v>1329.9713504032518</c:v>
                </c:pt>
                <c:pt idx="100">
                  <c:v>1286.5534036611707</c:v>
                </c:pt>
                <c:pt idx="101">
                  <c:v>1244.1154946389536</c:v>
                </c:pt>
                <c:pt idx="102">
                  <c:v>1202.6394377837823</c:v>
                </c:pt>
                <c:pt idx="103">
                  <c:v>1162.1076186798425</c:v>
                </c:pt>
                <c:pt idx="104">
                  <c:v>1122.5029702333713</c:v>
                </c:pt>
                <c:pt idx="105">
                  <c:v>1083.8089500799601</c:v>
                </c:pt>
                <c:pt idx="106">
                  <c:v>1046.0095191400446</c:v>
                </c:pt>
                <c:pt idx="107">
                  <c:v>1009.0891212536933</c:v>
                </c:pt>
                <c:pt idx="108">
                  <c:v>973.03266383053824</c:v>
                </c:pt>
                <c:pt idx="109">
                  <c:v>937.82549945508504</c:v>
                </c:pt>
                <c:pt idx="110">
                  <c:v>903.45340839167454</c:v>
                </c:pt>
                <c:pt idx="111">
                  <c:v>869.90258193710088</c:v>
                </c:pt>
                <c:pt idx="112">
                  <c:v>837.15960657235814</c:v>
                </c:pt>
                <c:pt idx="113">
                  <c:v>805.21144886817206</c:v>
                </c:pt>
                <c:pt idx="114">
                  <c:v>774.04544110192319</c:v>
                </c:pt>
                <c:pt idx="115">
                  <c:v>743.64926754633166</c:v>
                </c:pt>
                <c:pt idx="116">
                  <c:v>714.01095139279448</c:v>
                </c:pt>
                <c:pt idx="117">
                  <c:v>685.11884227462235</c:v>
                </c:pt>
                <c:pt idx="118">
                  <c:v>656.96160435763102</c:v>
                </c:pt>
                <c:pt idx="119">
                  <c:v>629.52820496755487</c:v>
                </c:pt>
                <c:pt idx="120">
                  <c:v>602.80790372564434</c:v>
                </c:pt>
                <c:pt idx="121">
                  <c:v>576.79024216557684</c:v>
                </c:pt>
                <c:pt idx="122">
                  <c:v>551.4650338064364</c:v>
                </c:pt>
                <c:pt idx="123">
                  <c:v>526.8223546580399</c:v>
                </c:pt>
                <c:pt idx="124">
                  <c:v>502.85253413631841</c:v>
                </c:pt>
                <c:pt idx="125">
                  <c:v>479.54614636777723</c:v>
                </c:pt>
                <c:pt idx="126">
                  <c:v>456.89400186329163</c:v>
                </c:pt>
                <c:pt idx="127">
                  <c:v>434.88713954265899</c:v>
                </c:pt>
                <c:pt idx="128">
                  <c:v>413.51681909239585</c:v>
                </c:pt>
                <c:pt idx="129">
                  <c:v>392.77451364027587</c:v>
                </c:pt>
                <c:pt idx="130">
                  <c:v>372.6519027310519</c:v>
                </c:pt>
                <c:pt idx="131">
                  <c:v>353.14086558868212</c:v>
                </c:pt>
                <c:pt idx="132">
                  <c:v>334.23347465119957</c:v>
                </c:pt>
                <c:pt idx="133">
                  <c:v>315.92198936514876</c:v>
                </c:pt>
                <c:pt idx="134">
                  <c:v>298.1988502272273</c:v>
                </c:pt>
                <c:pt idx="135">
                  <c:v>281.05667306144613</c:v>
                </c:pt>
                <c:pt idx="136">
                  <c:v>264.48824352077196</c:v>
                </c:pt>
                <c:pt idx="137">
                  <c:v>248.48651180279811</c:v>
                </c:pt>
                <c:pt idx="138">
                  <c:v>233.04458756955648</c:v>
                </c:pt>
                <c:pt idx="139">
                  <c:v>218.15573506211368</c:v>
                </c:pt>
                <c:pt idx="140">
                  <c:v>203.81336840108312</c:v>
                </c:pt>
                <c:pt idx="141">
                  <c:v>190.01104706465236</c:v>
                </c:pt>
                <c:pt idx="142">
                  <c:v>176.74247153616474</c:v>
                </c:pt>
                <c:pt idx="143">
                  <c:v>164.00147911370649</c:v>
                </c:pt>
                <c:pt idx="144">
                  <c:v>151.78203987453125</c:v>
                </c:pt>
                <c:pt idx="145">
                  <c:v>140.07825278753145</c:v>
                </c:pt>
                <c:pt idx="146">
                  <c:v>128.88434196730049</c:v>
                </c:pt>
                <c:pt idx="147">
                  <c:v>118.19465306365582</c:v>
                </c:pt>
                <c:pt idx="148">
                  <c:v>108.00364978080614</c:v>
                </c:pt>
                <c:pt idx="149">
                  <c:v>98.305910520623257</c:v>
                </c:pt>
                <c:pt idx="150">
                  <c:v>89.096125144762979</c:v>
                </c:pt>
                <c:pt idx="151">
                  <c:v>80.369091850630056</c:v>
                </c:pt>
                <c:pt idx="152">
                  <c:v>72.119714156425474</c:v>
                </c:pt>
                <c:pt idx="153">
                  <c:v>64.342997990749367</c:v>
                </c:pt>
                <c:pt idx="154">
                  <c:v>57.034048882444701</c:v>
                </c:pt>
                <c:pt idx="155">
                  <c:v>50.18806924657369</c:v>
                </c:pt>
                <c:pt idx="156">
                  <c:v>43.800355762615759</c:v>
                </c:pt>
                <c:pt idx="157">
                  <c:v>37.86629684115762</c:v>
                </c:pt>
                <c:pt idx="158">
                  <c:v>32.381370175518995</c:v>
                </c:pt>
                <c:pt idx="159">
                  <c:v>27.341140374926674</c:v>
                </c:pt>
                <c:pt idx="160">
                  <c:v>22.741256676002237</c:v>
                </c:pt>
                <c:pt idx="161">
                  <c:v>18.577450729477444</c:v>
                </c:pt>
                <c:pt idx="162">
                  <c:v>14.845534459194077</c:v>
                </c:pt>
                <c:pt idx="163">
                  <c:v>11.541397990575859</c:v>
                </c:pt>
                <c:pt idx="164">
                  <c:v>8.6610076458867429</c:v>
                </c:pt>
                <c:pt idx="165">
                  <c:v>6.2004040037116397</c:v>
                </c:pt>
                <c:pt idx="166">
                  <c:v>4.1557000202076608</c:v>
                </c:pt>
                <c:pt idx="167">
                  <c:v>2.5230792097824581</c:v>
                </c:pt>
                <c:pt idx="168">
                  <c:v>1.2987938829603012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B336-4BC2-9E6D-77DC66A70409}"/>
            </c:ext>
          </c:extLst>
        </c:ser>
        <c:ser>
          <c:idx val="7"/>
          <c:order val="7"/>
          <c:tx>
            <c:v>R2D2 1500 A/mm² 1.9K 16T</c:v>
          </c:tx>
          <c:spPr>
            <a:ln w="19050" cap="rnd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Fit!$F$6:$F$174</c:f>
              <c:numCache>
                <c:formatCode>0.000</c:formatCode>
                <c:ptCount val="169"/>
                <c:pt idx="0">
                  <c:v>9.9999999999999995E-7</c:v>
                </c:pt>
                <c:pt idx="1">
                  <c:v>0.1</c:v>
                </c:pt>
                <c:pt idx="2">
                  <c:v>0.25</c:v>
                </c:pt>
                <c:pt idx="3">
                  <c:v>0.4</c:v>
                </c:pt>
                <c:pt idx="4">
                  <c:v>0.55000000000000004</c:v>
                </c:pt>
                <c:pt idx="5">
                  <c:v>0.70000000000000007</c:v>
                </c:pt>
                <c:pt idx="6">
                  <c:v>0.85000000000000009</c:v>
                </c:pt>
                <c:pt idx="7">
                  <c:v>1</c:v>
                </c:pt>
                <c:pt idx="8">
                  <c:v>1.1499999999999999</c:v>
                </c:pt>
                <c:pt idx="9">
                  <c:v>1.2999999999999998</c:v>
                </c:pt>
                <c:pt idx="10">
                  <c:v>1.4499999999999997</c:v>
                </c:pt>
                <c:pt idx="11">
                  <c:v>1.5999999999999996</c:v>
                </c:pt>
                <c:pt idx="12">
                  <c:v>1.7499999999999996</c:v>
                </c:pt>
                <c:pt idx="13">
                  <c:v>1.8999999999999995</c:v>
                </c:pt>
                <c:pt idx="14">
                  <c:v>2.0499999999999994</c:v>
                </c:pt>
                <c:pt idx="15">
                  <c:v>2.1999999999999993</c:v>
                </c:pt>
                <c:pt idx="16">
                  <c:v>2.3499999999999992</c:v>
                </c:pt>
                <c:pt idx="17">
                  <c:v>2.4999999999999991</c:v>
                </c:pt>
                <c:pt idx="18">
                  <c:v>2.649999999999999</c:v>
                </c:pt>
                <c:pt idx="19">
                  <c:v>2.7999999999999989</c:v>
                </c:pt>
                <c:pt idx="20">
                  <c:v>2.9499999999999988</c:v>
                </c:pt>
                <c:pt idx="21">
                  <c:v>3.0999999999999988</c:v>
                </c:pt>
                <c:pt idx="22">
                  <c:v>3.2499999999999987</c:v>
                </c:pt>
                <c:pt idx="23">
                  <c:v>3.3999999999999986</c:v>
                </c:pt>
                <c:pt idx="24">
                  <c:v>3.5499999999999985</c:v>
                </c:pt>
                <c:pt idx="25">
                  <c:v>3.6999999999999984</c:v>
                </c:pt>
                <c:pt idx="26">
                  <c:v>3.8499999999999983</c:v>
                </c:pt>
                <c:pt idx="27">
                  <c:v>3.9999999999999982</c:v>
                </c:pt>
                <c:pt idx="28">
                  <c:v>4.1499999999999986</c:v>
                </c:pt>
                <c:pt idx="29">
                  <c:v>4.2999999999999989</c:v>
                </c:pt>
                <c:pt idx="30">
                  <c:v>4.4499999999999993</c:v>
                </c:pt>
                <c:pt idx="31">
                  <c:v>4.5999999999999996</c:v>
                </c:pt>
                <c:pt idx="32">
                  <c:v>4.75</c:v>
                </c:pt>
                <c:pt idx="33">
                  <c:v>4.9000000000000004</c:v>
                </c:pt>
                <c:pt idx="34">
                  <c:v>5.0500000000000007</c:v>
                </c:pt>
                <c:pt idx="35">
                  <c:v>5.2000000000000011</c:v>
                </c:pt>
                <c:pt idx="36">
                  <c:v>5.3500000000000014</c:v>
                </c:pt>
                <c:pt idx="37">
                  <c:v>5.5000000000000018</c:v>
                </c:pt>
                <c:pt idx="38">
                  <c:v>5.6500000000000021</c:v>
                </c:pt>
                <c:pt idx="39">
                  <c:v>5.8000000000000025</c:v>
                </c:pt>
                <c:pt idx="40">
                  <c:v>5.9500000000000028</c:v>
                </c:pt>
                <c:pt idx="41">
                  <c:v>6.1000000000000032</c:v>
                </c:pt>
                <c:pt idx="42">
                  <c:v>6.2500000000000036</c:v>
                </c:pt>
                <c:pt idx="43">
                  <c:v>6.4000000000000039</c:v>
                </c:pt>
                <c:pt idx="44">
                  <c:v>6.5500000000000043</c:v>
                </c:pt>
                <c:pt idx="45">
                  <c:v>6.7000000000000046</c:v>
                </c:pt>
                <c:pt idx="46">
                  <c:v>6.850000000000005</c:v>
                </c:pt>
                <c:pt idx="47">
                  <c:v>7.0000000000000053</c:v>
                </c:pt>
                <c:pt idx="48">
                  <c:v>7.1500000000000057</c:v>
                </c:pt>
                <c:pt idx="49">
                  <c:v>7.300000000000006</c:v>
                </c:pt>
                <c:pt idx="50">
                  <c:v>7.4500000000000064</c:v>
                </c:pt>
                <c:pt idx="51">
                  <c:v>7.6000000000000068</c:v>
                </c:pt>
                <c:pt idx="52">
                  <c:v>7.7500000000000071</c:v>
                </c:pt>
                <c:pt idx="53">
                  <c:v>7.9000000000000075</c:v>
                </c:pt>
                <c:pt idx="54">
                  <c:v>8.0500000000000078</c:v>
                </c:pt>
                <c:pt idx="55">
                  <c:v>8.2000000000000082</c:v>
                </c:pt>
                <c:pt idx="56">
                  <c:v>8.3500000000000085</c:v>
                </c:pt>
                <c:pt idx="57">
                  <c:v>8.5000000000000089</c:v>
                </c:pt>
                <c:pt idx="58">
                  <c:v>8.6500000000000092</c:v>
                </c:pt>
                <c:pt idx="59">
                  <c:v>8.8000000000000096</c:v>
                </c:pt>
                <c:pt idx="60">
                  <c:v>8.9500000000000099</c:v>
                </c:pt>
                <c:pt idx="61">
                  <c:v>9.1000000000000103</c:v>
                </c:pt>
                <c:pt idx="62">
                  <c:v>9.2500000000000107</c:v>
                </c:pt>
                <c:pt idx="63">
                  <c:v>9.400000000000011</c:v>
                </c:pt>
                <c:pt idx="64">
                  <c:v>9.5500000000000114</c:v>
                </c:pt>
                <c:pt idx="65">
                  <c:v>9.7000000000000117</c:v>
                </c:pt>
                <c:pt idx="66">
                  <c:v>9.8500000000000121</c:v>
                </c:pt>
                <c:pt idx="67">
                  <c:v>10.000000000000012</c:v>
                </c:pt>
                <c:pt idx="68">
                  <c:v>10.150000000000013</c:v>
                </c:pt>
                <c:pt idx="69">
                  <c:v>10.300000000000013</c:v>
                </c:pt>
                <c:pt idx="70">
                  <c:v>10.450000000000014</c:v>
                </c:pt>
                <c:pt idx="71">
                  <c:v>10.600000000000014</c:v>
                </c:pt>
                <c:pt idx="72">
                  <c:v>10.750000000000014</c:v>
                </c:pt>
                <c:pt idx="73">
                  <c:v>10.900000000000015</c:v>
                </c:pt>
                <c:pt idx="74">
                  <c:v>11.050000000000015</c:v>
                </c:pt>
                <c:pt idx="75">
                  <c:v>11.200000000000015</c:v>
                </c:pt>
                <c:pt idx="76">
                  <c:v>11.350000000000016</c:v>
                </c:pt>
                <c:pt idx="77">
                  <c:v>11.500000000000016</c:v>
                </c:pt>
                <c:pt idx="78">
                  <c:v>11.650000000000016</c:v>
                </c:pt>
                <c:pt idx="79">
                  <c:v>11.800000000000017</c:v>
                </c:pt>
                <c:pt idx="80">
                  <c:v>11.950000000000017</c:v>
                </c:pt>
                <c:pt idx="81">
                  <c:v>12.100000000000017</c:v>
                </c:pt>
                <c:pt idx="82">
                  <c:v>12.250000000000018</c:v>
                </c:pt>
                <c:pt idx="83">
                  <c:v>12.400000000000018</c:v>
                </c:pt>
                <c:pt idx="84">
                  <c:v>12.550000000000018</c:v>
                </c:pt>
                <c:pt idx="85">
                  <c:v>12.700000000000019</c:v>
                </c:pt>
                <c:pt idx="86">
                  <c:v>12.850000000000019</c:v>
                </c:pt>
                <c:pt idx="87">
                  <c:v>13.00000000000002</c:v>
                </c:pt>
                <c:pt idx="88">
                  <c:v>13.15000000000002</c:v>
                </c:pt>
                <c:pt idx="89">
                  <c:v>13.30000000000002</c:v>
                </c:pt>
                <c:pt idx="90">
                  <c:v>13.450000000000021</c:v>
                </c:pt>
                <c:pt idx="91">
                  <c:v>13.600000000000021</c:v>
                </c:pt>
                <c:pt idx="92">
                  <c:v>13.750000000000021</c:v>
                </c:pt>
                <c:pt idx="93">
                  <c:v>13.900000000000022</c:v>
                </c:pt>
                <c:pt idx="94">
                  <c:v>14.050000000000022</c:v>
                </c:pt>
                <c:pt idx="95">
                  <c:v>14.200000000000022</c:v>
                </c:pt>
                <c:pt idx="96">
                  <c:v>14.350000000000023</c:v>
                </c:pt>
                <c:pt idx="97">
                  <c:v>14.500000000000023</c:v>
                </c:pt>
                <c:pt idx="98">
                  <c:v>14.650000000000023</c:v>
                </c:pt>
                <c:pt idx="99">
                  <c:v>14.800000000000024</c:v>
                </c:pt>
                <c:pt idx="100">
                  <c:v>14.950000000000024</c:v>
                </c:pt>
                <c:pt idx="101">
                  <c:v>15.100000000000025</c:v>
                </c:pt>
                <c:pt idx="102">
                  <c:v>15.250000000000025</c:v>
                </c:pt>
                <c:pt idx="103">
                  <c:v>15.400000000000025</c:v>
                </c:pt>
                <c:pt idx="104">
                  <c:v>15.550000000000026</c:v>
                </c:pt>
                <c:pt idx="105">
                  <c:v>15.700000000000026</c:v>
                </c:pt>
                <c:pt idx="106">
                  <c:v>15.850000000000026</c:v>
                </c:pt>
                <c:pt idx="107">
                  <c:v>16.000000000000025</c:v>
                </c:pt>
                <c:pt idx="108">
                  <c:v>16.150000000000023</c:v>
                </c:pt>
                <c:pt idx="109">
                  <c:v>16.300000000000022</c:v>
                </c:pt>
                <c:pt idx="110">
                  <c:v>16.450000000000021</c:v>
                </c:pt>
                <c:pt idx="111">
                  <c:v>16.600000000000019</c:v>
                </c:pt>
                <c:pt idx="112">
                  <c:v>16.750000000000018</c:v>
                </c:pt>
                <c:pt idx="113">
                  <c:v>16.900000000000016</c:v>
                </c:pt>
                <c:pt idx="114">
                  <c:v>17.050000000000015</c:v>
                </c:pt>
                <c:pt idx="115">
                  <c:v>17.200000000000014</c:v>
                </c:pt>
                <c:pt idx="116">
                  <c:v>17.350000000000012</c:v>
                </c:pt>
                <c:pt idx="117">
                  <c:v>17.500000000000011</c:v>
                </c:pt>
                <c:pt idx="118">
                  <c:v>17.650000000000009</c:v>
                </c:pt>
                <c:pt idx="119">
                  <c:v>17.800000000000008</c:v>
                </c:pt>
                <c:pt idx="120">
                  <c:v>17.950000000000006</c:v>
                </c:pt>
                <c:pt idx="121">
                  <c:v>18.100000000000005</c:v>
                </c:pt>
                <c:pt idx="122">
                  <c:v>18.250000000000004</c:v>
                </c:pt>
                <c:pt idx="123">
                  <c:v>18.400000000000002</c:v>
                </c:pt>
                <c:pt idx="124">
                  <c:v>18.55</c:v>
                </c:pt>
                <c:pt idx="125">
                  <c:v>18.7</c:v>
                </c:pt>
                <c:pt idx="126">
                  <c:v>18.849999999999998</c:v>
                </c:pt>
                <c:pt idx="127">
                  <c:v>18.999999999999996</c:v>
                </c:pt>
                <c:pt idx="128">
                  <c:v>19.149999999999995</c:v>
                </c:pt>
                <c:pt idx="129">
                  <c:v>19.299999999999994</c:v>
                </c:pt>
                <c:pt idx="130">
                  <c:v>19.449999999999992</c:v>
                </c:pt>
                <c:pt idx="131">
                  <c:v>19.599999999999991</c:v>
                </c:pt>
                <c:pt idx="132">
                  <c:v>19.749999999999989</c:v>
                </c:pt>
                <c:pt idx="133">
                  <c:v>19.899999999999988</c:v>
                </c:pt>
                <c:pt idx="134">
                  <c:v>20.049999999999986</c:v>
                </c:pt>
                <c:pt idx="135">
                  <c:v>20.199999999999985</c:v>
                </c:pt>
                <c:pt idx="136">
                  <c:v>20.349999999999984</c:v>
                </c:pt>
                <c:pt idx="137">
                  <c:v>20.499999999999982</c:v>
                </c:pt>
                <c:pt idx="138">
                  <c:v>20.649999999999981</c:v>
                </c:pt>
                <c:pt idx="139">
                  <c:v>20.799999999999979</c:v>
                </c:pt>
                <c:pt idx="140">
                  <c:v>20.949999999999978</c:v>
                </c:pt>
                <c:pt idx="141">
                  <c:v>21.099999999999977</c:v>
                </c:pt>
                <c:pt idx="142">
                  <c:v>21.249999999999975</c:v>
                </c:pt>
                <c:pt idx="143">
                  <c:v>21.399999999999974</c:v>
                </c:pt>
                <c:pt idx="144">
                  <c:v>21.549999999999972</c:v>
                </c:pt>
                <c:pt idx="145">
                  <c:v>21.699999999999971</c:v>
                </c:pt>
                <c:pt idx="146">
                  <c:v>21.849999999999969</c:v>
                </c:pt>
                <c:pt idx="147">
                  <c:v>21.999999999999968</c:v>
                </c:pt>
                <c:pt idx="148">
                  <c:v>22.149999999999967</c:v>
                </c:pt>
                <c:pt idx="149">
                  <c:v>22.299999999999965</c:v>
                </c:pt>
                <c:pt idx="150">
                  <c:v>22.449999999999964</c:v>
                </c:pt>
                <c:pt idx="151">
                  <c:v>22.599999999999962</c:v>
                </c:pt>
                <c:pt idx="152">
                  <c:v>22.749999999999961</c:v>
                </c:pt>
                <c:pt idx="153">
                  <c:v>22.899999999999959</c:v>
                </c:pt>
                <c:pt idx="154">
                  <c:v>23.049999999999958</c:v>
                </c:pt>
                <c:pt idx="155">
                  <c:v>23.199999999999957</c:v>
                </c:pt>
                <c:pt idx="156">
                  <c:v>23.349999999999955</c:v>
                </c:pt>
                <c:pt idx="157">
                  <c:v>23.499999999999954</c:v>
                </c:pt>
                <c:pt idx="158">
                  <c:v>23.649999999999952</c:v>
                </c:pt>
                <c:pt idx="159">
                  <c:v>23.799999999999951</c:v>
                </c:pt>
                <c:pt idx="160">
                  <c:v>23.94999999999995</c:v>
                </c:pt>
                <c:pt idx="161">
                  <c:v>24.099999999999948</c:v>
                </c:pt>
                <c:pt idx="162">
                  <c:v>24.249999999999947</c:v>
                </c:pt>
                <c:pt idx="163">
                  <c:v>24.399999999999945</c:v>
                </c:pt>
                <c:pt idx="164">
                  <c:v>24.549999999999944</c:v>
                </c:pt>
                <c:pt idx="165">
                  <c:v>24.699999999999942</c:v>
                </c:pt>
                <c:pt idx="166">
                  <c:v>24.849999999999941</c:v>
                </c:pt>
                <c:pt idx="167">
                  <c:v>24.99999999999994</c:v>
                </c:pt>
                <c:pt idx="168">
                  <c:v>25.149999999999938</c:v>
                </c:pt>
              </c:numCache>
            </c:numRef>
          </c:xVal>
          <c:yVal>
            <c:numRef>
              <c:f>Fit!$M$6:$M$174</c:f>
              <c:numCache>
                <c:formatCode>0.000</c:formatCode>
                <c:ptCount val="169"/>
                <c:pt idx="0">
                  <c:v>32035237.546231862</c:v>
                </c:pt>
                <c:pt idx="1">
                  <c:v>100587.83400520835</c:v>
                </c:pt>
                <c:pt idx="2">
                  <c:v>62940.626045332712</c:v>
                </c:pt>
                <c:pt idx="3">
                  <c:v>49226.811405135173</c:v>
                </c:pt>
                <c:pt idx="4">
                  <c:v>41529.409729526531</c:v>
                </c:pt>
                <c:pt idx="5">
                  <c:v>36413.965225556429</c:v>
                </c:pt>
                <c:pt idx="6">
                  <c:v>32685.988977867928</c:v>
                </c:pt>
                <c:pt idx="7">
                  <c:v>29805.685778745825</c:v>
                </c:pt>
                <c:pt idx="8">
                  <c:v>27488.55194978679</c:v>
                </c:pt>
                <c:pt idx="9">
                  <c:v>25568.433204727269</c:v>
                </c:pt>
                <c:pt idx="10">
                  <c:v>23940.865557060828</c:v>
                </c:pt>
                <c:pt idx="11">
                  <c:v>22536.406060739533</c:v>
                </c:pt>
                <c:pt idx="12">
                  <c:v>21306.831160604841</c:v>
                </c:pt>
                <c:pt idx="13">
                  <c:v>20217.453374281857</c:v>
                </c:pt>
                <c:pt idx="14">
                  <c:v>19242.58825302</c:v>
                </c:pt>
                <c:pt idx="15">
                  <c:v>18362.750147762639</c:v>
                </c:pt>
                <c:pt idx="16">
                  <c:v>17562.847628178959</c:v>
                </c:pt>
                <c:pt idx="17">
                  <c:v>16830.98276810714</c:v>
                </c:pt>
                <c:pt idx="18">
                  <c:v>16157.629015685157</c:v>
                </c:pt>
                <c:pt idx="19">
                  <c:v>15535.054120878913</c:v>
                </c:pt>
                <c:pt idx="20">
                  <c:v>14956.906162622301</c:v>
                </c:pt>
                <c:pt idx="21">
                  <c:v>14417.91081313008</c:v>
                </c:pt>
                <c:pt idx="22">
                  <c:v>13913.646127920323</c:v>
                </c:pt>
                <c:pt idx="23">
                  <c:v>13440.372419911424</c:v>
                </c:pt>
                <c:pt idx="24">
                  <c:v>12994.901956505335</c:v>
                </c:pt>
                <c:pt idx="25">
                  <c:v>12574.497900759705</c:v>
                </c:pt>
                <c:pt idx="26">
                  <c:v>12176.79503518666</c:v>
                </c:pt>
                <c:pt idx="27">
                  <c:v>11799.736921910706</c:v>
                </c:pt>
                <c:pt idx="28">
                  <c:v>11441.525612981788</c:v>
                </c:pt>
                <c:pt idx="29">
                  <c:v>11100.581048455399</c:v>
                </c:pt>
                <c:pt idx="30">
                  <c:v>10775.508008201155</c:v>
                </c:pt>
                <c:pt idx="31">
                  <c:v>10465.069008489851</c:v>
                </c:pt>
                <c:pt idx="32">
                  <c:v>10168.161917641826</c:v>
                </c:pt>
                <c:pt idx="33">
                  <c:v>9883.8013479253386</c:v>
                </c:pt>
                <c:pt idx="34">
                  <c:v>9611.1030919616369</c:v>
                </c:pt>
                <c:pt idx="35">
                  <c:v>9349.2710309281356</c:v>
                </c:pt>
                <c:pt idx="36">
                  <c:v>9097.5860627912807</c:v>
                </c:pt>
                <c:pt idx="37">
                  <c:v>8855.3966915698802</c:v>
                </c:pt>
                <c:pt idx="38">
                  <c:v>8622.110990369265</c:v>
                </c:pt>
                <c:pt idx="39">
                  <c:v>8397.1897068290655</c:v>
                </c:pt>
                <c:pt idx="40">
                  <c:v>8180.1403235030584</c:v>
                </c:pt>
                <c:pt idx="41">
                  <c:v>7970.5119203602198</c:v>
                </c:pt>
                <c:pt idx="42">
                  <c:v>7767.8907141694699</c:v>
                </c:pt>
                <c:pt idx="43">
                  <c:v>7571.8961715931264</c:v>
                </c:pt>
                <c:pt idx="44">
                  <c:v>7382.1776105690133</c:v>
                </c:pt>
                <c:pt idx="45">
                  <c:v>7198.4112189280522</c:v>
                </c:pt>
                <c:pt idx="46">
                  <c:v>7020.2974308801386</c:v>
                </c:pt>
                <c:pt idx="47">
                  <c:v>6847.5586115535016</c:v>
                </c:pt>
                <c:pt idx="48">
                  <c:v>6679.9370076181776</c:v>
                </c:pt>
                <c:pt idx="49">
                  <c:v>6517.1929284967664</c:v>
                </c:pt>
                <c:pt idx="50">
                  <c:v>6359.1031280285251</c:v>
                </c:pt>
                <c:pt idx="51">
                  <c:v>6205.4593609146241</c:v>
                </c:pt>
                <c:pt idx="52">
                  <c:v>6056.0670919993117</c:v>
                </c:pt>
                <c:pt idx="53">
                  <c:v>5910.7443395662021</c:v>
                </c:pt>
                <c:pt idx="54">
                  <c:v>5769.3206364583002</c:v>
                </c:pt>
                <c:pt idx="55">
                  <c:v>5631.6360950503713</c:v>
                </c:pt>
                <c:pt idx="56">
                  <c:v>5497.5405639832552</c:v>
                </c:pt>
                <c:pt idx="57">
                  <c:v>5366.8928661682985</c:v>
                </c:pt>
                <c:pt idx="58">
                  <c:v>5239.5601089330385</c:v>
                </c:pt>
                <c:pt idx="59">
                  <c:v>5115.4170583447813</c:v>
                </c:pt>
                <c:pt idx="60">
                  <c:v>4994.345570747997</c:v>
                </c:pt>
                <c:pt idx="61">
                  <c:v>4876.2340754110519</c:v>
                </c:pt>
                <c:pt idx="62">
                  <c:v>4760.9771029187004</c:v>
                </c:pt>
                <c:pt idx="63">
                  <c:v>4648.4748545873117</c:v>
                </c:pt>
                <c:pt idx="64">
                  <c:v>4538.6328087349812</c:v>
                </c:pt>
                <c:pt idx="65">
                  <c:v>4431.3613601208062</c:v>
                </c:pt>
                <c:pt idx="66">
                  <c:v>4326.575489287412</c:v>
                </c:pt>
                <c:pt idx="67">
                  <c:v>4224.1944589072773</c:v>
                </c:pt>
                <c:pt idx="68">
                  <c:v>4124.1415345537553</c:v>
                </c:pt>
                <c:pt idx="69">
                  <c:v>4026.3437275984547</c:v>
                </c:pt>
                <c:pt idx="70">
                  <c:v>3930.731558183335</c:v>
                </c:pt>
                <c:pt idx="71">
                  <c:v>3837.238836432763</c:v>
                </c:pt>
                <c:pt idx="72">
                  <c:v>3745.8024602621226</c:v>
                </c:pt>
                <c:pt idx="73">
                  <c:v>3656.3622283085206</c:v>
                </c:pt>
                <c:pt idx="74">
                  <c:v>3568.8606666586534</c:v>
                </c:pt>
                <c:pt idx="75">
                  <c:v>3483.2428681813917</c:v>
                </c:pt>
                <c:pt idx="76">
                  <c:v>3399.4563433903709</c:v>
                </c:pt>
                <c:pt idx="77">
                  <c:v>3317.4508818665063</c:v>
                </c:pt>
                <c:pt idx="78">
                  <c:v>3237.178423363564</c:v>
                </c:pt>
                <c:pt idx="79">
                  <c:v>3158.5929378031892</c:v>
                </c:pt>
                <c:pt idx="80">
                  <c:v>3081.6503134400591</c:v>
                </c:pt>
                <c:pt idx="81">
                  <c:v>3006.3082525443865</c:v>
                </c:pt>
                <c:pt idx="82">
                  <c:v>2932.5261740086607</c:v>
                </c:pt>
                <c:pt idx="83">
                  <c:v>2860.2651223389762</c:v>
                </c:pt>
                <c:pt idx="84">
                  <c:v>2789.487682539444</c:v>
                </c:pt>
                <c:pt idx="85">
                  <c:v>2720.1579004414493</c:v>
                </c:pt>
                <c:pt idx="86">
                  <c:v>2652.2412080685431</c:v>
                </c:pt>
                <c:pt idx="87">
                  <c:v>2585.7043536629158</c:v>
                </c:pt>
                <c:pt idx="88">
                  <c:v>2520.5153360312643</c:v>
                </c:pt>
                <c:pt idx="89">
                  <c:v>2456.6433428965652</c:v>
                </c:pt>
                <c:pt idx="90">
                  <c:v>2394.05869296834</c:v>
                </c:pt>
                <c:pt idx="91">
                  <c:v>2332.7327814676264</c:v>
                </c:pt>
                <c:pt idx="92">
                  <c:v>2272.638028864284</c:v>
                </c:pt>
                <c:pt idx="93">
                  <c:v>2213.7478326037481</c:v>
                </c:pt>
                <c:pt idx="94">
                  <c:v>2156.036521618073</c:v>
                </c:pt>
                <c:pt idx="95">
                  <c:v>2099.4793134322344</c:v>
                </c:pt>
                <c:pt idx="96">
                  <c:v>2044.0522736913681</c:v>
                </c:pt>
                <c:pt idx="97">
                  <c:v>1989.7322779480453</c:v>
                </c:pt>
                <c:pt idx="98">
                  <c:v>1936.4969755609661</c:v>
                </c:pt>
                <c:pt idx="99">
                  <c:v>1884.324755567608</c:v>
                </c:pt>
                <c:pt idx="100">
                  <c:v>1833.1947144036988</c:v>
                </c:pt>
                <c:pt idx="101">
                  <c:v>1783.0866253517213</c:v>
                </c:pt>
                <c:pt idx="102">
                  <c:v>1733.9809096092906</c:v>
                </c:pt>
                <c:pt idx="103">
                  <c:v>1685.858608876171</c:v>
                </c:pt>
                <c:pt idx="104">
                  <c:v>1638.7013593659331</c:v>
                </c:pt>
                <c:pt idx="105">
                  <c:v>1592.4913671549452</c:v>
                </c:pt>
                <c:pt idx="106">
                  <c:v>1547.211384787526</c:v>
                </c:pt>
                <c:pt idx="107">
                  <c:v>1502.8446890617574</c:v>
                </c:pt>
                <c:pt idx="108">
                  <c:v>1459.375059925635</c:v>
                </c:pt>
                <c:pt idx="109">
                  <c:v>1416.7867604180844</c:v>
                </c:pt>
                <c:pt idx="110">
                  <c:v>1375.0645175937768</c:v>
                </c:pt>
                <c:pt idx="111">
                  <c:v>1334.1935043747778</c:v>
                </c:pt>
                <c:pt idx="112">
                  <c:v>1294.1593222758736</c:v>
                </c:pt>
                <c:pt idx="113">
                  <c:v>1254.9479849538923</c:v>
                </c:pt>
                <c:pt idx="114">
                  <c:v>1216.5459025346156</c:v>
                </c:pt>
                <c:pt idx="115">
                  <c:v>1178.9398666738516</c:v>
                </c:pt>
                <c:pt idx="116">
                  <c:v>1142.11703631204</c:v>
                </c:pt>
                <c:pt idx="117">
                  <c:v>1106.0649240843543</c:v>
                </c:pt>
                <c:pt idx="118">
                  <c:v>1070.7713833506443</c:v>
                </c:pt>
                <c:pt idx="119">
                  <c:v>1036.2245958118049</c:v>
                </c:pt>
                <c:pt idx="120">
                  <c:v>1002.4130596812289</c:v>
                </c:pt>
                <c:pt idx="121">
                  <c:v>969.32557838192292</c:v>
                </c:pt>
                <c:pt idx="122">
                  <c:v>936.95124974165856</c:v>
                </c:pt>
                <c:pt idx="123">
                  <c:v>905.27945566020946</c:v>
                </c:pt>
                <c:pt idx="124">
                  <c:v>874.29985222427104</c:v>
                </c:pt>
                <c:pt idx="125">
                  <c:v>844.00236024711512</c:v>
                </c:pt>
                <c:pt idx="126">
                  <c:v>814.37715621138489</c:v>
                </c:pt>
                <c:pt idx="127">
                  <c:v>785.41466359470417</c:v>
                </c:pt>
                <c:pt idx="128">
                  <c:v>757.10554455894089</c:v>
                </c:pt>
                <c:pt idx="129">
                  <c:v>729.44069198508646</c:v>
                </c:pt>
                <c:pt idx="130">
                  <c:v>702.41122183672383</c:v>
                </c:pt>
                <c:pt idx="131">
                  <c:v>676.00846583604721</c:v>
                </c:pt>
                <c:pt idx="132">
                  <c:v>650.22396443726484</c:v>
                </c:pt>
                <c:pt idx="133">
                  <c:v>625.04946008309867</c:v>
                </c:pt>
                <c:pt idx="134">
                  <c:v>600.47689073085712</c:v>
                </c:pt>
                <c:pt idx="135">
                  <c:v>576.49838363532365</c:v>
                </c:pt>
                <c:pt idx="136">
                  <c:v>553.10624937637726</c:v>
                </c:pt>
                <c:pt idx="137">
                  <c:v>530.29297611993684</c:v>
                </c:pt>
                <c:pt idx="138">
                  <c:v>508.05122410142025</c:v>
                </c:pt>
                <c:pt idx="139">
                  <c:v>486.37382032149071</c:v>
                </c:pt>
                <c:pt idx="140">
                  <c:v>465.25375344440704</c:v>
                </c:pt>
                <c:pt idx="141">
                  <c:v>444.68416888979772</c:v>
                </c:pt>
                <c:pt idx="142">
                  <c:v>424.65836410916381</c:v>
                </c:pt>
                <c:pt idx="143">
                  <c:v>405.16978403886122</c:v>
                </c:pt>
                <c:pt idx="144">
                  <c:v>386.21201672174629</c:v>
                </c:pt>
                <c:pt idx="145">
                  <c:v>367.77878909005364</c:v>
                </c:pt>
                <c:pt idx="146">
                  <c:v>349.86396290246711</c:v>
                </c:pt>
                <c:pt idx="147">
                  <c:v>332.46153082868904</c:v>
                </c:pt>
                <c:pt idx="148">
                  <c:v>315.56561267515684</c:v>
                </c:pt>
                <c:pt idx="149">
                  <c:v>299.17045174586036</c:v>
                </c:pt>
                <c:pt idx="150">
                  <c:v>283.27041133252396</c:v>
                </c:pt>
                <c:pt idx="151">
                  <c:v>267.8599713286888</c:v>
                </c:pt>
                <c:pt idx="152">
                  <c:v>252.93372496250558</c:v>
                </c:pt>
                <c:pt idx="153">
                  <c:v>238.48637564328925</c:v>
                </c:pt>
                <c:pt idx="154">
                  <c:v>224.51273391713443</c:v>
                </c:pt>
                <c:pt idx="155">
                  <c:v>211.00771452710873</c:v>
                </c:pt>
                <c:pt idx="156">
                  <c:v>197.96633357375441</c:v>
                </c:pt>
                <c:pt idx="157">
                  <c:v>185.38370577183565</c:v>
                </c:pt>
                <c:pt idx="158">
                  <c:v>173.25504179944795</c:v>
                </c:pt>
                <c:pt idx="159">
                  <c:v>161.57564573579836</c:v>
                </c:pt>
                <c:pt idx="160">
                  <c:v>150.34091258412727</c:v>
                </c:pt>
                <c:pt idx="161">
                  <c:v>139.54632587641154</c:v>
                </c:pt>
                <c:pt idx="162">
                  <c:v>129.18745535663422</c:v>
                </c:pt>
                <c:pt idx="163">
                  <c:v>119.25995473955894</c:v>
                </c:pt>
                <c:pt idx="164">
                  <c:v>109.75955954208074</c:v>
                </c:pt>
                <c:pt idx="165">
                  <c:v>100.6820849843597</c:v>
                </c:pt>
                <c:pt idx="166">
                  <c:v>92.023423958062949</c:v>
                </c:pt>
                <c:pt idx="167">
                  <c:v>83.779545059164164</c:v>
                </c:pt>
                <c:pt idx="168">
                  <c:v>75.946490682858538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B336-4BC2-9E6D-77DC66A704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372800"/>
        <c:axId val="143373376"/>
        <c:extLst>
          <c:ext xmlns:c15="http://schemas.microsoft.com/office/drawing/2012/chart" uri="{02D57815-91ED-43cb-92C2-25804820EDAC}">
            <c15:filteredScatterSeries>
              <c15:ser>
                <c:idx val="3"/>
                <c:order val="0"/>
                <c:tx>
                  <c:v>FCC 1500A/mm² 4.2K no deg</c:v>
                </c:tx>
                <c:spPr>
                  <a:ln w="19050" cap="rnd">
                    <a:solidFill>
                      <a:srgbClr val="00206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Fit!$F$6:$F$173</c15:sqref>
                        </c15:formulaRef>
                      </c:ext>
                    </c:extLst>
                    <c:numCache>
                      <c:formatCode>0.000</c:formatCode>
                      <c:ptCount val="168"/>
                      <c:pt idx="0">
                        <c:v>9.9999999999999995E-7</c:v>
                      </c:pt>
                      <c:pt idx="1">
                        <c:v>0.1</c:v>
                      </c:pt>
                      <c:pt idx="2">
                        <c:v>0.25</c:v>
                      </c:pt>
                      <c:pt idx="3">
                        <c:v>0.4</c:v>
                      </c:pt>
                      <c:pt idx="4">
                        <c:v>0.55000000000000004</c:v>
                      </c:pt>
                      <c:pt idx="5">
                        <c:v>0.70000000000000007</c:v>
                      </c:pt>
                      <c:pt idx="6">
                        <c:v>0.85000000000000009</c:v>
                      </c:pt>
                      <c:pt idx="7">
                        <c:v>1</c:v>
                      </c:pt>
                      <c:pt idx="8">
                        <c:v>1.1499999999999999</c:v>
                      </c:pt>
                      <c:pt idx="9">
                        <c:v>1.2999999999999998</c:v>
                      </c:pt>
                      <c:pt idx="10">
                        <c:v>1.4499999999999997</c:v>
                      </c:pt>
                      <c:pt idx="11">
                        <c:v>1.5999999999999996</c:v>
                      </c:pt>
                      <c:pt idx="12">
                        <c:v>1.7499999999999996</c:v>
                      </c:pt>
                      <c:pt idx="13">
                        <c:v>1.8999999999999995</c:v>
                      </c:pt>
                      <c:pt idx="14">
                        <c:v>2.0499999999999994</c:v>
                      </c:pt>
                      <c:pt idx="15">
                        <c:v>2.1999999999999993</c:v>
                      </c:pt>
                      <c:pt idx="16">
                        <c:v>2.3499999999999992</c:v>
                      </c:pt>
                      <c:pt idx="17">
                        <c:v>2.4999999999999991</c:v>
                      </c:pt>
                      <c:pt idx="18">
                        <c:v>2.649999999999999</c:v>
                      </c:pt>
                      <c:pt idx="19">
                        <c:v>2.7999999999999989</c:v>
                      </c:pt>
                      <c:pt idx="20">
                        <c:v>2.9499999999999988</c:v>
                      </c:pt>
                      <c:pt idx="21">
                        <c:v>3.0999999999999988</c:v>
                      </c:pt>
                      <c:pt idx="22">
                        <c:v>3.2499999999999987</c:v>
                      </c:pt>
                      <c:pt idx="23">
                        <c:v>3.3999999999999986</c:v>
                      </c:pt>
                      <c:pt idx="24">
                        <c:v>3.5499999999999985</c:v>
                      </c:pt>
                      <c:pt idx="25">
                        <c:v>3.6999999999999984</c:v>
                      </c:pt>
                      <c:pt idx="26">
                        <c:v>3.8499999999999983</c:v>
                      </c:pt>
                      <c:pt idx="27">
                        <c:v>3.9999999999999982</c:v>
                      </c:pt>
                      <c:pt idx="28">
                        <c:v>4.1499999999999986</c:v>
                      </c:pt>
                      <c:pt idx="29">
                        <c:v>4.2999999999999989</c:v>
                      </c:pt>
                      <c:pt idx="30">
                        <c:v>4.4499999999999993</c:v>
                      </c:pt>
                      <c:pt idx="31">
                        <c:v>4.5999999999999996</c:v>
                      </c:pt>
                      <c:pt idx="32">
                        <c:v>4.75</c:v>
                      </c:pt>
                      <c:pt idx="33">
                        <c:v>4.9000000000000004</c:v>
                      </c:pt>
                      <c:pt idx="34">
                        <c:v>5.0500000000000007</c:v>
                      </c:pt>
                      <c:pt idx="35">
                        <c:v>5.2000000000000011</c:v>
                      </c:pt>
                      <c:pt idx="36">
                        <c:v>5.3500000000000014</c:v>
                      </c:pt>
                      <c:pt idx="37">
                        <c:v>5.5000000000000018</c:v>
                      </c:pt>
                      <c:pt idx="38">
                        <c:v>5.6500000000000021</c:v>
                      </c:pt>
                      <c:pt idx="39">
                        <c:v>5.8000000000000025</c:v>
                      </c:pt>
                      <c:pt idx="40">
                        <c:v>5.9500000000000028</c:v>
                      </c:pt>
                      <c:pt idx="41">
                        <c:v>6.1000000000000032</c:v>
                      </c:pt>
                      <c:pt idx="42">
                        <c:v>6.2500000000000036</c:v>
                      </c:pt>
                      <c:pt idx="43">
                        <c:v>6.4000000000000039</c:v>
                      </c:pt>
                      <c:pt idx="44">
                        <c:v>6.5500000000000043</c:v>
                      </c:pt>
                      <c:pt idx="45">
                        <c:v>6.7000000000000046</c:v>
                      </c:pt>
                      <c:pt idx="46">
                        <c:v>6.850000000000005</c:v>
                      </c:pt>
                      <c:pt idx="47">
                        <c:v>7.0000000000000053</c:v>
                      </c:pt>
                      <c:pt idx="48">
                        <c:v>7.1500000000000057</c:v>
                      </c:pt>
                      <c:pt idx="49">
                        <c:v>7.300000000000006</c:v>
                      </c:pt>
                      <c:pt idx="50">
                        <c:v>7.4500000000000064</c:v>
                      </c:pt>
                      <c:pt idx="51">
                        <c:v>7.6000000000000068</c:v>
                      </c:pt>
                      <c:pt idx="52">
                        <c:v>7.7500000000000071</c:v>
                      </c:pt>
                      <c:pt idx="53">
                        <c:v>7.9000000000000075</c:v>
                      </c:pt>
                      <c:pt idx="54">
                        <c:v>8.0500000000000078</c:v>
                      </c:pt>
                      <c:pt idx="55">
                        <c:v>8.2000000000000082</c:v>
                      </c:pt>
                      <c:pt idx="56">
                        <c:v>8.3500000000000085</c:v>
                      </c:pt>
                      <c:pt idx="57">
                        <c:v>8.5000000000000089</c:v>
                      </c:pt>
                      <c:pt idx="58">
                        <c:v>8.6500000000000092</c:v>
                      </c:pt>
                      <c:pt idx="59">
                        <c:v>8.8000000000000096</c:v>
                      </c:pt>
                      <c:pt idx="60">
                        <c:v>8.9500000000000099</c:v>
                      </c:pt>
                      <c:pt idx="61">
                        <c:v>9.1000000000000103</c:v>
                      </c:pt>
                      <c:pt idx="62">
                        <c:v>9.2500000000000107</c:v>
                      </c:pt>
                      <c:pt idx="63">
                        <c:v>9.400000000000011</c:v>
                      </c:pt>
                      <c:pt idx="64">
                        <c:v>9.5500000000000114</c:v>
                      </c:pt>
                      <c:pt idx="65">
                        <c:v>9.7000000000000117</c:v>
                      </c:pt>
                      <c:pt idx="66">
                        <c:v>9.8500000000000121</c:v>
                      </c:pt>
                      <c:pt idx="67">
                        <c:v>10.000000000000012</c:v>
                      </c:pt>
                      <c:pt idx="68">
                        <c:v>10.150000000000013</c:v>
                      </c:pt>
                      <c:pt idx="69">
                        <c:v>10.300000000000013</c:v>
                      </c:pt>
                      <c:pt idx="70">
                        <c:v>10.450000000000014</c:v>
                      </c:pt>
                      <c:pt idx="71">
                        <c:v>10.600000000000014</c:v>
                      </c:pt>
                      <c:pt idx="72">
                        <c:v>10.750000000000014</c:v>
                      </c:pt>
                      <c:pt idx="73">
                        <c:v>10.900000000000015</c:v>
                      </c:pt>
                      <c:pt idx="74">
                        <c:v>11.050000000000015</c:v>
                      </c:pt>
                      <c:pt idx="75">
                        <c:v>11.200000000000015</c:v>
                      </c:pt>
                      <c:pt idx="76">
                        <c:v>11.350000000000016</c:v>
                      </c:pt>
                      <c:pt idx="77">
                        <c:v>11.500000000000016</c:v>
                      </c:pt>
                      <c:pt idx="78">
                        <c:v>11.650000000000016</c:v>
                      </c:pt>
                      <c:pt idx="79">
                        <c:v>11.800000000000017</c:v>
                      </c:pt>
                      <c:pt idx="80">
                        <c:v>11.950000000000017</c:v>
                      </c:pt>
                      <c:pt idx="81">
                        <c:v>12.100000000000017</c:v>
                      </c:pt>
                      <c:pt idx="82">
                        <c:v>12.250000000000018</c:v>
                      </c:pt>
                      <c:pt idx="83">
                        <c:v>12.400000000000018</c:v>
                      </c:pt>
                      <c:pt idx="84">
                        <c:v>12.550000000000018</c:v>
                      </c:pt>
                      <c:pt idx="85">
                        <c:v>12.700000000000019</c:v>
                      </c:pt>
                      <c:pt idx="86">
                        <c:v>12.850000000000019</c:v>
                      </c:pt>
                      <c:pt idx="87">
                        <c:v>13.00000000000002</c:v>
                      </c:pt>
                      <c:pt idx="88">
                        <c:v>13.15000000000002</c:v>
                      </c:pt>
                      <c:pt idx="89">
                        <c:v>13.30000000000002</c:v>
                      </c:pt>
                      <c:pt idx="90">
                        <c:v>13.450000000000021</c:v>
                      </c:pt>
                      <c:pt idx="91">
                        <c:v>13.600000000000021</c:v>
                      </c:pt>
                      <c:pt idx="92">
                        <c:v>13.750000000000021</c:v>
                      </c:pt>
                      <c:pt idx="93">
                        <c:v>13.900000000000022</c:v>
                      </c:pt>
                      <c:pt idx="94">
                        <c:v>14.050000000000022</c:v>
                      </c:pt>
                      <c:pt idx="95">
                        <c:v>14.200000000000022</c:v>
                      </c:pt>
                      <c:pt idx="96">
                        <c:v>14.350000000000023</c:v>
                      </c:pt>
                      <c:pt idx="97">
                        <c:v>14.500000000000023</c:v>
                      </c:pt>
                      <c:pt idx="98">
                        <c:v>14.650000000000023</c:v>
                      </c:pt>
                      <c:pt idx="99">
                        <c:v>14.800000000000024</c:v>
                      </c:pt>
                      <c:pt idx="100">
                        <c:v>14.950000000000024</c:v>
                      </c:pt>
                      <c:pt idx="101">
                        <c:v>15.100000000000025</c:v>
                      </c:pt>
                      <c:pt idx="102">
                        <c:v>15.250000000000025</c:v>
                      </c:pt>
                      <c:pt idx="103">
                        <c:v>15.400000000000025</c:v>
                      </c:pt>
                      <c:pt idx="104">
                        <c:v>15.550000000000026</c:v>
                      </c:pt>
                      <c:pt idx="105">
                        <c:v>15.700000000000026</c:v>
                      </c:pt>
                      <c:pt idx="106">
                        <c:v>15.850000000000026</c:v>
                      </c:pt>
                      <c:pt idx="107">
                        <c:v>16.000000000000025</c:v>
                      </c:pt>
                      <c:pt idx="108">
                        <c:v>16.150000000000023</c:v>
                      </c:pt>
                      <c:pt idx="109">
                        <c:v>16.300000000000022</c:v>
                      </c:pt>
                      <c:pt idx="110">
                        <c:v>16.450000000000021</c:v>
                      </c:pt>
                      <c:pt idx="111">
                        <c:v>16.600000000000019</c:v>
                      </c:pt>
                      <c:pt idx="112">
                        <c:v>16.750000000000018</c:v>
                      </c:pt>
                      <c:pt idx="113">
                        <c:v>16.900000000000016</c:v>
                      </c:pt>
                      <c:pt idx="114">
                        <c:v>17.050000000000015</c:v>
                      </c:pt>
                      <c:pt idx="115">
                        <c:v>17.200000000000014</c:v>
                      </c:pt>
                      <c:pt idx="116">
                        <c:v>17.350000000000012</c:v>
                      </c:pt>
                      <c:pt idx="117">
                        <c:v>17.500000000000011</c:v>
                      </c:pt>
                      <c:pt idx="118">
                        <c:v>17.650000000000009</c:v>
                      </c:pt>
                      <c:pt idx="119">
                        <c:v>17.800000000000008</c:v>
                      </c:pt>
                      <c:pt idx="120">
                        <c:v>17.950000000000006</c:v>
                      </c:pt>
                      <c:pt idx="121">
                        <c:v>18.100000000000005</c:v>
                      </c:pt>
                      <c:pt idx="122">
                        <c:v>18.250000000000004</c:v>
                      </c:pt>
                      <c:pt idx="123">
                        <c:v>18.400000000000002</c:v>
                      </c:pt>
                      <c:pt idx="124">
                        <c:v>18.55</c:v>
                      </c:pt>
                      <c:pt idx="125">
                        <c:v>18.7</c:v>
                      </c:pt>
                      <c:pt idx="126">
                        <c:v>18.849999999999998</c:v>
                      </c:pt>
                      <c:pt idx="127">
                        <c:v>18.999999999999996</c:v>
                      </c:pt>
                      <c:pt idx="128">
                        <c:v>19.149999999999995</c:v>
                      </c:pt>
                      <c:pt idx="129">
                        <c:v>19.299999999999994</c:v>
                      </c:pt>
                      <c:pt idx="130">
                        <c:v>19.449999999999992</c:v>
                      </c:pt>
                      <c:pt idx="131">
                        <c:v>19.599999999999991</c:v>
                      </c:pt>
                      <c:pt idx="132">
                        <c:v>19.749999999999989</c:v>
                      </c:pt>
                      <c:pt idx="133">
                        <c:v>19.899999999999988</c:v>
                      </c:pt>
                      <c:pt idx="134">
                        <c:v>20.049999999999986</c:v>
                      </c:pt>
                      <c:pt idx="135">
                        <c:v>20.199999999999985</c:v>
                      </c:pt>
                      <c:pt idx="136">
                        <c:v>20.349999999999984</c:v>
                      </c:pt>
                      <c:pt idx="137">
                        <c:v>20.499999999999982</c:v>
                      </c:pt>
                      <c:pt idx="138">
                        <c:v>20.649999999999981</c:v>
                      </c:pt>
                      <c:pt idx="139">
                        <c:v>20.799999999999979</c:v>
                      </c:pt>
                      <c:pt idx="140">
                        <c:v>20.949999999999978</c:v>
                      </c:pt>
                      <c:pt idx="141">
                        <c:v>21.099999999999977</c:v>
                      </c:pt>
                      <c:pt idx="142">
                        <c:v>21.249999999999975</c:v>
                      </c:pt>
                      <c:pt idx="143">
                        <c:v>21.399999999999974</c:v>
                      </c:pt>
                      <c:pt idx="144">
                        <c:v>21.549999999999972</c:v>
                      </c:pt>
                      <c:pt idx="145">
                        <c:v>21.699999999999971</c:v>
                      </c:pt>
                      <c:pt idx="146">
                        <c:v>21.849999999999969</c:v>
                      </c:pt>
                      <c:pt idx="147">
                        <c:v>21.999999999999968</c:v>
                      </c:pt>
                      <c:pt idx="148">
                        <c:v>22.149999999999967</c:v>
                      </c:pt>
                      <c:pt idx="149">
                        <c:v>22.299999999999965</c:v>
                      </c:pt>
                      <c:pt idx="150">
                        <c:v>22.449999999999964</c:v>
                      </c:pt>
                      <c:pt idx="151">
                        <c:v>22.599999999999962</c:v>
                      </c:pt>
                      <c:pt idx="152">
                        <c:v>22.749999999999961</c:v>
                      </c:pt>
                      <c:pt idx="153">
                        <c:v>22.899999999999959</c:v>
                      </c:pt>
                      <c:pt idx="154">
                        <c:v>23.049999999999958</c:v>
                      </c:pt>
                      <c:pt idx="155">
                        <c:v>23.199999999999957</c:v>
                      </c:pt>
                      <c:pt idx="156">
                        <c:v>23.349999999999955</c:v>
                      </c:pt>
                      <c:pt idx="157">
                        <c:v>23.499999999999954</c:v>
                      </c:pt>
                      <c:pt idx="158">
                        <c:v>23.649999999999952</c:v>
                      </c:pt>
                      <c:pt idx="159">
                        <c:v>23.799999999999951</c:v>
                      </c:pt>
                      <c:pt idx="160">
                        <c:v>23.94999999999995</c:v>
                      </c:pt>
                      <c:pt idx="161">
                        <c:v>24.099999999999948</c:v>
                      </c:pt>
                      <c:pt idx="162">
                        <c:v>24.249999999999947</c:v>
                      </c:pt>
                      <c:pt idx="163">
                        <c:v>24.399999999999945</c:v>
                      </c:pt>
                      <c:pt idx="164">
                        <c:v>24.549999999999944</c:v>
                      </c:pt>
                      <c:pt idx="165">
                        <c:v>24.699999999999942</c:v>
                      </c:pt>
                      <c:pt idx="166">
                        <c:v>24.849999999999941</c:v>
                      </c:pt>
                      <c:pt idx="167">
                        <c:v>24.99999999999994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Fit!$G$6:$G$173</c15:sqref>
                        </c15:formulaRef>
                      </c:ext>
                    </c:extLst>
                    <c:numCache>
                      <c:formatCode>0.000</c:formatCode>
                      <c:ptCount val="168"/>
                      <c:pt idx="0">
                        <c:v>139791.92315671788</c:v>
                      </c:pt>
                      <c:pt idx="1">
                        <c:v>139791.92315671788</c:v>
                      </c:pt>
                      <c:pt idx="2">
                        <c:v>87372.364935003221</c:v>
                      </c:pt>
                      <c:pt idx="3">
                        <c:v>68256.73992723733</c:v>
                      </c:pt>
                      <c:pt idx="4">
                        <c:v>57516.797231706456</c:v>
                      </c:pt>
                      <c:pt idx="5">
                        <c:v>50372.813589655278</c:v>
                      </c:pt>
                      <c:pt idx="6">
                        <c:v>45162.010160349339</c:v>
                      </c:pt>
                      <c:pt idx="7">
                        <c:v>41132.787933902007</c:v>
                      </c:pt>
                      <c:pt idx="8">
                        <c:v>37888.915457880452</c:v>
                      </c:pt>
                      <c:pt idx="9">
                        <c:v>35198.932567969132</c:v>
                      </c:pt>
                      <c:pt idx="10">
                        <c:v>32917.281615552456</c:v>
                      </c:pt>
                      <c:pt idx="11">
                        <c:v>30947.179272903384</c:v>
                      </c:pt>
                      <c:pt idx="12">
                        <c:v>29221.399742937225</c:v>
                      </c:pt>
                      <c:pt idx="13">
                        <c:v>27691.57545881972</c:v>
                      </c:pt>
                      <c:pt idx="14">
                        <c:v>26321.883839625392</c:v>
                      </c:pt>
                      <c:pt idx="15">
                        <c:v>25085.141275893882</c:v>
                      </c:pt>
                      <c:pt idx="16">
                        <c:v>23960.28920403924</c:v>
                      </c:pt>
                      <c:pt idx="17">
                        <c:v>22930.721197576957</c:v>
                      </c:pt>
                      <c:pt idx="18">
                        <c:v>21983.137376724517</c:v>
                      </c:pt>
                      <c:pt idx="19">
                        <c:v>21106.740186701594</c:v>
                      </c:pt>
                      <c:pt idx="20">
                        <c:v>20292.657400353175</c:v>
                      </c:pt>
                      <c:pt idx="21">
                        <c:v>19533.520108690049</c:v>
                      </c:pt>
                      <c:pt idx="22">
                        <c:v>18823.148740259054</c:v>
                      </c:pt>
                      <c:pt idx="23">
                        <c:v>18156.31584600222</c:v>
                      </c:pt>
                      <c:pt idx="24">
                        <c:v>17528.564387549999</c:v>
                      </c:pt>
                      <c:pt idx="25">
                        <c:v>16936.06678889785</c:v>
                      </c:pt>
                      <c:pt idx="26">
                        <c:v>16375.514354147541</c:v>
                      </c:pt>
                      <c:pt idx="27">
                        <c:v>15844.02960078638</c:v>
                      </c:pt>
                      <c:pt idx="28">
                        <c:v>15339.096092229014</c:v>
                      </c:pt>
                      <c:pt idx="29">
                        <c:v>14858.501779900347</c:v>
                      </c:pt>
                      <c:pt idx="30">
                        <c:v>14400.29288007695</c:v>
                      </c:pt>
                      <c:pt idx="31">
                        <c:v>13962.736042460154</c:v>
                      </c:pt>
                      <c:pt idx="32">
                        <c:v>13544.287101563208</c:v>
                      </c:pt>
                      <c:pt idx="33">
                        <c:v>13143.565096309352</c:v>
                      </c:pt>
                      <c:pt idx="34">
                        <c:v>12759.330537447318</c:v>
                      </c:pt>
                      <c:pt idx="35">
                        <c:v>12390.467124088071</c:v>
                      </c:pt>
                      <c:pt idx="36">
                        <c:v>12035.966279272348</c:v>
                      </c:pt>
                      <c:pt idx="37">
                        <c:v>11694.914003820455</c:v>
                      </c:pt>
                      <c:pt idx="38">
                        <c:v>11366.479647745318</c:v>
                      </c:pt>
                      <c:pt idx="39">
                        <c:v>11049.906276463133</c:v>
                      </c:pt>
                      <c:pt idx="40">
                        <c:v>10744.502370222845</c:v>
                      </c:pt>
                      <c:pt idx="41">
                        <c:v>10449.634643530038</c:v>
                      </c:pt>
                      <c:pt idx="42">
                        <c:v>10164.721809799355</c:v>
                      </c:pt>
                      <c:pt idx="43">
                        <c:v>9889.2291472441684</c:v>
                      </c:pt>
                      <c:pt idx="44">
                        <c:v>9622.6637467804394</c:v>
                      </c:pt>
                      <c:pt idx="45">
                        <c:v>9364.5703427648004</c:v>
                      </c:pt>
                      <c:pt idx="46">
                        <c:v>9114.5276436913136</c:v>
                      </c:pt>
                      <c:pt idx="47">
                        <c:v>8872.1450933001324</c:v>
                      </c:pt>
                      <c:pt idx="48">
                        <c:v>8637.060003498902</c:v>
                      </c:pt>
                      <c:pt idx="49">
                        <c:v>8408.9350095304544</c:v>
                      </c:pt>
                      <c:pt idx="50">
                        <c:v>8187.4558053051096</c:v>
                      </c:pt>
                      <c:pt idx="51">
                        <c:v>7972.3291230433524</c:v>
                      </c:pt>
                      <c:pt idx="52">
                        <c:v>7763.2809265770011</c:v>
                      </c:pt>
                      <c:pt idx="53">
                        <c:v>7560.0547920186427</c:v>
                      </c:pt>
                      <c:pt idx="54">
                        <c:v>7362.410453179974</c:v>
                      </c:pt>
                      <c:pt idx="55">
                        <c:v>7170.122492219235</c:v>
                      </c:pt>
                      <c:pt idx="56">
                        <c:v>6982.9791586243873</c:v>
                      </c:pt>
                      <c:pt idx="57">
                        <c:v>6800.7813018708857</c:v>
                      </c:pt>
                      <c:pt idx="58">
                        <c:v>6623.3414049964449</c:v>
                      </c:pt>
                      <c:pt idx="59">
                        <c:v>6450.4827079627457</c:v>
                      </c:pt>
                      <c:pt idx="60">
                        <c:v>6282.0384110701034</c:v>
                      </c:pt>
                      <c:pt idx="61">
                        <c:v>6117.8509498915228</c:v>
                      </c:pt>
                      <c:pt idx="62">
                        <c:v>5957.7713342277584</c:v>
                      </c:pt>
                      <c:pt idx="63">
                        <c:v>5801.6585444799548</c:v>
                      </c:pt>
                      <c:pt idx="64">
                        <c:v>5649.3789796119036</c:v>
                      </c:pt>
                      <c:pt idx="65">
                        <c:v>5500.8059515478217</c:v>
                      </c:pt>
                      <c:pt idx="66">
                        <c:v>5355.8192214381916</c:v>
                      </c:pt>
                      <c:pt idx="67">
                        <c:v>5214.3045737381926</c:v>
                      </c:pt>
                      <c:pt idx="68">
                        <c:v>5076.1534244911272</c:v>
                      </c:pt>
                      <c:pt idx="69">
                        <c:v>4941.2624606016407</c:v>
                      </c:pt>
                      <c:pt idx="70">
                        <c:v>4809.5333072283429</c:v>
                      </c:pt>
                      <c:pt idx="71">
                        <c:v>4680.8722207286701</c:v>
                      </c:pt>
                      <c:pt idx="72">
                        <c:v>4555.1898048563526</c:v>
                      </c:pt>
                      <c:pt idx="73">
                        <c:v>4432.4007481480467</c:v>
                      </c:pt>
                      <c:pt idx="74">
                        <c:v>4312.4235806447759</c:v>
                      </c:pt>
                      <c:pt idx="75">
                        <c:v>4195.1804482791485</c:v>
                      </c:pt>
                      <c:pt idx="76">
                        <c:v>4080.5969034238833</c:v>
                      </c:pt>
                      <c:pt idx="77">
                        <c:v>3968.6017102435676</c:v>
                      </c:pt>
                      <c:pt idx="78">
                        <c:v>3859.1266636219889</c:v>
                      </c:pt>
                      <c:pt idx="79">
                        <c:v>3752.1064205537659</c:v>
                      </c:pt>
                      <c:pt idx="80">
                        <c:v>3647.4783429929726</c:v>
                      </c:pt>
                      <c:pt idx="81">
                        <c:v>3545.1823512445753</c:v>
                      </c:pt>
                      <c:pt idx="82">
                        <c:v>3445.160787067914</c:v>
                      </c:pt>
                      <c:pt idx="83">
                        <c:v>3347.3582857363494</c:v>
                      </c:pt>
                      <c:pt idx="84">
                        <c:v>3251.7216563645156</c:v>
                      </c:pt>
                      <c:pt idx="85">
                        <c:v>3158.1997698751966</c:v>
                      </c:pt>
                      <c:pt idx="86">
                        <c:v>3066.7434540324421</c:v>
                      </c:pt>
                      <c:pt idx="87">
                        <c:v>2977.305395016826</c:v>
                      </c:pt>
                      <c:pt idx="88">
                        <c:v>2889.8400450632375</c:v>
                      </c:pt>
                      <c:pt idx="89">
                        <c:v>2804.3035357218687</c:v>
                      </c:pt>
                      <c:pt idx="90">
                        <c:v>2720.6535963395509</c:v>
                      </c:pt>
                      <c:pt idx="91">
                        <c:v>2638.8494773916418</c:v>
                      </c:pt>
                      <c:pt idx="92">
                        <c:v>2558.8518783246764</c:v>
                      </c:pt>
                      <c:pt idx="93">
                        <c:v>2480.622879597297</c:v>
                      </c:pt>
                      <c:pt idx="94">
                        <c:v>2404.1258786317694</c:v>
                      </c:pt>
                      <c:pt idx="95">
                        <c:v>2329.325529411009</c:v>
                      </c:pt>
                      <c:pt idx="96">
                        <c:v>2256.187685476641</c:v>
                      </c:pt>
                      <c:pt idx="97">
                        <c:v>2184.6793461024104</c:v>
                      </c:pt>
                      <c:pt idx="98">
                        <c:v>2114.7686054344617</c:v>
                      </c:pt>
                      <c:pt idx="99">
                        <c:v>2046.4246044056808</c:v>
                      </c:pt>
                      <c:pt idx="100">
                        <c:v>1979.6174852456857</c:v>
                      </c:pt>
                      <c:pt idx="101">
                        <c:v>1914.3183484212245</c:v>
                      </c:pt>
                      <c:pt idx="102">
                        <c:v>1850.4992118537971</c:v>
                      </c:pt>
                      <c:pt idx="103">
                        <c:v>1788.1329722724154</c:v>
                      </c:pt>
                      <c:pt idx="104">
                        <c:v>1727.1933685695822</c:v>
                      </c:pt>
                      <c:pt idx="105">
                        <c:v>1667.6549470379448</c:v>
                      </c:pt>
                      <c:pt idx="106">
                        <c:v>1609.4930283736646</c:v>
                      </c:pt>
                      <c:pt idx="107">
                        <c:v>1552.6836763405038</c:v>
                      </c:pt>
                      <c:pt idx="108">
                        <c:v>1497.2036679959044</c:v>
                      </c:pt>
                      <c:pt idx="109">
                        <c:v>1443.0304653871135</c:v>
                      </c:pt>
                      <c:pt idx="110">
                        <c:v>1390.1421886315968</c:v>
                      </c:pt>
                      <c:pt idx="111">
                        <c:v>1338.5175903017403</c:v>
                      </c:pt>
                      <c:pt idx="112">
                        <c:v>1288.1360310391726</c:v>
                      </c:pt>
                      <c:pt idx="113">
                        <c:v>1238.9774563289309</c:v>
                      </c:pt>
                      <c:pt idx="114">
                        <c:v>1191.0223743682463</c:v>
                      </c:pt>
                      <c:pt idx="115">
                        <c:v>1144.2518349689674</c:v>
                      </c:pt>
                      <c:pt idx="116">
                        <c:v>1098.6474094365203</c:v>
                      </c:pt>
                      <c:pt idx="117">
                        <c:v>1054.191171371938</c:v>
                      </c:pt>
                      <c:pt idx="118">
                        <c:v>1010.8656783468704</c:v>
                      </c:pt>
                      <c:pt idx="119">
                        <c:v>968.6539544046085</c:v>
                      </c:pt>
                      <c:pt idx="120">
                        <c:v>927.53947334304416</c:v>
                      </c:pt>
                      <c:pt idx="121">
                        <c:v>887.50614273823203</c:v>
                      </c:pt>
                      <c:pt idx="122">
                        <c:v>848.53828866969775</c:v>
                      </c:pt>
                      <c:pt idx="123">
                        <c:v>810.62064111100165</c:v>
                      </c:pt>
                      <c:pt idx="124">
                        <c:v>773.7383199512517</c:v>
                      </c:pt>
                      <c:pt idx="125">
                        <c:v>737.87682161529074</c:v>
                      </c:pt>
                      <c:pt idx="126">
                        <c:v>703.02200625218006</c:v>
                      </c:pt>
                      <c:pt idx="127">
                        <c:v>669.16008546339299</c:v>
                      </c:pt>
                      <c:pt idx="128">
                        <c:v>636.27761054376981</c:v>
                      </c:pt>
                      <c:pt idx="129">
                        <c:v>604.36146120984154</c:v>
                      </c:pt>
                      <c:pt idx="130">
                        <c:v>573.39883479158641</c:v>
                      </c:pt>
                      <c:pt idx="131">
                        <c:v>543.37723586502875</c:v>
                      </c:pt>
                      <c:pt idx="132">
                        <c:v>514.28446630435394</c:v>
                      </c:pt>
                      <c:pt idx="133">
                        <c:v>486.10861573341879</c:v>
                      </c:pt>
                      <c:pt idx="134">
                        <c:v>458.8380523576356</c:v>
                      </c:pt>
                      <c:pt idx="135">
                        <c:v>432.46141415824928</c:v>
                      </c:pt>
                      <c:pt idx="136">
                        <c:v>406.9676004320234</c:v>
                      </c:pt>
                      <c:pt idx="137">
                        <c:v>382.34576366025254</c:v>
                      </c:pt>
                      <c:pt idx="138">
                        <c:v>358.58530169188572</c:v>
                      </c:pt>
                      <c:pt idx="139">
                        <c:v>335.67585022636359</c:v>
                      </c:pt>
                      <c:pt idx="140">
                        <c:v>313.60727558252529</c:v>
                      </c:pt>
                      <c:pt idx="141">
                        <c:v>292.3696677406561</c:v>
                      </c:pt>
                      <c:pt idx="142">
                        <c:v>271.95333364542972</c:v>
                      </c:pt>
                      <c:pt idx="143">
                        <c:v>252.34879075812668</c:v>
                      </c:pt>
                      <c:pt idx="144">
                        <c:v>233.54676084710152</c:v>
                      </c:pt>
                      <c:pt idx="145">
                        <c:v>215.53816400604936</c:v>
                      </c:pt>
                      <c:pt idx="146">
                        <c:v>198.31411289013769</c:v>
                      </c:pt>
                      <c:pt idx="147">
                        <c:v>181.86590716057216</c:v>
                      </c:pt>
                      <c:pt idx="148">
                        <c:v>166.18502812864466</c:v>
                      </c:pt>
                      <c:pt idx="149">
                        <c:v>151.26313359074209</c:v>
                      </c:pt>
                      <c:pt idx="150">
                        <c:v>137.09205284622715</c:v>
                      </c:pt>
                      <c:pt idx="151">
                        <c:v>123.66378189049098</c:v>
                      </c:pt>
                      <c:pt idx="152">
                        <c:v>110.97047877585089</c:v>
                      </c:pt>
                      <c:pt idx="153">
                        <c:v>99.004459133327245</c:v>
                      </c:pt>
                      <c:pt idx="154">
                        <c:v>87.7581918486609</c:v>
                      </c:pt>
                      <c:pt idx="155">
                        <c:v>77.224294886249737</c:v>
                      </c:pt>
                      <c:pt idx="156">
                        <c:v>67.395531254986565</c:v>
                      </c:pt>
                      <c:pt idx="157">
                        <c:v>58.264805110259474</c:v>
                      </c:pt>
                      <c:pt idx="158">
                        <c:v>49.825157986642559</c:v>
                      </c:pt>
                      <c:pt idx="159">
                        <c:v>42.069765156065053</c:v>
                      </c:pt>
                      <c:pt idx="160">
                        <c:v>34.991932106481379</c:v>
                      </c:pt>
                      <c:pt idx="161">
                        <c:v>28.585091136293965</c:v>
                      </c:pt>
                      <c:pt idx="162">
                        <c:v>22.842798060000121</c:v>
                      </c:pt>
                      <c:pt idx="163">
                        <c:v>17.758729020735288</c:v>
                      </c:pt>
                      <c:pt idx="164">
                        <c:v>13.326677405580465</c:v>
                      </c:pt>
                      <c:pt idx="165">
                        <c:v>9.540550859688631</c:v>
                      </c:pt>
                      <c:pt idx="166">
                        <c:v>6.3943683954572412</c:v>
                      </c:pt>
                      <c:pt idx="167">
                        <c:v>3.8822575931411891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6-B336-4BC2-9E6D-77DC66A70409}"/>
                  </c:ext>
                </c:extLst>
              </c15:ser>
            </c15:filteredScatterSeries>
            <c15:filteredScatterSeries>
              <c15:ser>
                <c:idx val="4"/>
                <c:order val="5"/>
                <c:tx>
                  <c:v>FRESCA 2 4.2 K</c:v>
                </c:tx>
                <c:spPr>
                  <a:ln w="28575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Fit!$F$6:$F$173</c15:sqref>
                        </c15:formulaRef>
                      </c:ext>
                    </c:extLst>
                    <c:numCache>
                      <c:formatCode>0.000</c:formatCode>
                      <c:ptCount val="168"/>
                      <c:pt idx="0">
                        <c:v>9.9999999999999995E-7</c:v>
                      </c:pt>
                      <c:pt idx="1">
                        <c:v>0.1</c:v>
                      </c:pt>
                      <c:pt idx="2">
                        <c:v>0.25</c:v>
                      </c:pt>
                      <c:pt idx="3">
                        <c:v>0.4</c:v>
                      </c:pt>
                      <c:pt idx="4">
                        <c:v>0.55000000000000004</c:v>
                      </c:pt>
                      <c:pt idx="5">
                        <c:v>0.70000000000000007</c:v>
                      </c:pt>
                      <c:pt idx="6">
                        <c:v>0.85000000000000009</c:v>
                      </c:pt>
                      <c:pt idx="7">
                        <c:v>1</c:v>
                      </c:pt>
                      <c:pt idx="8">
                        <c:v>1.1499999999999999</c:v>
                      </c:pt>
                      <c:pt idx="9">
                        <c:v>1.2999999999999998</c:v>
                      </c:pt>
                      <c:pt idx="10">
                        <c:v>1.4499999999999997</c:v>
                      </c:pt>
                      <c:pt idx="11">
                        <c:v>1.5999999999999996</c:v>
                      </c:pt>
                      <c:pt idx="12">
                        <c:v>1.7499999999999996</c:v>
                      </c:pt>
                      <c:pt idx="13">
                        <c:v>1.8999999999999995</c:v>
                      </c:pt>
                      <c:pt idx="14">
                        <c:v>2.0499999999999994</c:v>
                      </c:pt>
                      <c:pt idx="15">
                        <c:v>2.1999999999999993</c:v>
                      </c:pt>
                      <c:pt idx="16">
                        <c:v>2.3499999999999992</c:v>
                      </c:pt>
                      <c:pt idx="17">
                        <c:v>2.4999999999999991</c:v>
                      </c:pt>
                      <c:pt idx="18">
                        <c:v>2.649999999999999</c:v>
                      </c:pt>
                      <c:pt idx="19">
                        <c:v>2.7999999999999989</c:v>
                      </c:pt>
                      <c:pt idx="20">
                        <c:v>2.9499999999999988</c:v>
                      </c:pt>
                      <c:pt idx="21">
                        <c:v>3.0999999999999988</c:v>
                      </c:pt>
                      <c:pt idx="22">
                        <c:v>3.2499999999999987</c:v>
                      </c:pt>
                      <c:pt idx="23">
                        <c:v>3.3999999999999986</c:v>
                      </c:pt>
                      <c:pt idx="24">
                        <c:v>3.5499999999999985</c:v>
                      </c:pt>
                      <c:pt idx="25">
                        <c:v>3.6999999999999984</c:v>
                      </c:pt>
                      <c:pt idx="26">
                        <c:v>3.8499999999999983</c:v>
                      </c:pt>
                      <c:pt idx="27">
                        <c:v>3.9999999999999982</c:v>
                      </c:pt>
                      <c:pt idx="28">
                        <c:v>4.1499999999999986</c:v>
                      </c:pt>
                      <c:pt idx="29">
                        <c:v>4.2999999999999989</c:v>
                      </c:pt>
                      <c:pt idx="30">
                        <c:v>4.4499999999999993</c:v>
                      </c:pt>
                      <c:pt idx="31">
                        <c:v>4.5999999999999996</c:v>
                      </c:pt>
                      <c:pt idx="32">
                        <c:v>4.75</c:v>
                      </c:pt>
                      <c:pt idx="33">
                        <c:v>4.9000000000000004</c:v>
                      </c:pt>
                      <c:pt idx="34">
                        <c:v>5.0500000000000007</c:v>
                      </c:pt>
                      <c:pt idx="35">
                        <c:v>5.2000000000000011</c:v>
                      </c:pt>
                      <c:pt idx="36">
                        <c:v>5.3500000000000014</c:v>
                      </c:pt>
                      <c:pt idx="37">
                        <c:v>5.5000000000000018</c:v>
                      </c:pt>
                      <c:pt idx="38">
                        <c:v>5.6500000000000021</c:v>
                      </c:pt>
                      <c:pt idx="39">
                        <c:v>5.8000000000000025</c:v>
                      </c:pt>
                      <c:pt idx="40">
                        <c:v>5.9500000000000028</c:v>
                      </c:pt>
                      <c:pt idx="41">
                        <c:v>6.1000000000000032</c:v>
                      </c:pt>
                      <c:pt idx="42">
                        <c:v>6.2500000000000036</c:v>
                      </c:pt>
                      <c:pt idx="43">
                        <c:v>6.4000000000000039</c:v>
                      </c:pt>
                      <c:pt idx="44">
                        <c:v>6.5500000000000043</c:v>
                      </c:pt>
                      <c:pt idx="45">
                        <c:v>6.7000000000000046</c:v>
                      </c:pt>
                      <c:pt idx="46">
                        <c:v>6.850000000000005</c:v>
                      </c:pt>
                      <c:pt idx="47">
                        <c:v>7.0000000000000053</c:v>
                      </c:pt>
                      <c:pt idx="48">
                        <c:v>7.1500000000000057</c:v>
                      </c:pt>
                      <c:pt idx="49">
                        <c:v>7.300000000000006</c:v>
                      </c:pt>
                      <c:pt idx="50">
                        <c:v>7.4500000000000064</c:v>
                      </c:pt>
                      <c:pt idx="51">
                        <c:v>7.6000000000000068</c:v>
                      </c:pt>
                      <c:pt idx="52">
                        <c:v>7.7500000000000071</c:v>
                      </c:pt>
                      <c:pt idx="53">
                        <c:v>7.9000000000000075</c:v>
                      </c:pt>
                      <c:pt idx="54">
                        <c:v>8.0500000000000078</c:v>
                      </c:pt>
                      <c:pt idx="55">
                        <c:v>8.2000000000000082</c:v>
                      </c:pt>
                      <c:pt idx="56">
                        <c:v>8.3500000000000085</c:v>
                      </c:pt>
                      <c:pt idx="57">
                        <c:v>8.5000000000000089</c:v>
                      </c:pt>
                      <c:pt idx="58">
                        <c:v>8.6500000000000092</c:v>
                      </c:pt>
                      <c:pt idx="59">
                        <c:v>8.8000000000000096</c:v>
                      </c:pt>
                      <c:pt idx="60">
                        <c:v>8.9500000000000099</c:v>
                      </c:pt>
                      <c:pt idx="61">
                        <c:v>9.1000000000000103</c:v>
                      </c:pt>
                      <c:pt idx="62">
                        <c:v>9.2500000000000107</c:v>
                      </c:pt>
                      <c:pt idx="63">
                        <c:v>9.400000000000011</c:v>
                      </c:pt>
                      <c:pt idx="64">
                        <c:v>9.5500000000000114</c:v>
                      </c:pt>
                      <c:pt idx="65">
                        <c:v>9.7000000000000117</c:v>
                      </c:pt>
                      <c:pt idx="66">
                        <c:v>9.8500000000000121</c:v>
                      </c:pt>
                      <c:pt idx="67">
                        <c:v>10.000000000000012</c:v>
                      </c:pt>
                      <c:pt idx="68">
                        <c:v>10.150000000000013</c:v>
                      </c:pt>
                      <c:pt idx="69">
                        <c:v>10.300000000000013</c:v>
                      </c:pt>
                      <c:pt idx="70">
                        <c:v>10.450000000000014</c:v>
                      </c:pt>
                      <c:pt idx="71">
                        <c:v>10.600000000000014</c:v>
                      </c:pt>
                      <c:pt idx="72">
                        <c:v>10.750000000000014</c:v>
                      </c:pt>
                      <c:pt idx="73">
                        <c:v>10.900000000000015</c:v>
                      </c:pt>
                      <c:pt idx="74">
                        <c:v>11.050000000000015</c:v>
                      </c:pt>
                      <c:pt idx="75">
                        <c:v>11.200000000000015</c:v>
                      </c:pt>
                      <c:pt idx="76">
                        <c:v>11.350000000000016</c:v>
                      </c:pt>
                      <c:pt idx="77">
                        <c:v>11.500000000000016</c:v>
                      </c:pt>
                      <c:pt idx="78">
                        <c:v>11.650000000000016</c:v>
                      </c:pt>
                      <c:pt idx="79">
                        <c:v>11.800000000000017</c:v>
                      </c:pt>
                      <c:pt idx="80">
                        <c:v>11.950000000000017</c:v>
                      </c:pt>
                      <c:pt idx="81">
                        <c:v>12.100000000000017</c:v>
                      </c:pt>
                      <c:pt idx="82">
                        <c:v>12.250000000000018</c:v>
                      </c:pt>
                      <c:pt idx="83">
                        <c:v>12.400000000000018</c:v>
                      </c:pt>
                      <c:pt idx="84">
                        <c:v>12.550000000000018</c:v>
                      </c:pt>
                      <c:pt idx="85">
                        <c:v>12.700000000000019</c:v>
                      </c:pt>
                      <c:pt idx="86">
                        <c:v>12.850000000000019</c:v>
                      </c:pt>
                      <c:pt idx="87">
                        <c:v>13.00000000000002</c:v>
                      </c:pt>
                      <c:pt idx="88">
                        <c:v>13.15000000000002</c:v>
                      </c:pt>
                      <c:pt idx="89">
                        <c:v>13.30000000000002</c:v>
                      </c:pt>
                      <c:pt idx="90">
                        <c:v>13.450000000000021</c:v>
                      </c:pt>
                      <c:pt idx="91">
                        <c:v>13.600000000000021</c:v>
                      </c:pt>
                      <c:pt idx="92">
                        <c:v>13.750000000000021</c:v>
                      </c:pt>
                      <c:pt idx="93">
                        <c:v>13.900000000000022</c:v>
                      </c:pt>
                      <c:pt idx="94">
                        <c:v>14.050000000000022</c:v>
                      </c:pt>
                      <c:pt idx="95">
                        <c:v>14.200000000000022</c:v>
                      </c:pt>
                      <c:pt idx="96">
                        <c:v>14.350000000000023</c:v>
                      </c:pt>
                      <c:pt idx="97">
                        <c:v>14.500000000000023</c:v>
                      </c:pt>
                      <c:pt idx="98">
                        <c:v>14.650000000000023</c:v>
                      </c:pt>
                      <c:pt idx="99">
                        <c:v>14.800000000000024</c:v>
                      </c:pt>
                      <c:pt idx="100">
                        <c:v>14.950000000000024</c:v>
                      </c:pt>
                      <c:pt idx="101">
                        <c:v>15.100000000000025</c:v>
                      </c:pt>
                      <c:pt idx="102">
                        <c:v>15.250000000000025</c:v>
                      </c:pt>
                      <c:pt idx="103">
                        <c:v>15.400000000000025</c:v>
                      </c:pt>
                      <c:pt idx="104">
                        <c:v>15.550000000000026</c:v>
                      </c:pt>
                      <c:pt idx="105">
                        <c:v>15.700000000000026</c:v>
                      </c:pt>
                      <c:pt idx="106">
                        <c:v>15.850000000000026</c:v>
                      </c:pt>
                      <c:pt idx="107">
                        <c:v>16.000000000000025</c:v>
                      </c:pt>
                      <c:pt idx="108">
                        <c:v>16.150000000000023</c:v>
                      </c:pt>
                      <c:pt idx="109">
                        <c:v>16.300000000000022</c:v>
                      </c:pt>
                      <c:pt idx="110">
                        <c:v>16.450000000000021</c:v>
                      </c:pt>
                      <c:pt idx="111">
                        <c:v>16.600000000000019</c:v>
                      </c:pt>
                      <c:pt idx="112">
                        <c:v>16.750000000000018</c:v>
                      </c:pt>
                      <c:pt idx="113">
                        <c:v>16.900000000000016</c:v>
                      </c:pt>
                      <c:pt idx="114">
                        <c:v>17.050000000000015</c:v>
                      </c:pt>
                      <c:pt idx="115">
                        <c:v>17.200000000000014</c:v>
                      </c:pt>
                      <c:pt idx="116">
                        <c:v>17.350000000000012</c:v>
                      </c:pt>
                      <c:pt idx="117">
                        <c:v>17.500000000000011</c:v>
                      </c:pt>
                      <c:pt idx="118">
                        <c:v>17.650000000000009</c:v>
                      </c:pt>
                      <c:pt idx="119">
                        <c:v>17.800000000000008</c:v>
                      </c:pt>
                      <c:pt idx="120">
                        <c:v>17.950000000000006</c:v>
                      </c:pt>
                      <c:pt idx="121">
                        <c:v>18.100000000000005</c:v>
                      </c:pt>
                      <c:pt idx="122">
                        <c:v>18.250000000000004</c:v>
                      </c:pt>
                      <c:pt idx="123">
                        <c:v>18.400000000000002</c:v>
                      </c:pt>
                      <c:pt idx="124">
                        <c:v>18.55</c:v>
                      </c:pt>
                      <c:pt idx="125">
                        <c:v>18.7</c:v>
                      </c:pt>
                      <c:pt idx="126">
                        <c:v>18.849999999999998</c:v>
                      </c:pt>
                      <c:pt idx="127">
                        <c:v>18.999999999999996</c:v>
                      </c:pt>
                      <c:pt idx="128">
                        <c:v>19.149999999999995</c:v>
                      </c:pt>
                      <c:pt idx="129">
                        <c:v>19.299999999999994</c:v>
                      </c:pt>
                      <c:pt idx="130">
                        <c:v>19.449999999999992</c:v>
                      </c:pt>
                      <c:pt idx="131">
                        <c:v>19.599999999999991</c:v>
                      </c:pt>
                      <c:pt idx="132">
                        <c:v>19.749999999999989</c:v>
                      </c:pt>
                      <c:pt idx="133">
                        <c:v>19.899999999999988</c:v>
                      </c:pt>
                      <c:pt idx="134">
                        <c:v>20.049999999999986</c:v>
                      </c:pt>
                      <c:pt idx="135">
                        <c:v>20.199999999999985</c:v>
                      </c:pt>
                      <c:pt idx="136">
                        <c:v>20.349999999999984</c:v>
                      </c:pt>
                      <c:pt idx="137">
                        <c:v>20.499999999999982</c:v>
                      </c:pt>
                      <c:pt idx="138">
                        <c:v>20.649999999999981</c:v>
                      </c:pt>
                      <c:pt idx="139">
                        <c:v>20.799999999999979</c:v>
                      </c:pt>
                      <c:pt idx="140">
                        <c:v>20.949999999999978</c:v>
                      </c:pt>
                      <c:pt idx="141">
                        <c:v>21.099999999999977</c:v>
                      </c:pt>
                      <c:pt idx="142">
                        <c:v>21.249999999999975</c:v>
                      </c:pt>
                      <c:pt idx="143">
                        <c:v>21.399999999999974</c:v>
                      </c:pt>
                      <c:pt idx="144">
                        <c:v>21.549999999999972</c:v>
                      </c:pt>
                      <c:pt idx="145">
                        <c:v>21.699999999999971</c:v>
                      </c:pt>
                      <c:pt idx="146">
                        <c:v>21.849999999999969</c:v>
                      </c:pt>
                      <c:pt idx="147">
                        <c:v>21.999999999999968</c:v>
                      </c:pt>
                      <c:pt idx="148">
                        <c:v>22.149999999999967</c:v>
                      </c:pt>
                      <c:pt idx="149">
                        <c:v>22.299999999999965</c:v>
                      </c:pt>
                      <c:pt idx="150">
                        <c:v>22.449999999999964</c:v>
                      </c:pt>
                      <c:pt idx="151">
                        <c:v>22.599999999999962</c:v>
                      </c:pt>
                      <c:pt idx="152">
                        <c:v>22.749999999999961</c:v>
                      </c:pt>
                      <c:pt idx="153">
                        <c:v>22.899999999999959</c:v>
                      </c:pt>
                      <c:pt idx="154">
                        <c:v>23.049999999999958</c:v>
                      </c:pt>
                      <c:pt idx="155">
                        <c:v>23.199999999999957</c:v>
                      </c:pt>
                      <c:pt idx="156">
                        <c:v>23.349999999999955</c:v>
                      </c:pt>
                      <c:pt idx="157">
                        <c:v>23.499999999999954</c:v>
                      </c:pt>
                      <c:pt idx="158">
                        <c:v>23.649999999999952</c:v>
                      </c:pt>
                      <c:pt idx="159">
                        <c:v>23.799999999999951</c:v>
                      </c:pt>
                      <c:pt idx="160">
                        <c:v>23.94999999999995</c:v>
                      </c:pt>
                      <c:pt idx="161">
                        <c:v>24.099999999999948</c:v>
                      </c:pt>
                      <c:pt idx="162">
                        <c:v>24.249999999999947</c:v>
                      </c:pt>
                      <c:pt idx="163">
                        <c:v>24.399999999999945</c:v>
                      </c:pt>
                      <c:pt idx="164">
                        <c:v>24.549999999999944</c:v>
                      </c:pt>
                      <c:pt idx="165">
                        <c:v>24.699999999999942</c:v>
                      </c:pt>
                      <c:pt idx="166">
                        <c:v>24.849999999999941</c:v>
                      </c:pt>
                      <c:pt idx="167">
                        <c:v>24.99999999999994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Fit!$O$6:$O$173</c15:sqref>
                        </c15:formulaRef>
                      </c:ext>
                    </c:extLst>
                    <c:numCache>
                      <c:formatCode>0.000</c:formatCode>
                      <c:ptCount val="168"/>
                      <c:pt idx="0">
                        <c:v>122520.35479213145</c:v>
                      </c:pt>
                      <c:pt idx="1">
                        <c:v>122520.35479213145</c:v>
                      </c:pt>
                      <c:pt idx="2">
                        <c:v>77485.68830767271</c:v>
                      </c:pt>
                      <c:pt idx="3">
                        <c:v>61255.453208537117</c:v>
                      </c:pt>
                      <c:pt idx="4">
                        <c:v>52236.811676916426</c:v>
                      </c:pt>
                      <c:pt idx="5">
                        <c:v>46301.19916941601</c:v>
                      </c:pt>
                      <c:pt idx="6">
                        <c:v>42016.033315553075</c:v>
                      </c:pt>
                      <c:pt idx="7">
                        <c:v>38735.374917527661</c:v>
                      </c:pt>
                      <c:pt idx="8">
                        <c:v>36119.530420407333</c:v>
                      </c:pt>
                      <c:pt idx="9">
                        <c:v>33970.550997672239</c:v>
                      </c:pt>
                      <c:pt idx="10">
                        <c:v>32164.256542557505</c:v>
                      </c:pt>
                      <c:pt idx="11">
                        <c:v>30618.279140031769</c:v>
                      </c:pt>
                      <c:pt idx="12">
                        <c:v>29275.545467425298</c:v>
                      </c:pt>
                      <c:pt idx="13">
                        <c:v>28095.092727071849</c:v>
                      </c:pt>
                      <c:pt idx="14">
                        <c:v>27046.656768000037</c:v>
                      </c:pt>
                      <c:pt idx="15">
                        <c:v>26107.328238687387</c:v>
                      </c:pt>
                      <c:pt idx="16">
                        <c:v>25259.403356096114</c:v>
                      </c:pt>
                      <c:pt idx="17">
                        <c:v>24488.955598572516</c:v>
                      </c:pt>
                      <c:pt idx="18">
                        <c:v>23784.858923723496</c:v>
                      </c:pt>
                      <c:pt idx="19">
                        <c:v>23138.102969164836</c:v>
                      </c:pt>
                      <c:pt idx="20">
                        <c:v>22541.302392700869</c:v>
                      </c:pt>
                      <c:pt idx="21">
                        <c:v>21988.338488897472</c:v>
                      </c:pt>
                      <c:pt idx="22">
                        <c:v>21474.092903599245</c:v>
                      </c:pt>
                      <c:pt idx="23">
                        <c:v>20994.24672200959</c:v>
                      </c:pt>
                      <c:pt idx="24">
                        <c:v>20545.126771977171</c:v>
                      </c:pt>
                      <c:pt idx="25">
                        <c:v>20123.586565708487</c:v>
                      </c:pt>
                      <c:pt idx="26">
                        <c:v>19726.913016692848</c:v>
                      </c:pt>
                      <c:pt idx="27">
                        <c:v>19352.752586480321</c:v>
                      </c:pt>
                      <c:pt idx="28">
                        <c:v>18999.052252707832</c:v>
                      </c:pt>
                      <c:pt idx="29">
                        <c:v>18664.01190672566</c:v>
                      </c:pt>
                      <c:pt idx="30">
                        <c:v>18346.045654303591</c:v>
                      </c:pt>
                      <c:pt idx="31">
                        <c:v>18043.75011614219</c:v>
                      </c:pt>
                      <c:pt idx="32">
                        <c:v>17755.878279459223</c:v>
                      </c:pt>
                      <c:pt idx="33">
                        <c:v>17481.317787228083</c:v>
                      </c:pt>
                      <c:pt idx="34">
                        <c:v>17219.07280162807</c:v>
                      </c:pt>
                      <c:pt idx="35">
                        <c:v>16968.248766486329</c:v>
                      </c:pt>
                      <c:pt idx="36">
                        <c:v>16728.039536523203</c:v>
                      </c:pt>
                      <c:pt idx="37">
                        <c:v>16497.716450847951</c:v>
                      </c:pt>
                      <c:pt idx="38">
                        <c:v>16276.619012873807</c:v>
                      </c:pt>
                      <c:pt idx="39">
                        <c:v>16064.146904791971</c:v>
                      </c:pt>
                      <c:pt idx="40">
                        <c:v>15859.753116484815</c:v>
                      </c:pt>
                      <c:pt idx="41">
                        <c:v>15662.938009614758</c:v>
                      </c:pt>
                      <c:pt idx="42">
                        <c:v>15473.244170094584</c:v>
                      </c:pt>
                      <c:pt idx="43">
                        <c:v>15290.251928105741</c:v>
                      </c:pt>
                      <c:pt idx="44">
                        <c:v>15113.575445708799</c:v>
                      </c:pt>
                      <c:pt idx="45">
                        <c:v>14942.859288971187</c:v>
                      </c:pt>
                      <c:pt idx="46">
                        <c:v>14777.775415258577</c:v>
                      </c:pt>
                      <c:pt idx="47">
                        <c:v>14618.020517544312</c:v>
                      </c:pt>
                      <c:pt idx="48">
                        <c:v>14463.313676789618</c:v>
                      </c:pt>
                      <c:pt idx="49">
                        <c:v>14313.394281030784</c:v>
                      </c:pt>
                      <c:pt idx="50">
                        <c:v>14168.020176088032</c:v>
                      </c:pt>
                      <c:pt idx="51">
                        <c:v>14026.966018030991</c:v>
                      </c:pt>
                      <c:pt idx="52">
                        <c:v>13890.021801892373</c:v>
                      </c:pt>
                      <c:pt idx="53">
                        <c:v>13756.991544771916</c:v>
                      </c:pt>
                      <c:pt idx="54">
                        <c:v>13627.692104541868</c:v>
                      </c:pt>
                      <c:pt idx="55">
                        <c:v>13501.952117955223</c:v>
                      </c:pt>
                      <c:pt idx="56">
                        <c:v>13379.611044150362</c:v>
                      </c:pt>
                      <c:pt idx="57">
                        <c:v>13260.518301408123</c:v>
                      </c:pt>
                      <c:pt idx="58">
                        <c:v>13144.532486603457</c:v>
                      </c:pt>
                      <c:pt idx="59">
                        <c:v>13031.52066814986</c:v>
                      </c:pt>
                      <c:pt idx="60">
                        <c:v>12921.357744396024</c:v>
                      </c:pt>
                      <c:pt idx="61">
                        <c:v>12813.92586043252</c:v>
                      </c:pt>
                      <c:pt idx="62">
                        <c:v>12709.113877126483</c:v>
                      </c:pt>
                      <c:pt idx="63">
                        <c:v>12606.816886944873</c:v>
                      </c:pt>
                      <c:pt idx="64">
                        <c:v>12506.935771770555</c:v>
                      </c:pt>
                      <c:pt idx="65">
                        <c:v>12409.376798473517</c:v>
                      </c:pt>
                      <c:pt idx="66">
                        <c:v>12314.051248485772</c:v>
                      </c:pt>
                      <c:pt idx="67">
                        <c:v>12220.875078051773</c:v>
                      </c:pt>
                      <c:pt idx="68">
                        <c:v>12129.768606196829</c:v>
                      </c:pt>
                      <c:pt idx="69">
                        <c:v>12040.656227779864</c:v>
                      </c:pt>
                      <c:pt idx="70">
                        <c:v>11953.466149281759</c:v>
                      </c:pt>
                      <c:pt idx="71">
                        <c:v>11868.130145230423</c:v>
                      </c:pt>
                      <c:pt idx="72">
                        <c:v>11784.583333384369</c:v>
                      </c:pt>
                      <c:pt idx="73">
                        <c:v>11702.76396699096</c:v>
                      </c:pt>
                      <c:pt idx="74">
                        <c:v>11622.613242607589</c:v>
                      </c:pt>
                      <c:pt idx="75">
                        <c:v>11544.075122126431</c:v>
                      </c:pt>
                      <c:pt idx="76">
                        <c:v>11467.0961677785</c:v>
                      </c:pt>
                      <c:pt idx="77">
                        <c:v>11391.625389013045</c:v>
                      </c:pt>
                      <c:pt idx="78">
                        <c:v>11317.614100255139</c:v>
                      </c:pt>
                      <c:pt idx="79">
                        <c:v>11245.015788639808</c:v>
                      </c:pt>
                      <c:pt idx="80">
                        <c:v>11173.785990906073</c:v>
                      </c:pt>
                      <c:pt idx="81">
                        <c:v>11103.882178710581</c:v>
                      </c:pt>
                      <c:pt idx="82">
                        <c:v>11035.263651688572</c:v>
                      </c:pt>
                      <c:pt idx="83">
                        <c:v>10967.89143765122</c:v>
                      </c:pt>
                      <c:pt idx="84">
                        <c:v>10901.728199363197</c:v>
                      </c:pt>
                      <c:pt idx="85">
                        <c:v>10836.73814739386</c:v>
                      </c:pt>
                      <c:pt idx="86">
                        <c:v>10772.886958579807</c:v>
                      </c:pt>
                      <c:pt idx="87">
                        <c:v>10710.141699676782</c:v>
                      </c:pt>
                      <c:pt idx="88">
                        <c:v>10648.470755815049</c:v>
                      </c:pt>
                      <c:pt idx="89">
                        <c:v>10587.843763405082</c:v>
                      </c:pt>
                      <c:pt idx="90">
                        <c:v>10528.231547170111</c:v>
                      </c:pt>
                      <c:pt idx="91">
                        <c:v>10469.606061008802</c:v>
                      </c:pt>
                      <c:pt idx="92">
                        <c:v>10411.940332415785</c:v>
                      </c:pt>
                      <c:pt idx="93">
                        <c:v>10355.208410209736</c:v>
                      </c:pt>
                      <c:pt idx="94">
                        <c:v>10299.385315338959</c:v>
                      </c:pt>
                      <c:pt idx="95">
                        <c:v>10244.446994552496</c:v>
                      </c:pt>
                      <c:pt idx="96">
                        <c:v>10190.370276741667</c:v>
                      </c:pt>
                      <c:pt idx="97">
                        <c:v>10137.132831771925</c:v>
                      </c:pt>
                      <c:pt idx="98">
                        <c:v>10084.71313163894</c:v>
                      </c:pt>
                      <c:pt idx="99">
                        <c:v>10033.090413795348</c:v>
                      </c:pt>
                      <c:pt idx="100">
                        <c:v>9982.2446465062858</c:v>
                      </c:pt>
                      <c:pt idx="101">
                        <c:v>9932.156496102376</c:v>
                      </c:pt>
                      <c:pt idx="102">
                        <c:v>9882.8072960085465</c:v>
                      </c:pt>
                      <c:pt idx="103">
                        <c:v>9834.1790174359976</c:v>
                      </c:pt>
                      <c:pt idx="104">
                        <c:v>9786.2542416327742</c:v>
                      </c:pt>
                      <c:pt idx="105">
                        <c:v>9739.0161335959256</c:v>
                      </c:pt>
                      <c:pt idx="106">
                        <c:v>9692.4484171551321</c:v>
                      </c:pt>
                      <c:pt idx="107">
                        <c:v>9646.5353513440241</c:v>
                      </c:pt>
                      <c:pt idx="108">
                        <c:v>9601.2617079812862</c:v>
                      </c:pt>
                      <c:pt idx="109">
                        <c:v>9556.612750389022</c:v>
                      </c:pt>
                      <c:pt idx="110">
                        <c:v>9512.5742131807965</c:v>
                      </c:pt>
                      <c:pt idx="111">
                        <c:v>9469.1322830564095</c:v>
                      </c:pt>
                      <c:pt idx="112">
                        <c:v>9426.2735805446591</c:v>
                      </c:pt>
                      <c:pt idx="113">
                        <c:v>9383.9851426393143</c:v>
                      </c:pt>
                      <c:pt idx="114">
                        <c:v>9342.2544062770212</c:v>
                      </c:pt>
                      <c:pt idx="115">
                        <c:v>9301.0691926094514</c:v>
                      </c:pt>
                      <c:pt idx="116">
                        <c:v>9260.4176920248301</c:v>
                      </c:pt>
                      <c:pt idx="117">
                        <c:v>9220.2884498770818</c:v>
                      </c:pt>
                      <c:pt idx="118">
                        <c:v>9180.6703528834169</c:v>
                      </c:pt>
                      <c:pt idx="119">
                        <c:v>9141.5526161536109</c:v>
                      </c:pt>
                      <c:pt idx="120">
                        <c:v>9102.924770816704</c:v>
                      </c:pt>
                      <c:pt idx="121">
                        <c:v>9064.7766522127386</c:v>
                      </c:pt>
                      <c:pt idx="122">
                        <c:v>9027.0983886194117</c:v>
                      </c:pt>
                      <c:pt idx="123">
                        <c:v>8989.8803904851502</c:v>
                      </c:pt>
                      <c:pt idx="124">
                        <c:v>8953.1133401419938</c:v>
                      </c:pt>
                      <c:pt idx="125">
                        <c:v>8916.7881819731756</c:v>
                      </c:pt>
                      <c:pt idx="126">
                        <c:v>8880.8961130118932</c:v>
                      </c:pt>
                      <c:pt idx="127">
                        <c:v>8845.4285739490297</c:v>
                      </c:pt>
                      <c:pt idx="128">
                        <c:v>8810.3772405290383</c:v>
                      </c:pt>
                      <c:pt idx="129">
                        <c:v>8775.7340153142686</c:v>
                      </c:pt>
                      <c:pt idx="130">
                        <c:v>8741.4910197992922</c:v>
                      </c:pt>
                      <c:pt idx="131">
                        <c:v>8707.6405868577604</c:v>
                      </c:pt>
                      <c:pt idx="132">
                        <c:v>8674.1752535053274</c:v>
                      </c:pt>
                      <c:pt idx="133">
                        <c:v>8641.0877539631747</c:v>
                      </c:pt>
                      <c:pt idx="134">
                        <c:v>8608.3710130074196</c:v>
                      </c:pt>
                      <c:pt idx="135">
                        <c:v>8576.018139590682</c:v>
                      </c:pt>
                      <c:pt idx="136">
                        <c:v>8544.0224207226329</c:v>
                      </c:pt>
                      <c:pt idx="137">
                        <c:v>8512.3773155973049</c:v>
                      </c:pt>
                      <c:pt idx="138">
                        <c:v>8481.076449955357</c:v>
                      </c:pt>
                      <c:pt idx="139">
                        <c:v>8450.1136106704143</c:v>
                      </c:pt>
                      <c:pt idx="140">
                        <c:v>8419.4827405489032</c:v>
                      </c:pt>
                      <c:pt idx="141">
                        <c:v>8389.1779333335726</c:v>
                      </c:pt>
                      <c:pt idx="142">
                        <c:v>8359.1934289013188</c:v>
                      </c:pt>
                      <c:pt idx="143">
                        <c:v>8329.5236086464574</c:v>
                      </c:pt>
                      <c:pt idx="144">
                        <c:v>8300.1629910410193</c:v>
                      </c:pt>
                      <c:pt idx="145">
                        <c:v>8271.1062273641091</c:v>
                      </c:pt>
                      <c:pt idx="146">
                        <c:v>8242.3480975927905</c:v>
                      </c:pt>
                      <c:pt idx="147">
                        <c:v>8213.8835064472842</c:v>
                      </c:pt>
                      <c:pt idx="148">
                        <c:v>8185.7074795837516</c:v>
                      </c:pt>
                      <c:pt idx="149">
                        <c:v>8157.8151599280727</c:v>
                      </c:pt>
                      <c:pt idx="150">
                        <c:v>8130.2018041446618</c:v>
                      </c:pt>
                      <c:pt idx="151">
                        <c:v>8102.8627792342904</c:v>
                      </c:pt>
                      <c:pt idx="152">
                        <c:v>8075.7935592555605</c:v>
                      </c:pt>
                      <c:pt idx="153">
                        <c:v>8048.9897221646042</c:v>
                      </c:pt>
                      <c:pt idx="154">
                        <c:v>8022.4469467681229</c:v>
                      </c:pt>
                      <c:pt idx="155">
                        <c:v>7996.161009784907</c:v>
                      </c:pt>
                      <c:pt idx="156">
                        <c:v>7970.1277830113377</c:v>
                      </c:pt>
                      <c:pt idx="157">
                        <c:v>7944.3432305865754</c:v>
                      </c:pt>
                      <c:pt idx="158">
                        <c:v>7918.8034063532441</c:v>
                      </c:pt>
                      <c:pt idx="159">
                        <c:v>7893.5044513097782</c:v>
                      </c:pt>
                      <c:pt idx="160">
                        <c:v>7868.4425911506278</c:v>
                      </c:pt>
                      <c:pt idx="161">
                        <c:v>7843.6141338908201</c:v>
                      </c:pt>
                      <c:pt idx="162">
                        <c:v>7819.0154675714157</c:v>
                      </c:pt>
                      <c:pt idx="163">
                        <c:v>7794.6430580426841</c:v>
                      </c:pt>
                      <c:pt idx="164">
                        <c:v>7770.4934468218717</c:v>
                      </c:pt>
                      <c:pt idx="165">
                        <c:v>7746.563249022629</c:v>
                      </c:pt>
                      <c:pt idx="166">
                        <c:v>7722.8491513532563</c:v>
                      </c:pt>
                      <c:pt idx="167">
                        <c:v>7699.3479101811236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B336-4BC2-9E6D-77DC66A70409}"/>
                  </c:ext>
                </c:extLst>
              </c15:ser>
            </c15:filteredScatterSeries>
          </c:ext>
        </c:extLst>
      </c:scatterChart>
      <c:valAx>
        <c:axId val="143372800"/>
        <c:scaling>
          <c:orientation val="minMax"/>
          <c:max val="18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B (T)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373376"/>
        <c:crosses val="autoZero"/>
        <c:crossBetween val="midCat"/>
        <c:majorUnit val="2"/>
        <c:minorUnit val="10"/>
      </c:valAx>
      <c:valAx>
        <c:axId val="143373376"/>
        <c:scaling>
          <c:orientation val="minMax"/>
          <c:max val="4000"/>
          <c:min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000"/>
                  <a:t>Jsc</a:t>
                </a:r>
                <a:r>
                  <a:rPr lang="fr-FR" sz="1000" baseline="0"/>
                  <a:t> (A/mm²)</a:t>
                </a:r>
                <a:endParaRPr lang="fr-FR" sz="1000"/>
              </a:p>
            </c:rich>
          </c:tx>
          <c:layout>
            <c:manualLayout>
              <c:xMode val="edge"/>
              <c:yMode val="edge"/>
              <c:x val="3.0664400595946002E-2"/>
              <c:y val="0.417848624226144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3728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54131259311656266"/>
          <c:y val="2.8857379210424643E-3"/>
          <c:w val="0.43011403699418943"/>
          <c:h val="0.3428286834425992"/>
        </c:manualLayout>
      </c:layout>
      <c:overlay val="0"/>
      <c:spPr>
        <a:solidFill>
          <a:schemeClr val="bg1"/>
        </a:solidFill>
        <a:ln>
          <a:solidFill>
            <a:srgbClr val="00206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19942815331491"/>
          <c:y val="5.0625300021911006E-2"/>
          <c:w val="0.747995147230478"/>
          <c:h val="0.78379271183010435"/>
        </c:manualLayout>
      </c:layout>
      <c:scatterChart>
        <c:scatterStyle val="smoothMarker"/>
        <c:varyColors val="0"/>
        <c:ser>
          <c:idx val="5"/>
          <c:order val="2"/>
          <c:tx>
            <c:v>Jc F2D2 1.9 K</c:v>
          </c:tx>
          <c:spPr>
            <a:ln w="1905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LoadLine!$F$6:$F$174</c:f>
              <c:numCache>
                <c:formatCode>0\.000</c:formatCode>
                <c:ptCount val="169"/>
                <c:pt idx="0">
                  <c:v>0</c:v>
                </c:pt>
                <c:pt idx="1">
                  <c:v>0.1</c:v>
                </c:pt>
                <c:pt idx="2">
                  <c:v>0.25</c:v>
                </c:pt>
                <c:pt idx="3">
                  <c:v>0.4</c:v>
                </c:pt>
                <c:pt idx="4">
                  <c:v>0.55000000000000004</c:v>
                </c:pt>
                <c:pt idx="5">
                  <c:v>0.70000000000000007</c:v>
                </c:pt>
                <c:pt idx="6">
                  <c:v>0.85000000000000009</c:v>
                </c:pt>
                <c:pt idx="7">
                  <c:v>1</c:v>
                </c:pt>
                <c:pt idx="8">
                  <c:v>1.1499999999999999</c:v>
                </c:pt>
                <c:pt idx="9">
                  <c:v>1.2999999999999998</c:v>
                </c:pt>
                <c:pt idx="10">
                  <c:v>1.4499999999999997</c:v>
                </c:pt>
                <c:pt idx="11">
                  <c:v>1.5999999999999996</c:v>
                </c:pt>
                <c:pt idx="12">
                  <c:v>1.7499999999999996</c:v>
                </c:pt>
                <c:pt idx="13">
                  <c:v>1.8999999999999995</c:v>
                </c:pt>
                <c:pt idx="14">
                  <c:v>2.0499999999999994</c:v>
                </c:pt>
                <c:pt idx="15">
                  <c:v>2.1999999999999993</c:v>
                </c:pt>
                <c:pt idx="16">
                  <c:v>2.3499999999999992</c:v>
                </c:pt>
                <c:pt idx="17">
                  <c:v>2.4999999999999991</c:v>
                </c:pt>
                <c:pt idx="18">
                  <c:v>2.649999999999999</c:v>
                </c:pt>
                <c:pt idx="19">
                  <c:v>2.7999999999999989</c:v>
                </c:pt>
                <c:pt idx="20">
                  <c:v>2.9499999999999988</c:v>
                </c:pt>
                <c:pt idx="21">
                  <c:v>3.0999999999999988</c:v>
                </c:pt>
                <c:pt idx="22">
                  <c:v>3.2499999999999987</c:v>
                </c:pt>
                <c:pt idx="23">
                  <c:v>3.3999999999999986</c:v>
                </c:pt>
                <c:pt idx="24">
                  <c:v>3.5499999999999985</c:v>
                </c:pt>
                <c:pt idx="25">
                  <c:v>3.6999999999999984</c:v>
                </c:pt>
                <c:pt idx="26">
                  <c:v>3.8499999999999983</c:v>
                </c:pt>
                <c:pt idx="27">
                  <c:v>3.9999999999999982</c:v>
                </c:pt>
                <c:pt idx="28">
                  <c:v>4.1499999999999986</c:v>
                </c:pt>
                <c:pt idx="29">
                  <c:v>4.2999999999999989</c:v>
                </c:pt>
                <c:pt idx="30">
                  <c:v>4.4499999999999993</c:v>
                </c:pt>
                <c:pt idx="31">
                  <c:v>4.5999999999999996</c:v>
                </c:pt>
                <c:pt idx="32">
                  <c:v>4.75</c:v>
                </c:pt>
                <c:pt idx="33">
                  <c:v>4.9000000000000004</c:v>
                </c:pt>
                <c:pt idx="34">
                  <c:v>5.0500000000000007</c:v>
                </c:pt>
                <c:pt idx="35">
                  <c:v>5.2000000000000011</c:v>
                </c:pt>
                <c:pt idx="36">
                  <c:v>5.3500000000000014</c:v>
                </c:pt>
                <c:pt idx="37">
                  <c:v>5.5000000000000018</c:v>
                </c:pt>
                <c:pt idx="38">
                  <c:v>5.6500000000000021</c:v>
                </c:pt>
                <c:pt idx="39">
                  <c:v>5.8000000000000025</c:v>
                </c:pt>
                <c:pt idx="40">
                  <c:v>5.9500000000000028</c:v>
                </c:pt>
                <c:pt idx="41">
                  <c:v>6.1000000000000032</c:v>
                </c:pt>
                <c:pt idx="42">
                  <c:v>6.2500000000000036</c:v>
                </c:pt>
                <c:pt idx="43">
                  <c:v>6.4000000000000039</c:v>
                </c:pt>
                <c:pt idx="44">
                  <c:v>6.5500000000000043</c:v>
                </c:pt>
                <c:pt idx="45">
                  <c:v>6.7000000000000046</c:v>
                </c:pt>
                <c:pt idx="46">
                  <c:v>6.850000000000005</c:v>
                </c:pt>
                <c:pt idx="47">
                  <c:v>7.0000000000000053</c:v>
                </c:pt>
                <c:pt idx="48">
                  <c:v>7.1500000000000057</c:v>
                </c:pt>
                <c:pt idx="49">
                  <c:v>7.300000000000006</c:v>
                </c:pt>
                <c:pt idx="50">
                  <c:v>7.4500000000000064</c:v>
                </c:pt>
                <c:pt idx="51">
                  <c:v>7.6000000000000068</c:v>
                </c:pt>
                <c:pt idx="52">
                  <c:v>7.7500000000000071</c:v>
                </c:pt>
                <c:pt idx="53">
                  <c:v>7.9000000000000075</c:v>
                </c:pt>
                <c:pt idx="54">
                  <c:v>8.0500000000000078</c:v>
                </c:pt>
                <c:pt idx="55">
                  <c:v>8.2000000000000082</c:v>
                </c:pt>
                <c:pt idx="56">
                  <c:v>8.3500000000000085</c:v>
                </c:pt>
                <c:pt idx="57">
                  <c:v>8.5000000000000089</c:v>
                </c:pt>
                <c:pt idx="58">
                  <c:v>8.6500000000000092</c:v>
                </c:pt>
                <c:pt idx="59">
                  <c:v>8.8000000000000096</c:v>
                </c:pt>
                <c:pt idx="60">
                  <c:v>8.9500000000000099</c:v>
                </c:pt>
                <c:pt idx="61">
                  <c:v>9.1000000000000103</c:v>
                </c:pt>
                <c:pt idx="62">
                  <c:v>9.2500000000000107</c:v>
                </c:pt>
                <c:pt idx="63">
                  <c:v>9.400000000000011</c:v>
                </c:pt>
                <c:pt idx="64">
                  <c:v>9.5500000000000114</c:v>
                </c:pt>
                <c:pt idx="65">
                  <c:v>9.7000000000000117</c:v>
                </c:pt>
                <c:pt idx="66">
                  <c:v>9.8500000000000121</c:v>
                </c:pt>
                <c:pt idx="67">
                  <c:v>10.000000000000012</c:v>
                </c:pt>
                <c:pt idx="68">
                  <c:v>10.150000000000013</c:v>
                </c:pt>
                <c:pt idx="69">
                  <c:v>10.300000000000013</c:v>
                </c:pt>
                <c:pt idx="70">
                  <c:v>10.450000000000014</c:v>
                </c:pt>
                <c:pt idx="71">
                  <c:v>10.600000000000014</c:v>
                </c:pt>
                <c:pt idx="72">
                  <c:v>10.750000000000014</c:v>
                </c:pt>
                <c:pt idx="73">
                  <c:v>10.900000000000015</c:v>
                </c:pt>
                <c:pt idx="74">
                  <c:v>11.050000000000015</c:v>
                </c:pt>
                <c:pt idx="75">
                  <c:v>11.200000000000015</c:v>
                </c:pt>
                <c:pt idx="76">
                  <c:v>11.350000000000016</c:v>
                </c:pt>
                <c:pt idx="77">
                  <c:v>11.500000000000016</c:v>
                </c:pt>
                <c:pt idx="78">
                  <c:v>11.650000000000016</c:v>
                </c:pt>
                <c:pt idx="79">
                  <c:v>11.800000000000017</c:v>
                </c:pt>
                <c:pt idx="80">
                  <c:v>11.950000000000017</c:v>
                </c:pt>
                <c:pt idx="81">
                  <c:v>12.100000000000017</c:v>
                </c:pt>
                <c:pt idx="82">
                  <c:v>12.250000000000018</c:v>
                </c:pt>
                <c:pt idx="83">
                  <c:v>12.400000000000018</c:v>
                </c:pt>
                <c:pt idx="84">
                  <c:v>12.550000000000018</c:v>
                </c:pt>
                <c:pt idx="85">
                  <c:v>12.700000000000019</c:v>
                </c:pt>
                <c:pt idx="86">
                  <c:v>12.850000000000019</c:v>
                </c:pt>
                <c:pt idx="87">
                  <c:v>13.00000000000002</c:v>
                </c:pt>
                <c:pt idx="88">
                  <c:v>13.15000000000002</c:v>
                </c:pt>
                <c:pt idx="89">
                  <c:v>13.30000000000002</c:v>
                </c:pt>
                <c:pt idx="90">
                  <c:v>13.450000000000021</c:v>
                </c:pt>
                <c:pt idx="91">
                  <c:v>13.600000000000021</c:v>
                </c:pt>
                <c:pt idx="92">
                  <c:v>13.750000000000021</c:v>
                </c:pt>
                <c:pt idx="93">
                  <c:v>13.900000000000022</c:v>
                </c:pt>
                <c:pt idx="94">
                  <c:v>14.050000000000022</c:v>
                </c:pt>
                <c:pt idx="95">
                  <c:v>14.200000000000022</c:v>
                </c:pt>
                <c:pt idx="96">
                  <c:v>14.350000000000023</c:v>
                </c:pt>
                <c:pt idx="97">
                  <c:v>14.500000000000023</c:v>
                </c:pt>
                <c:pt idx="98">
                  <c:v>14.650000000000023</c:v>
                </c:pt>
                <c:pt idx="99">
                  <c:v>14.800000000000024</c:v>
                </c:pt>
                <c:pt idx="100">
                  <c:v>14.950000000000024</c:v>
                </c:pt>
                <c:pt idx="101">
                  <c:v>15.100000000000025</c:v>
                </c:pt>
                <c:pt idx="102">
                  <c:v>15.250000000000025</c:v>
                </c:pt>
                <c:pt idx="103">
                  <c:v>15.400000000000025</c:v>
                </c:pt>
                <c:pt idx="104">
                  <c:v>15.550000000000026</c:v>
                </c:pt>
                <c:pt idx="105">
                  <c:v>15.700000000000026</c:v>
                </c:pt>
                <c:pt idx="106">
                  <c:v>15.850000000000026</c:v>
                </c:pt>
                <c:pt idx="107">
                  <c:v>16.000000000000025</c:v>
                </c:pt>
                <c:pt idx="108">
                  <c:v>16.150000000000023</c:v>
                </c:pt>
                <c:pt idx="109">
                  <c:v>16.300000000000022</c:v>
                </c:pt>
                <c:pt idx="110">
                  <c:v>16.450000000000021</c:v>
                </c:pt>
                <c:pt idx="111">
                  <c:v>16.600000000000019</c:v>
                </c:pt>
                <c:pt idx="112">
                  <c:v>16.750000000000018</c:v>
                </c:pt>
                <c:pt idx="113">
                  <c:v>16.900000000000016</c:v>
                </c:pt>
                <c:pt idx="114">
                  <c:v>17.050000000000015</c:v>
                </c:pt>
                <c:pt idx="115">
                  <c:v>17.200000000000014</c:v>
                </c:pt>
                <c:pt idx="116">
                  <c:v>17.350000000000012</c:v>
                </c:pt>
                <c:pt idx="117">
                  <c:v>17.500000000000011</c:v>
                </c:pt>
                <c:pt idx="118">
                  <c:v>17.650000000000009</c:v>
                </c:pt>
                <c:pt idx="119">
                  <c:v>17.800000000000008</c:v>
                </c:pt>
                <c:pt idx="120">
                  <c:v>17.950000000000006</c:v>
                </c:pt>
                <c:pt idx="121">
                  <c:v>18.100000000000005</c:v>
                </c:pt>
                <c:pt idx="122">
                  <c:v>18.250000000000004</c:v>
                </c:pt>
                <c:pt idx="123">
                  <c:v>18.400000000000002</c:v>
                </c:pt>
                <c:pt idx="124">
                  <c:v>18.55</c:v>
                </c:pt>
                <c:pt idx="125">
                  <c:v>18.7</c:v>
                </c:pt>
                <c:pt idx="126">
                  <c:v>18.849999999999998</c:v>
                </c:pt>
                <c:pt idx="127">
                  <c:v>18.999999999999996</c:v>
                </c:pt>
                <c:pt idx="128">
                  <c:v>19.149999999999995</c:v>
                </c:pt>
                <c:pt idx="129">
                  <c:v>19.299999999999994</c:v>
                </c:pt>
                <c:pt idx="130">
                  <c:v>19.449999999999992</c:v>
                </c:pt>
                <c:pt idx="131">
                  <c:v>19.599999999999991</c:v>
                </c:pt>
                <c:pt idx="132">
                  <c:v>19.749999999999989</c:v>
                </c:pt>
                <c:pt idx="133">
                  <c:v>19.899999999999988</c:v>
                </c:pt>
                <c:pt idx="134">
                  <c:v>20.049999999999986</c:v>
                </c:pt>
                <c:pt idx="135">
                  <c:v>20.199999999999985</c:v>
                </c:pt>
                <c:pt idx="136">
                  <c:v>20.349999999999984</c:v>
                </c:pt>
                <c:pt idx="137">
                  <c:v>20.499999999999982</c:v>
                </c:pt>
                <c:pt idx="138">
                  <c:v>20.649999999999981</c:v>
                </c:pt>
                <c:pt idx="139">
                  <c:v>20.799999999999979</c:v>
                </c:pt>
                <c:pt idx="140">
                  <c:v>20.949999999999978</c:v>
                </c:pt>
                <c:pt idx="141">
                  <c:v>21.099999999999977</c:v>
                </c:pt>
                <c:pt idx="142">
                  <c:v>21.249999999999975</c:v>
                </c:pt>
                <c:pt idx="143">
                  <c:v>21.399999999999974</c:v>
                </c:pt>
                <c:pt idx="144">
                  <c:v>21.549999999999972</c:v>
                </c:pt>
                <c:pt idx="145">
                  <c:v>21.699999999999971</c:v>
                </c:pt>
                <c:pt idx="146">
                  <c:v>21.849999999999969</c:v>
                </c:pt>
                <c:pt idx="147">
                  <c:v>21.999999999999968</c:v>
                </c:pt>
                <c:pt idx="148">
                  <c:v>22.149999999999967</c:v>
                </c:pt>
                <c:pt idx="149">
                  <c:v>22.299999999999965</c:v>
                </c:pt>
                <c:pt idx="150">
                  <c:v>22.449999999999964</c:v>
                </c:pt>
                <c:pt idx="151">
                  <c:v>22.599999999999962</c:v>
                </c:pt>
                <c:pt idx="152">
                  <c:v>22.749999999999961</c:v>
                </c:pt>
                <c:pt idx="153">
                  <c:v>22.899999999999959</c:v>
                </c:pt>
                <c:pt idx="154">
                  <c:v>23.049999999999958</c:v>
                </c:pt>
                <c:pt idx="155">
                  <c:v>23.199999999999957</c:v>
                </c:pt>
                <c:pt idx="156">
                  <c:v>23.349999999999955</c:v>
                </c:pt>
                <c:pt idx="157">
                  <c:v>23.499999999999954</c:v>
                </c:pt>
                <c:pt idx="158">
                  <c:v>23.649999999999952</c:v>
                </c:pt>
                <c:pt idx="159">
                  <c:v>23.799999999999951</c:v>
                </c:pt>
                <c:pt idx="160">
                  <c:v>23.94999999999995</c:v>
                </c:pt>
                <c:pt idx="161">
                  <c:v>24.099999999999948</c:v>
                </c:pt>
                <c:pt idx="162">
                  <c:v>24.249999999999947</c:v>
                </c:pt>
                <c:pt idx="163">
                  <c:v>24.399999999999945</c:v>
                </c:pt>
                <c:pt idx="164">
                  <c:v>24.549999999999944</c:v>
                </c:pt>
                <c:pt idx="165">
                  <c:v>24.699999999999942</c:v>
                </c:pt>
                <c:pt idx="166">
                  <c:v>24.849999999999941</c:v>
                </c:pt>
                <c:pt idx="167">
                  <c:v>24.99999999999994</c:v>
                </c:pt>
                <c:pt idx="168">
                  <c:v>25.149999999999938</c:v>
                </c:pt>
              </c:numCache>
            </c:numRef>
          </c:xVal>
          <c:yVal>
            <c:numRef>
              <c:f>LoadLine!$J$6:$J$174</c:f>
              <c:numCache>
                <c:formatCode>0.000</c:formatCode>
                <c:ptCount val="169"/>
                <c:pt idx="0">
                  <c:v>119620.78308715233</c:v>
                </c:pt>
                <c:pt idx="1">
                  <c:v>119620.78308715233</c:v>
                </c:pt>
                <c:pt idx="2">
                  <c:v>74850.075558327168</c:v>
                </c:pt>
                <c:pt idx="3">
                  <c:v>58541.371204602408</c:v>
                </c:pt>
                <c:pt idx="4">
                  <c:v>49387.488677168854</c:v>
                </c:pt>
                <c:pt idx="5">
                  <c:v>43304.11404786638</c:v>
                </c:pt>
                <c:pt idx="6">
                  <c:v>38870.740544111315</c:v>
                </c:pt>
                <c:pt idx="7">
                  <c:v>35445.434416239274</c:v>
                </c:pt>
                <c:pt idx="8">
                  <c:v>32689.858994230894</c:v>
                </c:pt>
                <c:pt idx="9">
                  <c:v>30406.420741723668</c:v>
                </c:pt>
                <c:pt idx="10">
                  <c:v>28470.889288376202</c:v>
                </c:pt>
                <c:pt idx="11">
                  <c:v>26800.681887792933</c:v>
                </c:pt>
                <c:pt idx="12">
                  <c:v>25338.450258361452</c:v>
                </c:pt>
                <c:pt idx="13">
                  <c:v>24042.943449148752</c:v>
                </c:pt>
                <c:pt idx="14">
                  <c:v>22883.617071729619</c:v>
                </c:pt>
                <c:pt idx="15">
                  <c:v>21837.298456942146</c:v>
                </c:pt>
                <c:pt idx="16">
                  <c:v>20886.040616147689</c:v>
                </c:pt>
                <c:pt idx="17">
                  <c:v>20015.694330818322</c:v>
                </c:pt>
                <c:pt idx="18">
                  <c:v>19214.930461549404</c:v>
                </c:pt>
                <c:pt idx="19">
                  <c:v>18474.553683545932</c:v>
                </c:pt>
                <c:pt idx="20">
                  <c:v>17787.010182973951</c:v>
                </c:pt>
                <c:pt idx="21">
                  <c:v>17146.027638472056</c:v>
                </c:pt>
                <c:pt idx="22">
                  <c:v>16546.347397570713</c:v>
                </c:pt>
                <c:pt idx="23">
                  <c:v>15983.52216004096</c:v>
                </c:pt>
                <c:pt idx="24">
                  <c:v>15453.761019423559</c:v>
                </c:pt>
                <c:pt idx="25">
                  <c:v>14953.809282131917</c:v>
                </c:pt>
                <c:pt idx="26">
                  <c:v>14480.854190829439</c:v>
                </c:pt>
                <c:pt idx="27">
                  <c:v>14032.450194207955</c:v>
                </c:pt>
                <c:pt idx="28">
                  <c:v>13606.459141626659</c:v>
                </c:pt>
                <c:pt idx="29">
                  <c:v>13201.001998610307</c:v>
                </c:pt>
                <c:pt idx="30">
                  <c:v>12814.419545371278</c:v>
                </c:pt>
                <c:pt idx="31">
                  <c:v>12445.240144964508</c:v>
                </c:pt>
                <c:pt idx="32">
                  <c:v>12092.153123431366</c:v>
                </c:pt>
                <c:pt idx="33">
                  <c:v>11753.986640724979</c:v>
                </c:pt>
                <c:pt idx="34">
                  <c:v>11429.689182215343</c:v>
                </c:pt>
                <c:pt idx="35">
                  <c:v>11118.313989699229</c:v>
                </c:pt>
                <c:pt idx="36">
                  <c:v>10819.005894664229</c:v>
                </c:pt>
                <c:pt idx="37">
                  <c:v>10530.990126878745</c:v>
                </c:pt>
                <c:pt idx="38">
                  <c:v>10253.562756693917</c:v>
                </c:pt>
                <c:pt idx="39">
                  <c:v>9986.0824959234833</c:v>
                </c:pt>
                <c:pt idx="40">
                  <c:v>9727.9636343452912</c:v>
                </c:pt>
                <c:pt idx="41">
                  <c:v>9478.6699300991368</c:v>
                </c:pt>
                <c:pt idx="42">
                  <c:v>9237.7093050463518</c:v>
                </c:pt>
                <c:pt idx="43">
                  <c:v>9004.6292223936489</c:v>
                </c:pt>
                <c:pt idx="44">
                  <c:v>8779.0126449982454</c:v>
                </c:pt>
                <c:pt idx="45">
                  <c:v>8560.4744898566023</c:v>
                </c:pt>
                <c:pt idx="46">
                  <c:v>8348.6585081762805</c:v>
                </c:pt>
                <c:pt idx="47">
                  <c:v>8143.2345317903018</c:v>
                </c:pt>
                <c:pt idx="48">
                  <c:v>7943.8960360033279</c:v>
                </c:pt>
                <c:pt idx="49">
                  <c:v>7750.3579766561852</c:v>
                </c:pt>
                <c:pt idx="50">
                  <c:v>7562.3548655729546</c:v>
                </c:pt>
                <c:pt idx="51">
                  <c:v>7379.6390538608439</c:v>
                </c:pt>
                <c:pt idx="52">
                  <c:v>7201.9791969651187</c:v>
                </c:pt>
                <c:pt idx="53">
                  <c:v>7029.1588790971655</c:v>
                </c:pt>
                <c:pt idx="54">
                  <c:v>6860.9753777805354</c:v>
                </c:pt>
                <c:pt idx="55">
                  <c:v>6697.238551899989</c:v>
                </c:pt>
                <c:pt idx="56">
                  <c:v>6537.7698388754561</c:v>
                </c:pt>
                <c:pt idx="57">
                  <c:v>6382.4013484837697</c:v>
                </c:pt>
                <c:pt idx="58">
                  <c:v>6230.9750424720569</c:v>
                </c:pt>
                <c:pt idx="59">
                  <c:v>6083.3419904925659</c:v>
                </c:pt>
                <c:pt idx="60">
                  <c:v>5939.3616940771581</c:v>
                </c:pt>
                <c:pt idx="61">
                  <c:v>5798.901471391895</c:v>
                </c:pt>
                <c:pt idx="62">
                  <c:v>5661.835896393276</c:v>
                </c:pt>
                <c:pt idx="63">
                  <c:v>5528.0462867694196</c:v>
                </c:pt>
                <c:pt idx="64">
                  <c:v>5397.4202357097038</c:v>
                </c:pt>
                <c:pt idx="65">
                  <c:v>5269.8511831197411</c:v>
                </c:pt>
                <c:pt idx="66">
                  <c:v>5145.2380223978307</c:v>
                </c:pt>
                <c:pt idx="67">
                  <c:v>5023.4847393247801</c:v>
                </c:pt>
                <c:pt idx="68">
                  <c:v>4904.5000799999934</c:v>
                </c:pt>
                <c:pt idx="69">
                  <c:v>4788.1972450906205</c:v>
                </c:pt>
                <c:pt idx="70">
                  <c:v>4674.4936079538875</c:v>
                </c:pt>
                <c:pt idx="71">
                  <c:v>4563.310454450715</c:v>
                </c:pt>
                <c:pt idx="72">
                  <c:v>4454.5727424962352</c:v>
                </c:pt>
                <c:pt idx="73">
                  <c:v>4348.2088795937643</c:v>
                </c:pt>
                <c:pt idx="74">
                  <c:v>4244.1505167766081</c:v>
                </c:pt>
                <c:pt idx="75">
                  <c:v>4142.3323575395998</c:v>
                </c:pt>
                <c:pt idx="76">
                  <c:v>4042.691980482331</c:v>
                </c:pt>
                <c:pt idx="77">
                  <c:v>3945.1696745104159</c:v>
                </c:pt>
                <c:pt idx="78">
                  <c:v>3849.7082855520284</c:v>
                </c:pt>
                <c:pt idx="79">
                  <c:v>3756.253073845915</c:v>
                </c:pt>
                <c:pt idx="80">
                  <c:v>3664.7515809454749</c:v>
                </c:pt>
                <c:pt idx="81">
                  <c:v>3575.1535056625976</c:v>
                </c:pt>
                <c:pt idx="82">
                  <c:v>3487.4105882459216</c:v>
                </c:pt>
                <c:pt idx="83">
                  <c:v>3401.4765021517601</c:v>
                </c:pt>
                <c:pt idx="84">
                  <c:v>3317.3067528231736</c:v>
                </c:pt>
                <c:pt idx="85">
                  <c:v>3234.8585829441572</c:v>
                </c:pt>
                <c:pt idx="86">
                  <c:v>3154.09088368228</c:v>
                </c:pt>
                <c:pt idx="87">
                  <c:v>3074.9641114749688</c:v>
                </c:pt>
                <c:pt idx="88">
                  <c:v>2997.4402099524777</c:v>
                </c:pt>
                <c:pt idx="89">
                  <c:v>2921.4825366247646</c:v>
                </c:pt>
                <c:pt idx="90">
                  <c:v>2847.0557939904425</c:v>
                </c:pt>
                <c:pt idx="91">
                  <c:v>2774.1259647541456</c:v>
                </c:pt>
                <c:pt idx="92">
                  <c:v>2702.6602508640522</c:v>
                </c:pt>
                <c:pt idx="93">
                  <c:v>2632.6270161045013</c:v>
                </c:pt>
                <c:pt idx="94">
                  <c:v>2563.9957319997543</c:v>
                </c:pt>
                <c:pt idx="95">
                  <c:v>2496.7369268040607</c:v>
                </c:pt>
                <c:pt idx="96">
                  <c:v>2430.8221373707593</c:v>
                </c:pt>
                <c:pt idx="97">
                  <c:v>2366.2238637090504</c:v>
                </c:pt>
                <c:pt idx="98">
                  <c:v>2302.9155260516945</c:v>
                </c:pt>
                <c:pt idx="99">
                  <c:v>2240.8714242701849</c:v>
                </c:pt>
                <c:pt idx="100">
                  <c:v>2180.0666994861872</c:v>
                </c:pt>
                <c:pt idx="101">
                  <c:v>2120.4772977391731</c:v>
                </c:pt>
                <c:pt idx="102">
                  <c:v>2062.0799355804406</c:v>
                </c:pt>
                <c:pt idx="103">
                  <c:v>2004.8520674731187</c:v>
                </c:pt>
                <c:pt idx="104">
                  <c:v>1948.7718548863879</c:v>
                </c:pt>
                <c:pt idx="105">
                  <c:v>1893.8181369800716</c:v>
                </c:pt>
                <c:pt idx="106">
                  <c:v>1839.9704027830844</c:v>
                </c:pt>
                <c:pt idx="107">
                  <c:v>1787.2087647759367</c:v>
                </c:pt>
                <c:pt idx="108">
                  <c:v>1735.5139337936751</c:v>
                </c:pt>
                <c:pt idx="109">
                  <c:v>1684.867195171392</c:v>
                </c:pt>
                <c:pt idx="110">
                  <c:v>1635.2503860596898</c:v>
                </c:pt>
                <c:pt idx="111">
                  <c:v>1586.6458738423489</c:v>
                </c:pt>
                <c:pt idx="112">
                  <c:v>1539.0365355929873</c:v>
                </c:pt>
                <c:pt idx="113">
                  <c:v>1492.4057385116323</c:v>
                </c:pt>
                <c:pt idx="114">
                  <c:v>1446.7373212860127</c:v>
                </c:pt>
                <c:pt idx="115">
                  <c:v>1402.015576325929</c:v>
                </c:pt>
                <c:pt idx="116">
                  <c:v>1358.2252328223883</c:v>
                </c:pt>
                <c:pt idx="117">
                  <c:v>1315.3514405862579</c:v>
                </c:pt>
                <c:pt idx="118">
                  <c:v>1273.3797546240557</c:v>
                </c:pt>
                <c:pt idx="119">
                  <c:v>1232.2961204111205</c:v>
                </c:pt>
                <c:pt idx="120">
                  <c:v>1192.0868598248983</c:v>
                </c:pt>
                <c:pt idx="121">
                  <c:v>1152.7386577033622</c:v>
                </c:pt>
                <c:pt idx="122">
                  <c:v>1114.2385489956955</c:v>
                </c:pt>
                <c:pt idx="123">
                  <c:v>1076.5739064743962</c:v>
                </c:pt>
                <c:pt idx="124">
                  <c:v>1039.7324289797668</c:v>
                </c:pt>
                <c:pt idx="125">
                  <c:v>1003.7021301695108</c:v>
                </c:pt>
                <c:pt idx="126">
                  <c:v>968.47132774774661</c:v>
                </c:pt>
                <c:pt idx="127">
                  <c:v>934.02863314927413</c:v>
                </c:pt>
                <c:pt idx="128">
                  <c:v>900.36294165630443</c:v>
                </c:pt>
                <c:pt idx="129">
                  <c:v>867.46342292619875</c:v>
                </c:pt>
                <c:pt idx="130">
                  <c:v>835.31951190997665</c:v>
                </c:pt>
                <c:pt idx="131">
                  <c:v>803.92090014250982</c:v>
                </c:pt>
                <c:pt idx="132">
                  <c:v>773.25752738637266</c:v>
                </c:pt>
                <c:pt idx="133">
                  <c:v>743.31957361235698</c:v>
                </c:pt>
                <c:pt idx="134">
                  <c:v>714.09745130056467</c:v>
                </c:pt>
                <c:pt idx="135">
                  <c:v>685.58179804691133</c:v>
                </c:pt>
                <c:pt idx="136">
                  <c:v>657.76346946067213</c:v>
                </c:pt>
                <c:pt idx="137">
                  <c:v>630.6335323394959</c:v>
                </c:pt>
                <c:pt idx="138">
                  <c:v>604.1832581090415</c:v>
                </c:pt>
                <c:pt idx="139">
                  <c:v>578.40411651506599</c:v>
                </c:pt>
                <c:pt idx="140">
                  <c:v>553.28776955645708</c:v>
                </c:pt>
                <c:pt idx="141">
                  <c:v>528.82606564828507</c:v>
                </c:pt>
                <c:pt idx="142">
                  <c:v>505.01103400453945</c:v>
                </c:pt>
                <c:pt idx="143">
                  <c:v>481.83487923073682</c:v>
                </c:pt>
                <c:pt idx="144">
                  <c:v>459.28997611710696</c:v>
                </c:pt>
                <c:pt idx="145">
                  <c:v>437.36886462351794</c:v>
                </c:pt>
                <c:pt idx="146">
                  <c:v>416.06424504777112</c:v>
                </c:pt>
                <c:pt idx="147">
                  <c:v>395.36897336930434</c:v>
                </c:pt>
                <c:pt idx="148">
                  <c:v>375.27605676074808</c:v>
                </c:pt>
                <c:pt idx="149">
                  <c:v>355.77864926014729</c:v>
                </c:pt>
                <c:pt idx="150">
                  <c:v>336.87004759702586</c:v>
                </c:pt>
                <c:pt idx="151">
                  <c:v>318.54368716579427</c:v>
                </c:pt>
                <c:pt idx="152">
                  <c:v>300.79313814033105</c:v>
                </c:pt>
                <c:pt idx="153">
                  <c:v>283.61210172385142</c:v>
                </c:pt>
                <c:pt idx="154">
                  <c:v>266.99440652847233</c:v>
                </c:pt>
                <c:pt idx="155">
                  <c:v>250.9340050791439</c:v>
                </c:pt>
                <c:pt idx="156">
                  <c:v>235.42497043686959</c:v>
                </c:pt>
                <c:pt idx="157">
                  <c:v>220.4614929363822</c:v>
                </c:pt>
                <c:pt idx="158">
                  <c:v>206.03787703365956</c:v>
                </c:pt>
                <c:pt idx="159">
                  <c:v>192.14853825888855</c:v>
                </c:pt>
                <c:pt idx="160">
                  <c:v>178.78800027068112</c:v>
                </c:pt>
                <c:pt idx="161">
                  <c:v>165.95089200754606</c:v>
                </c:pt>
                <c:pt idx="162">
                  <c:v>153.63194493279326</c:v>
                </c:pt>
                <c:pt idx="163">
                  <c:v>141.82599036923003</c:v>
                </c:pt>
                <c:pt idx="164">
                  <c:v>130.52795692016579</c:v>
                </c:pt>
                <c:pt idx="165">
                  <c:v>119.73286797340444</c:v>
                </c:pt>
                <c:pt idx="166">
                  <c:v>109.43583928504241</c:v>
                </c:pt>
                <c:pt idx="167">
                  <c:v>99.632076640040438</c:v>
                </c:pt>
                <c:pt idx="168">
                  <c:v>90.316873586663135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59C-472B-B150-4CCB3259A7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372800"/>
        <c:axId val="143373376"/>
        <c:extLst/>
      </c:scatterChart>
      <c:scatterChart>
        <c:scatterStyle val="lineMarker"/>
        <c:varyColors val="0"/>
        <c:ser>
          <c:idx val="0"/>
          <c:order val="4"/>
          <c:tx>
            <c:v>LL LF</c:v>
          </c:tx>
          <c:spPr>
            <a:ln w="19050" cap="rnd">
              <a:solidFill>
                <a:schemeClr val="bg2"/>
              </a:solidFill>
              <a:round/>
            </a:ln>
            <a:effectLst/>
          </c:spPr>
          <c:marker>
            <c:symbol val="none"/>
          </c:marker>
          <c:dPt>
            <c:idx val="79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3-959C-472B-B150-4CCB3259A7BD}"/>
              </c:ext>
            </c:extLst>
          </c:dPt>
          <c:xVal>
            <c:numRef>
              <c:f>LoadLine!$F$6:$F$174</c:f>
              <c:numCache>
                <c:formatCode>0\.000</c:formatCode>
                <c:ptCount val="169"/>
                <c:pt idx="0">
                  <c:v>0</c:v>
                </c:pt>
                <c:pt idx="1">
                  <c:v>0.1</c:v>
                </c:pt>
                <c:pt idx="2">
                  <c:v>0.25</c:v>
                </c:pt>
                <c:pt idx="3">
                  <c:v>0.4</c:v>
                </c:pt>
                <c:pt idx="4">
                  <c:v>0.55000000000000004</c:v>
                </c:pt>
                <c:pt idx="5">
                  <c:v>0.70000000000000007</c:v>
                </c:pt>
                <c:pt idx="6">
                  <c:v>0.85000000000000009</c:v>
                </c:pt>
                <c:pt idx="7">
                  <c:v>1</c:v>
                </c:pt>
                <c:pt idx="8">
                  <c:v>1.1499999999999999</c:v>
                </c:pt>
                <c:pt idx="9">
                  <c:v>1.2999999999999998</c:v>
                </c:pt>
                <c:pt idx="10">
                  <c:v>1.4499999999999997</c:v>
                </c:pt>
                <c:pt idx="11">
                  <c:v>1.5999999999999996</c:v>
                </c:pt>
                <c:pt idx="12">
                  <c:v>1.7499999999999996</c:v>
                </c:pt>
                <c:pt idx="13">
                  <c:v>1.8999999999999995</c:v>
                </c:pt>
                <c:pt idx="14">
                  <c:v>2.0499999999999994</c:v>
                </c:pt>
                <c:pt idx="15">
                  <c:v>2.1999999999999993</c:v>
                </c:pt>
                <c:pt idx="16">
                  <c:v>2.3499999999999992</c:v>
                </c:pt>
                <c:pt idx="17">
                  <c:v>2.4999999999999991</c:v>
                </c:pt>
                <c:pt idx="18">
                  <c:v>2.649999999999999</c:v>
                </c:pt>
                <c:pt idx="19">
                  <c:v>2.7999999999999989</c:v>
                </c:pt>
                <c:pt idx="20">
                  <c:v>2.9499999999999988</c:v>
                </c:pt>
                <c:pt idx="21">
                  <c:v>3.0999999999999988</c:v>
                </c:pt>
                <c:pt idx="22">
                  <c:v>3.2499999999999987</c:v>
                </c:pt>
                <c:pt idx="23">
                  <c:v>3.3999999999999986</c:v>
                </c:pt>
                <c:pt idx="24">
                  <c:v>3.5499999999999985</c:v>
                </c:pt>
                <c:pt idx="25">
                  <c:v>3.6999999999999984</c:v>
                </c:pt>
                <c:pt idx="26">
                  <c:v>3.8499999999999983</c:v>
                </c:pt>
                <c:pt idx="27">
                  <c:v>3.9999999999999982</c:v>
                </c:pt>
                <c:pt idx="28">
                  <c:v>4.1499999999999986</c:v>
                </c:pt>
                <c:pt idx="29">
                  <c:v>4.2999999999999989</c:v>
                </c:pt>
                <c:pt idx="30">
                  <c:v>4.4499999999999993</c:v>
                </c:pt>
                <c:pt idx="31">
                  <c:v>4.5999999999999996</c:v>
                </c:pt>
                <c:pt idx="32">
                  <c:v>4.75</c:v>
                </c:pt>
                <c:pt idx="33">
                  <c:v>4.9000000000000004</c:v>
                </c:pt>
                <c:pt idx="34">
                  <c:v>5.0500000000000007</c:v>
                </c:pt>
                <c:pt idx="35">
                  <c:v>5.2000000000000011</c:v>
                </c:pt>
                <c:pt idx="36">
                  <c:v>5.3500000000000014</c:v>
                </c:pt>
                <c:pt idx="37">
                  <c:v>5.5000000000000018</c:v>
                </c:pt>
                <c:pt idx="38">
                  <c:v>5.6500000000000021</c:v>
                </c:pt>
                <c:pt idx="39">
                  <c:v>5.8000000000000025</c:v>
                </c:pt>
                <c:pt idx="40">
                  <c:v>5.9500000000000028</c:v>
                </c:pt>
                <c:pt idx="41">
                  <c:v>6.1000000000000032</c:v>
                </c:pt>
                <c:pt idx="42">
                  <c:v>6.2500000000000036</c:v>
                </c:pt>
                <c:pt idx="43">
                  <c:v>6.4000000000000039</c:v>
                </c:pt>
                <c:pt idx="44">
                  <c:v>6.5500000000000043</c:v>
                </c:pt>
                <c:pt idx="45">
                  <c:v>6.7000000000000046</c:v>
                </c:pt>
                <c:pt idx="46">
                  <c:v>6.850000000000005</c:v>
                </c:pt>
                <c:pt idx="47">
                  <c:v>7.0000000000000053</c:v>
                </c:pt>
                <c:pt idx="48">
                  <c:v>7.1500000000000057</c:v>
                </c:pt>
                <c:pt idx="49">
                  <c:v>7.300000000000006</c:v>
                </c:pt>
                <c:pt idx="50">
                  <c:v>7.4500000000000064</c:v>
                </c:pt>
                <c:pt idx="51">
                  <c:v>7.6000000000000068</c:v>
                </c:pt>
                <c:pt idx="52">
                  <c:v>7.7500000000000071</c:v>
                </c:pt>
                <c:pt idx="53">
                  <c:v>7.9000000000000075</c:v>
                </c:pt>
                <c:pt idx="54">
                  <c:v>8.0500000000000078</c:v>
                </c:pt>
                <c:pt idx="55">
                  <c:v>8.2000000000000082</c:v>
                </c:pt>
                <c:pt idx="56">
                  <c:v>8.3500000000000085</c:v>
                </c:pt>
                <c:pt idx="57">
                  <c:v>8.5000000000000089</c:v>
                </c:pt>
                <c:pt idx="58">
                  <c:v>8.6500000000000092</c:v>
                </c:pt>
                <c:pt idx="59">
                  <c:v>8.8000000000000096</c:v>
                </c:pt>
                <c:pt idx="60">
                  <c:v>8.9500000000000099</c:v>
                </c:pt>
                <c:pt idx="61">
                  <c:v>9.1000000000000103</c:v>
                </c:pt>
                <c:pt idx="62">
                  <c:v>9.2500000000000107</c:v>
                </c:pt>
                <c:pt idx="63">
                  <c:v>9.400000000000011</c:v>
                </c:pt>
                <c:pt idx="64">
                  <c:v>9.5500000000000114</c:v>
                </c:pt>
                <c:pt idx="65">
                  <c:v>9.7000000000000117</c:v>
                </c:pt>
                <c:pt idx="66">
                  <c:v>9.8500000000000121</c:v>
                </c:pt>
                <c:pt idx="67">
                  <c:v>10.000000000000012</c:v>
                </c:pt>
                <c:pt idx="68">
                  <c:v>10.150000000000013</c:v>
                </c:pt>
                <c:pt idx="69">
                  <c:v>10.300000000000013</c:v>
                </c:pt>
                <c:pt idx="70">
                  <c:v>10.450000000000014</c:v>
                </c:pt>
                <c:pt idx="71">
                  <c:v>10.600000000000014</c:v>
                </c:pt>
                <c:pt idx="72">
                  <c:v>10.750000000000014</c:v>
                </c:pt>
                <c:pt idx="73">
                  <c:v>10.900000000000015</c:v>
                </c:pt>
                <c:pt idx="74">
                  <c:v>11.050000000000015</c:v>
                </c:pt>
                <c:pt idx="75">
                  <c:v>11.200000000000015</c:v>
                </c:pt>
                <c:pt idx="76">
                  <c:v>11.350000000000016</c:v>
                </c:pt>
                <c:pt idx="77">
                  <c:v>11.500000000000016</c:v>
                </c:pt>
                <c:pt idx="78">
                  <c:v>11.650000000000016</c:v>
                </c:pt>
                <c:pt idx="79">
                  <c:v>11.800000000000017</c:v>
                </c:pt>
                <c:pt idx="80">
                  <c:v>11.950000000000017</c:v>
                </c:pt>
                <c:pt idx="81">
                  <c:v>12.100000000000017</c:v>
                </c:pt>
                <c:pt idx="82">
                  <c:v>12.250000000000018</c:v>
                </c:pt>
                <c:pt idx="83">
                  <c:v>12.400000000000018</c:v>
                </c:pt>
                <c:pt idx="84">
                  <c:v>12.550000000000018</c:v>
                </c:pt>
                <c:pt idx="85">
                  <c:v>12.700000000000019</c:v>
                </c:pt>
                <c:pt idx="86">
                  <c:v>12.850000000000019</c:v>
                </c:pt>
                <c:pt idx="87">
                  <c:v>13.00000000000002</c:v>
                </c:pt>
                <c:pt idx="88">
                  <c:v>13.15000000000002</c:v>
                </c:pt>
                <c:pt idx="89">
                  <c:v>13.30000000000002</c:v>
                </c:pt>
                <c:pt idx="90">
                  <c:v>13.450000000000021</c:v>
                </c:pt>
                <c:pt idx="91">
                  <c:v>13.600000000000021</c:v>
                </c:pt>
                <c:pt idx="92">
                  <c:v>13.750000000000021</c:v>
                </c:pt>
                <c:pt idx="93">
                  <c:v>13.900000000000022</c:v>
                </c:pt>
                <c:pt idx="94">
                  <c:v>14.050000000000022</c:v>
                </c:pt>
                <c:pt idx="95">
                  <c:v>14.200000000000022</c:v>
                </c:pt>
                <c:pt idx="96">
                  <c:v>14.350000000000023</c:v>
                </c:pt>
                <c:pt idx="97">
                  <c:v>14.500000000000023</c:v>
                </c:pt>
                <c:pt idx="98">
                  <c:v>14.650000000000023</c:v>
                </c:pt>
                <c:pt idx="99">
                  <c:v>14.800000000000024</c:v>
                </c:pt>
                <c:pt idx="100">
                  <c:v>14.950000000000024</c:v>
                </c:pt>
                <c:pt idx="101">
                  <c:v>15.100000000000025</c:v>
                </c:pt>
                <c:pt idx="102">
                  <c:v>15.250000000000025</c:v>
                </c:pt>
                <c:pt idx="103">
                  <c:v>15.400000000000025</c:v>
                </c:pt>
                <c:pt idx="104">
                  <c:v>15.550000000000026</c:v>
                </c:pt>
                <c:pt idx="105">
                  <c:v>15.700000000000026</c:v>
                </c:pt>
                <c:pt idx="106">
                  <c:v>15.850000000000026</c:v>
                </c:pt>
                <c:pt idx="107">
                  <c:v>16.000000000000025</c:v>
                </c:pt>
                <c:pt idx="108">
                  <c:v>16.150000000000023</c:v>
                </c:pt>
                <c:pt idx="109">
                  <c:v>16.300000000000022</c:v>
                </c:pt>
                <c:pt idx="110">
                  <c:v>16.450000000000021</c:v>
                </c:pt>
                <c:pt idx="111">
                  <c:v>16.600000000000019</c:v>
                </c:pt>
                <c:pt idx="112">
                  <c:v>16.750000000000018</c:v>
                </c:pt>
                <c:pt idx="113">
                  <c:v>16.900000000000016</c:v>
                </c:pt>
                <c:pt idx="114">
                  <c:v>17.050000000000015</c:v>
                </c:pt>
                <c:pt idx="115">
                  <c:v>17.200000000000014</c:v>
                </c:pt>
                <c:pt idx="116">
                  <c:v>17.350000000000012</c:v>
                </c:pt>
                <c:pt idx="117">
                  <c:v>17.500000000000011</c:v>
                </c:pt>
                <c:pt idx="118">
                  <c:v>17.650000000000009</c:v>
                </c:pt>
                <c:pt idx="119">
                  <c:v>17.800000000000008</c:v>
                </c:pt>
                <c:pt idx="120">
                  <c:v>17.950000000000006</c:v>
                </c:pt>
                <c:pt idx="121">
                  <c:v>18.100000000000005</c:v>
                </c:pt>
                <c:pt idx="122">
                  <c:v>18.250000000000004</c:v>
                </c:pt>
                <c:pt idx="123">
                  <c:v>18.400000000000002</c:v>
                </c:pt>
                <c:pt idx="124">
                  <c:v>18.55</c:v>
                </c:pt>
                <c:pt idx="125">
                  <c:v>18.7</c:v>
                </c:pt>
                <c:pt idx="126">
                  <c:v>18.849999999999998</c:v>
                </c:pt>
                <c:pt idx="127">
                  <c:v>18.999999999999996</c:v>
                </c:pt>
                <c:pt idx="128">
                  <c:v>19.149999999999995</c:v>
                </c:pt>
                <c:pt idx="129">
                  <c:v>19.299999999999994</c:v>
                </c:pt>
                <c:pt idx="130">
                  <c:v>19.449999999999992</c:v>
                </c:pt>
                <c:pt idx="131">
                  <c:v>19.599999999999991</c:v>
                </c:pt>
                <c:pt idx="132">
                  <c:v>19.749999999999989</c:v>
                </c:pt>
                <c:pt idx="133">
                  <c:v>19.899999999999988</c:v>
                </c:pt>
                <c:pt idx="134">
                  <c:v>20.049999999999986</c:v>
                </c:pt>
                <c:pt idx="135">
                  <c:v>20.199999999999985</c:v>
                </c:pt>
                <c:pt idx="136">
                  <c:v>20.349999999999984</c:v>
                </c:pt>
                <c:pt idx="137">
                  <c:v>20.499999999999982</c:v>
                </c:pt>
                <c:pt idx="138">
                  <c:v>20.649999999999981</c:v>
                </c:pt>
                <c:pt idx="139">
                  <c:v>20.799999999999979</c:v>
                </c:pt>
                <c:pt idx="140">
                  <c:v>20.949999999999978</c:v>
                </c:pt>
                <c:pt idx="141">
                  <c:v>21.099999999999977</c:v>
                </c:pt>
                <c:pt idx="142">
                  <c:v>21.249999999999975</c:v>
                </c:pt>
                <c:pt idx="143">
                  <c:v>21.399999999999974</c:v>
                </c:pt>
                <c:pt idx="144">
                  <c:v>21.549999999999972</c:v>
                </c:pt>
                <c:pt idx="145">
                  <c:v>21.699999999999971</c:v>
                </c:pt>
                <c:pt idx="146">
                  <c:v>21.849999999999969</c:v>
                </c:pt>
                <c:pt idx="147">
                  <c:v>21.999999999999968</c:v>
                </c:pt>
                <c:pt idx="148">
                  <c:v>22.149999999999967</c:v>
                </c:pt>
                <c:pt idx="149">
                  <c:v>22.299999999999965</c:v>
                </c:pt>
                <c:pt idx="150">
                  <c:v>22.449999999999964</c:v>
                </c:pt>
                <c:pt idx="151">
                  <c:v>22.599999999999962</c:v>
                </c:pt>
                <c:pt idx="152">
                  <c:v>22.749999999999961</c:v>
                </c:pt>
                <c:pt idx="153">
                  <c:v>22.899999999999959</c:v>
                </c:pt>
                <c:pt idx="154">
                  <c:v>23.049999999999958</c:v>
                </c:pt>
                <c:pt idx="155">
                  <c:v>23.199999999999957</c:v>
                </c:pt>
                <c:pt idx="156">
                  <c:v>23.349999999999955</c:v>
                </c:pt>
                <c:pt idx="157">
                  <c:v>23.499999999999954</c:v>
                </c:pt>
                <c:pt idx="158">
                  <c:v>23.649999999999952</c:v>
                </c:pt>
                <c:pt idx="159">
                  <c:v>23.799999999999951</c:v>
                </c:pt>
                <c:pt idx="160">
                  <c:v>23.94999999999995</c:v>
                </c:pt>
                <c:pt idx="161">
                  <c:v>24.099999999999948</c:v>
                </c:pt>
                <c:pt idx="162">
                  <c:v>24.249999999999947</c:v>
                </c:pt>
                <c:pt idx="163">
                  <c:v>24.399999999999945</c:v>
                </c:pt>
                <c:pt idx="164">
                  <c:v>24.549999999999944</c:v>
                </c:pt>
                <c:pt idx="165">
                  <c:v>24.699999999999942</c:v>
                </c:pt>
                <c:pt idx="166">
                  <c:v>24.849999999999941</c:v>
                </c:pt>
                <c:pt idx="167">
                  <c:v>24.99999999999994</c:v>
                </c:pt>
                <c:pt idx="168">
                  <c:v>25.149999999999938</c:v>
                </c:pt>
              </c:numCache>
            </c:numRef>
          </c:xVal>
          <c:yVal>
            <c:numRef>
              <c:f>LoadLine!$H$6:$H$174</c:f>
              <c:numCache>
                <c:formatCode>0.000</c:formatCode>
                <c:ptCount val="169"/>
                <c:pt idx="0">
                  <c:v>-147.35709607991799</c:v>
                </c:pt>
                <c:pt idx="1">
                  <c:v>-108.26307664812359</c:v>
                </c:pt>
                <c:pt idx="2">
                  <c:v>-49.622047500431989</c:v>
                </c:pt>
                <c:pt idx="3">
                  <c:v>9.0189816472596362</c:v>
                </c:pt>
                <c:pt idx="4">
                  <c:v>67.660010794951233</c:v>
                </c:pt>
                <c:pt idx="5">
                  <c:v>126.30103994264283</c:v>
                </c:pt>
                <c:pt idx="6">
                  <c:v>184.94206909033448</c:v>
                </c:pt>
                <c:pt idx="7">
                  <c:v>243.58309823802603</c:v>
                </c:pt>
                <c:pt idx="8">
                  <c:v>302.22412738571757</c:v>
                </c:pt>
                <c:pt idx="9">
                  <c:v>360.86515653340916</c:v>
                </c:pt>
                <c:pt idx="10">
                  <c:v>419.5061856811007</c:v>
                </c:pt>
                <c:pt idx="11">
                  <c:v>478.1472148287923</c:v>
                </c:pt>
                <c:pt idx="12">
                  <c:v>536.78824397648395</c:v>
                </c:pt>
                <c:pt idx="13">
                  <c:v>595.42927312417532</c:v>
                </c:pt>
                <c:pt idx="14">
                  <c:v>654.07030227186692</c:v>
                </c:pt>
                <c:pt idx="15">
                  <c:v>712.71133141955852</c:v>
                </c:pt>
                <c:pt idx="16">
                  <c:v>771.35236056725012</c:v>
                </c:pt>
                <c:pt idx="17">
                  <c:v>829.99338971494171</c:v>
                </c:pt>
                <c:pt idx="18">
                  <c:v>888.63441886263331</c:v>
                </c:pt>
                <c:pt idx="19">
                  <c:v>947.27544801032491</c:v>
                </c:pt>
                <c:pt idx="20">
                  <c:v>1005.9164771580165</c:v>
                </c:pt>
                <c:pt idx="21">
                  <c:v>1064.5575063057081</c:v>
                </c:pt>
                <c:pt idx="22">
                  <c:v>1123.1985354533997</c:v>
                </c:pt>
                <c:pt idx="23">
                  <c:v>1181.8395646010911</c:v>
                </c:pt>
                <c:pt idx="24">
                  <c:v>1240.4805937487827</c:v>
                </c:pt>
                <c:pt idx="25">
                  <c:v>1299.1216228964743</c:v>
                </c:pt>
                <c:pt idx="26">
                  <c:v>1357.7626520441659</c:v>
                </c:pt>
                <c:pt idx="27">
                  <c:v>1416.4036811918575</c:v>
                </c:pt>
                <c:pt idx="28">
                  <c:v>1475.0447103395493</c:v>
                </c:pt>
                <c:pt idx="29">
                  <c:v>1533.6857394872409</c:v>
                </c:pt>
                <c:pt idx="30">
                  <c:v>1592.3267686349327</c:v>
                </c:pt>
                <c:pt idx="31">
                  <c:v>1650.9677977826243</c:v>
                </c:pt>
                <c:pt idx="32">
                  <c:v>1709.6088269303161</c:v>
                </c:pt>
                <c:pt idx="33">
                  <c:v>1768.249856078008</c:v>
                </c:pt>
                <c:pt idx="34">
                  <c:v>1826.8908852256995</c:v>
                </c:pt>
                <c:pt idx="35">
                  <c:v>1885.5319143733914</c:v>
                </c:pt>
                <c:pt idx="36">
                  <c:v>1944.1729435210832</c:v>
                </c:pt>
                <c:pt idx="37">
                  <c:v>2002.813972668775</c:v>
                </c:pt>
                <c:pt idx="38">
                  <c:v>2061.4550018164664</c:v>
                </c:pt>
                <c:pt idx="39">
                  <c:v>2120.0960309641582</c:v>
                </c:pt>
                <c:pt idx="40">
                  <c:v>2178.73706011185</c:v>
                </c:pt>
                <c:pt idx="41">
                  <c:v>2237.3780892595419</c:v>
                </c:pt>
                <c:pt idx="42">
                  <c:v>2296.0191184072337</c:v>
                </c:pt>
                <c:pt idx="43">
                  <c:v>2354.6601475549255</c:v>
                </c:pt>
                <c:pt idx="44">
                  <c:v>2413.3011767026169</c:v>
                </c:pt>
                <c:pt idx="45">
                  <c:v>2471.9422058503087</c:v>
                </c:pt>
                <c:pt idx="46">
                  <c:v>2530.5832349980005</c:v>
                </c:pt>
                <c:pt idx="47">
                  <c:v>2589.2242641456924</c:v>
                </c:pt>
                <c:pt idx="48">
                  <c:v>2647.8652932933842</c:v>
                </c:pt>
                <c:pt idx="49">
                  <c:v>2706.5063224410756</c:v>
                </c:pt>
                <c:pt idx="50">
                  <c:v>2765.1473515887674</c:v>
                </c:pt>
                <c:pt idx="51">
                  <c:v>2823.7883807364592</c:v>
                </c:pt>
                <c:pt idx="52">
                  <c:v>2882.429409884151</c:v>
                </c:pt>
                <c:pt idx="53">
                  <c:v>2941.0704390318429</c:v>
                </c:pt>
                <c:pt idx="54">
                  <c:v>2999.7114681795347</c:v>
                </c:pt>
                <c:pt idx="55">
                  <c:v>3058.352497327226</c:v>
                </c:pt>
                <c:pt idx="56">
                  <c:v>3116.9935264749179</c:v>
                </c:pt>
                <c:pt idx="57">
                  <c:v>3175.6345556226097</c:v>
                </c:pt>
                <c:pt idx="58">
                  <c:v>3234.2755847703015</c:v>
                </c:pt>
                <c:pt idx="59">
                  <c:v>3292.9166139179933</c:v>
                </c:pt>
                <c:pt idx="60">
                  <c:v>3351.5576430656847</c:v>
                </c:pt>
                <c:pt idx="61">
                  <c:v>3410.1986722133765</c:v>
                </c:pt>
                <c:pt idx="62">
                  <c:v>3468.8397013610684</c:v>
                </c:pt>
                <c:pt idx="63">
                  <c:v>3527.4807305087602</c:v>
                </c:pt>
                <c:pt idx="64">
                  <c:v>3586.121759656452</c:v>
                </c:pt>
                <c:pt idx="65">
                  <c:v>3644.7627888041438</c:v>
                </c:pt>
                <c:pt idx="66">
                  <c:v>3703.4038179518352</c:v>
                </c:pt>
                <c:pt idx="67">
                  <c:v>3762.044847099527</c:v>
                </c:pt>
                <c:pt idx="68">
                  <c:v>3820.6858762472189</c:v>
                </c:pt>
                <c:pt idx="69">
                  <c:v>3879.3269053949107</c:v>
                </c:pt>
                <c:pt idx="70">
                  <c:v>3937.9679345426025</c:v>
                </c:pt>
                <c:pt idx="71">
                  <c:v>3996.6089636902943</c:v>
                </c:pt>
                <c:pt idx="72">
                  <c:v>4055.2499928379857</c:v>
                </c:pt>
                <c:pt idx="73">
                  <c:v>4113.891021985678</c:v>
                </c:pt>
                <c:pt idx="74">
                  <c:v>4172.5320511333694</c:v>
                </c:pt>
                <c:pt idx="75">
                  <c:v>4231.1730802810607</c:v>
                </c:pt>
                <c:pt idx="76">
                  <c:v>4289.814109428753</c:v>
                </c:pt>
                <c:pt idx="77">
                  <c:v>4348.4551385764444</c:v>
                </c:pt>
                <c:pt idx="78">
                  <c:v>4407.0961677241366</c:v>
                </c:pt>
                <c:pt idx="79">
                  <c:v>4465.737196871828</c:v>
                </c:pt>
                <c:pt idx="80">
                  <c:v>4524.3782260195194</c:v>
                </c:pt>
                <c:pt idx="81">
                  <c:v>4583.0192551672117</c:v>
                </c:pt>
                <c:pt idx="82">
                  <c:v>4641.660284314903</c:v>
                </c:pt>
                <c:pt idx="83">
                  <c:v>4700.3013134625953</c:v>
                </c:pt>
                <c:pt idx="84">
                  <c:v>4758.9423426102867</c:v>
                </c:pt>
                <c:pt idx="85">
                  <c:v>4817.5833717579781</c:v>
                </c:pt>
                <c:pt idx="86">
                  <c:v>4876.2244009056703</c:v>
                </c:pt>
                <c:pt idx="87">
                  <c:v>4934.8654300533617</c:v>
                </c:pt>
                <c:pt idx="88">
                  <c:v>4993.506459201054</c:v>
                </c:pt>
                <c:pt idx="89">
                  <c:v>5052.1474883487454</c:v>
                </c:pt>
                <c:pt idx="90">
                  <c:v>5110.7885174964376</c:v>
                </c:pt>
                <c:pt idx="91">
                  <c:v>5169.429546644129</c:v>
                </c:pt>
                <c:pt idx="92">
                  <c:v>5228.0705757918204</c:v>
                </c:pt>
                <c:pt idx="93">
                  <c:v>5286.7116049395127</c:v>
                </c:pt>
                <c:pt idx="94">
                  <c:v>5345.352634087204</c:v>
                </c:pt>
                <c:pt idx="95">
                  <c:v>5403.9936632348963</c:v>
                </c:pt>
                <c:pt idx="96">
                  <c:v>5462.6346923825877</c:v>
                </c:pt>
                <c:pt idx="97">
                  <c:v>5521.275721530279</c:v>
                </c:pt>
                <c:pt idx="98">
                  <c:v>5579.9167506779713</c:v>
                </c:pt>
                <c:pt idx="99">
                  <c:v>5638.5577798256627</c:v>
                </c:pt>
                <c:pt idx="100">
                  <c:v>5697.198808973355</c:v>
                </c:pt>
                <c:pt idx="101">
                  <c:v>5755.8398381210463</c:v>
                </c:pt>
                <c:pt idx="102">
                  <c:v>5814.4808672687377</c:v>
                </c:pt>
                <c:pt idx="103">
                  <c:v>5873.12189641643</c:v>
                </c:pt>
                <c:pt idx="104">
                  <c:v>5931.7629255641214</c:v>
                </c:pt>
                <c:pt idx="105">
                  <c:v>5990.4039547118136</c:v>
                </c:pt>
                <c:pt idx="106">
                  <c:v>6049.044983859505</c:v>
                </c:pt>
                <c:pt idx="107">
                  <c:v>6107.6860130071964</c:v>
                </c:pt>
                <c:pt idx="108">
                  <c:v>6166.3270421548868</c:v>
                </c:pt>
                <c:pt idx="109">
                  <c:v>6224.9680713025782</c:v>
                </c:pt>
                <c:pt idx="110">
                  <c:v>6283.6091004502696</c:v>
                </c:pt>
                <c:pt idx="111">
                  <c:v>6342.25012959796</c:v>
                </c:pt>
                <c:pt idx="112">
                  <c:v>6400.8911587456514</c:v>
                </c:pt>
                <c:pt idx="113">
                  <c:v>6459.5321878933428</c:v>
                </c:pt>
                <c:pt idx="114">
                  <c:v>6518.1732170410332</c:v>
                </c:pt>
                <c:pt idx="115">
                  <c:v>6576.8142461887246</c:v>
                </c:pt>
                <c:pt idx="116">
                  <c:v>6635.4552753364151</c:v>
                </c:pt>
                <c:pt idx="117">
                  <c:v>6694.0963044841064</c:v>
                </c:pt>
                <c:pt idx="118">
                  <c:v>6752.7373336317978</c:v>
                </c:pt>
                <c:pt idx="119">
                  <c:v>6811.3783627794883</c:v>
                </c:pt>
                <c:pt idx="120">
                  <c:v>6870.0193919271796</c:v>
                </c:pt>
                <c:pt idx="121">
                  <c:v>6928.660421074871</c:v>
                </c:pt>
                <c:pt idx="122">
                  <c:v>6987.3014502225615</c:v>
                </c:pt>
                <c:pt idx="123">
                  <c:v>7045.9424793702528</c:v>
                </c:pt>
                <c:pt idx="124">
                  <c:v>7104.5835085179442</c:v>
                </c:pt>
                <c:pt idx="125">
                  <c:v>7163.2245376656347</c:v>
                </c:pt>
                <c:pt idx="126">
                  <c:v>7221.865566813326</c:v>
                </c:pt>
                <c:pt idx="127">
                  <c:v>7280.5065959610174</c:v>
                </c:pt>
                <c:pt idx="128">
                  <c:v>7339.1476251087079</c:v>
                </c:pt>
                <c:pt idx="129">
                  <c:v>7397.7886542563992</c:v>
                </c:pt>
                <c:pt idx="130">
                  <c:v>7456.4296834040906</c:v>
                </c:pt>
                <c:pt idx="131">
                  <c:v>7515.0707125517811</c:v>
                </c:pt>
                <c:pt idx="132">
                  <c:v>7573.7117416994724</c:v>
                </c:pt>
                <c:pt idx="133">
                  <c:v>7632.3527708471629</c:v>
                </c:pt>
                <c:pt idx="134">
                  <c:v>7690.9937999948543</c:v>
                </c:pt>
                <c:pt idx="135">
                  <c:v>7749.6348291425456</c:v>
                </c:pt>
                <c:pt idx="136">
                  <c:v>7808.2758582902361</c:v>
                </c:pt>
                <c:pt idx="137">
                  <c:v>7866.9168874379275</c:v>
                </c:pt>
                <c:pt idx="138">
                  <c:v>7925.5579165856188</c:v>
                </c:pt>
                <c:pt idx="139">
                  <c:v>7984.1989457333093</c:v>
                </c:pt>
                <c:pt idx="140">
                  <c:v>8042.8399748810007</c:v>
                </c:pt>
                <c:pt idx="141">
                  <c:v>8101.4810040286911</c:v>
                </c:pt>
                <c:pt idx="142">
                  <c:v>8160.1220331763825</c:v>
                </c:pt>
                <c:pt idx="143">
                  <c:v>8218.763062324073</c:v>
                </c:pt>
                <c:pt idx="144">
                  <c:v>8277.4040914717643</c:v>
                </c:pt>
                <c:pt idx="145">
                  <c:v>8336.0451206194557</c:v>
                </c:pt>
                <c:pt idx="146">
                  <c:v>8394.6861497671453</c:v>
                </c:pt>
                <c:pt idx="147">
                  <c:v>8453.3271789148366</c:v>
                </c:pt>
                <c:pt idx="148">
                  <c:v>8511.968208062528</c:v>
                </c:pt>
                <c:pt idx="149">
                  <c:v>8570.6092372102194</c:v>
                </c:pt>
                <c:pt idx="150">
                  <c:v>8629.2502663579107</c:v>
                </c:pt>
                <c:pt idx="151">
                  <c:v>8687.8912955056021</c:v>
                </c:pt>
                <c:pt idx="152">
                  <c:v>8746.5323246532917</c:v>
                </c:pt>
                <c:pt idx="153">
                  <c:v>8805.173353800983</c:v>
                </c:pt>
                <c:pt idx="154">
                  <c:v>8863.8143829486744</c:v>
                </c:pt>
                <c:pt idx="155">
                  <c:v>8922.4554120963658</c:v>
                </c:pt>
                <c:pt idx="156">
                  <c:v>8981.0964412440571</c:v>
                </c:pt>
                <c:pt idx="157">
                  <c:v>9039.7374703917467</c:v>
                </c:pt>
                <c:pt idx="158">
                  <c:v>9098.3784995394381</c:v>
                </c:pt>
                <c:pt idx="159">
                  <c:v>9157.0195286871294</c:v>
                </c:pt>
                <c:pt idx="160">
                  <c:v>9215.6605578348208</c:v>
                </c:pt>
                <c:pt idx="161">
                  <c:v>9274.3015869825122</c:v>
                </c:pt>
                <c:pt idx="162">
                  <c:v>9332.9426161302035</c:v>
                </c:pt>
                <c:pt idx="163">
                  <c:v>9391.5836452778931</c:v>
                </c:pt>
                <c:pt idx="164">
                  <c:v>9450.2246744255845</c:v>
                </c:pt>
                <c:pt idx="165">
                  <c:v>9508.8657035732758</c:v>
                </c:pt>
                <c:pt idx="166">
                  <c:v>9567.5067327209672</c:v>
                </c:pt>
                <c:pt idx="167">
                  <c:v>9626.1477618686586</c:v>
                </c:pt>
                <c:pt idx="168">
                  <c:v>9684.7887910163499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59C-472B-B150-4CCB3259A7BD}"/>
            </c:ext>
          </c:extLst>
        </c:ser>
        <c:ser>
          <c:idx val="2"/>
          <c:order val="5"/>
          <c:tx>
            <c:v>LL HF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LoadLine!$F$6:$F$174</c:f>
              <c:numCache>
                <c:formatCode>0\.000</c:formatCode>
                <c:ptCount val="169"/>
                <c:pt idx="0">
                  <c:v>0</c:v>
                </c:pt>
                <c:pt idx="1">
                  <c:v>0.1</c:v>
                </c:pt>
                <c:pt idx="2">
                  <c:v>0.25</c:v>
                </c:pt>
                <c:pt idx="3">
                  <c:v>0.4</c:v>
                </c:pt>
                <c:pt idx="4">
                  <c:v>0.55000000000000004</c:v>
                </c:pt>
                <c:pt idx="5">
                  <c:v>0.70000000000000007</c:v>
                </c:pt>
                <c:pt idx="6">
                  <c:v>0.85000000000000009</c:v>
                </c:pt>
                <c:pt idx="7">
                  <c:v>1</c:v>
                </c:pt>
                <c:pt idx="8">
                  <c:v>1.1499999999999999</c:v>
                </c:pt>
                <c:pt idx="9">
                  <c:v>1.2999999999999998</c:v>
                </c:pt>
                <c:pt idx="10">
                  <c:v>1.4499999999999997</c:v>
                </c:pt>
                <c:pt idx="11">
                  <c:v>1.5999999999999996</c:v>
                </c:pt>
                <c:pt idx="12">
                  <c:v>1.7499999999999996</c:v>
                </c:pt>
                <c:pt idx="13">
                  <c:v>1.8999999999999995</c:v>
                </c:pt>
                <c:pt idx="14">
                  <c:v>2.0499999999999994</c:v>
                </c:pt>
                <c:pt idx="15">
                  <c:v>2.1999999999999993</c:v>
                </c:pt>
                <c:pt idx="16">
                  <c:v>2.3499999999999992</c:v>
                </c:pt>
                <c:pt idx="17">
                  <c:v>2.4999999999999991</c:v>
                </c:pt>
                <c:pt idx="18">
                  <c:v>2.649999999999999</c:v>
                </c:pt>
                <c:pt idx="19">
                  <c:v>2.7999999999999989</c:v>
                </c:pt>
                <c:pt idx="20">
                  <c:v>2.9499999999999988</c:v>
                </c:pt>
                <c:pt idx="21">
                  <c:v>3.0999999999999988</c:v>
                </c:pt>
                <c:pt idx="22">
                  <c:v>3.2499999999999987</c:v>
                </c:pt>
                <c:pt idx="23">
                  <c:v>3.3999999999999986</c:v>
                </c:pt>
                <c:pt idx="24">
                  <c:v>3.5499999999999985</c:v>
                </c:pt>
                <c:pt idx="25">
                  <c:v>3.6999999999999984</c:v>
                </c:pt>
                <c:pt idx="26">
                  <c:v>3.8499999999999983</c:v>
                </c:pt>
                <c:pt idx="27">
                  <c:v>3.9999999999999982</c:v>
                </c:pt>
                <c:pt idx="28">
                  <c:v>4.1499999999999986</c:v>
                </c:pt>
                <c:pt idx="29">
                  <c:v>4.2999999999999989</c:v>
                </c:pt>
                <c:pt idx="30">
                  <c:v>4.4499999999999993</c:v>
                </c:pt>
                <c:pt idx="31">
                  <c:v>4.5999999999999996</c:v>
                </c:pt>
                <c:pt idx="32">
                  <c:v>4.75</c:v>
                </c:pt>
                <c:pt idx="33">
                  <c:v>4.9000000000000004</c:v>
                </c:pt>
                <c:pt idx="34">
                  <c:v>5.0500000000000007</c:v>
                </c:pt>
                <c:pt idx="35">
                  <c:v>5.2000000000000011</c:v>
                </c:pt>
                <c:pt idx="36">
                  <c:v>5.3500000000000014</c:v>
                </c:pt>
                <c:pt idx="37">
                  <c:v>5.5000000000000018</c:v>
                </c:pt>
                <c:pt idx="38">
                  <c:v>5.6500000000000021</c:v>
                </c:pt>
                <c:pt idx="39">
                  <c:v>5.8000000000000025</c:v>
                </c:pt>
                <c:pt idx="40">
                  <c:v>5.9500000000000028</c:v>
                </c:pt>
                <c:pt idx="41">
                  <c:v>6.1000000000000032</c:v>
                </c:pt>
                <c:pt idx="42">
                  <c:v>6.2500000000000036</c:v>
                </c:pt>
                <c:pt idx="43">
                  <c:v>6.4000000000000039</c:v>
                </c:pt>
                <c:pt idx="44">
                  <c:v>6.5500000000000043</c:v>
                </c:pt>
                <c:pt idx="45">
                  <c:v>6.7000000000000046</c:v>
                </c:pt>
                <c:pt idx="46">
                  <c:v>6.850000000000005</c:v>
                </c:pt>
                <c:pt idx="47">
                  <c:v>7.0000000000000053</c:v>
                </c:pt>
                <c:pt idx="48">
                  <c:v>7.1500000000000057</c:v>
                </c:pt>
                <c:pt idx="49">
                  <c:v>7.300000000000006</c:v>
                </c:pt>
                <c:pt idx="50">
                  <c:v>7.4500000000000064</c:v>
                </c:pt>
                <c:pt idx="51">
                  <c:v>7.6000000000000068</c:v>
                </c:pt>
                <c:pt idx="52">
                  <c:v>7.7500000000000071</c:v>
                </c:pt>
                <c:pt idx="53">
                  <c:v>7.9000000000000075</c:v>
                </c:pt>
                <c:pt idx="54">
                  <c:v>8.0500000000000078</c:v>
                </c:pt>
                <c:pt idx="55">
                  <c:v>8.2000000000000082</c:v>
                </c:pt>
                <c:pt idx="56">
                  <c:v>8.3500000000000085</c:v>
                </c:pt>
                <c:pt idx="57">
                  <c:v>8.5000000000000089</c:v>
                </c:pt>
                <c:pt idx="58">
                  <c:v>8.6500000000000092</c:v>
                </c:pt>
                <c:pt idx="59">
                  <c:v>8.8000000000000096</c:v>
                </c:pt>
                <c:pt idx="60">
                  <c:v>8.9500000000000099</c:v>
                </c:pt>
                <c:pt idx="61">
                  <c:v>9.1000000000000103</c:v>
                </c:pt>
                <c:pt idx="62">
                  <c:v>9.2500000000000107</c:v>
                </c:pt>
                <c:pt idx="63">
                  <c:v>9.400000000000011</c:v>
                </c:pt>
                <c:pt idx="64">
                  <c:v>9.5500000000000114</c:v>
                </c:pt>
                <c:pt idx="65">
                  <c:v>9.7000000000000117</c:v>
                </c:pt>
                <c:pt idx="66">
                  <c:v>9.8500000000000121</c:v>
                </c:pt>
                <c:pt idx="67">
                  <c:v>10.000000000000012</c:v>
                </c:pt>
                <c:pt idx="68">
                  <c:v>10.150000000000013</c:v>
                </c:pt>
                <c:pt idx="69">
                  <c:v>10.300000000000013</c:v>
                </c:pt>
                <c:pt idx="70">
                  <c:v>10.450000000000014</c:v>
                </c:pt>
                <c:pt idx="71">
                  <c:v>10.600000000000014</c:v>
                </c:pt>
                <c:pt idx="72">
                  <c:v>10.750000000000014</c:v>
                </c:pt>
                <c:pt idx="73">
                  <c:v>10.900000000000015</c:v>
                </c:pt>
                <c:pt idx="74">
                  <c:v>11.050000000000015</c:v>
                </c:pt>
                <c:pt idx="75">
                  <c:v>11.200000000000015</c:v>
                </c:pt>
                <c:pt idx="76">
                  <c:v>11.350000000000016</c:v>
                </c:pt>
                <c:pt idx="77">
                  <c:v>11.500000000000016</c:v>
                </c:pt>
                <c:pt idx="78">
                  <c:v>11.650000000000016</c:v>
                </c:pt>
                <c:pt idx="79">
                  <c:v>11.800000000000017</c:v>
                </c:pt>
                <c:pt idx="80">
                  <c:v>11.950000000000017</c:v>
                </c:pt>
                <c:pt idx="81">
                  <c:v>12.100000000000017</c:v>
                </c:pt>
                <c:pt idx="82">
                  <c:v>12.250000000000018</c:v>
                </c:pt>
                <c:pt idx="83">
                  <c:v>12.400000000000018</c:v>
                </c:pt>
                <c:pt idx="84">
                  <c:v>12.550000000000018</c:v>
                </c:pt>
                <c:pt idx="85">
                  <c:v>12.700000000000019</c:v>
                </c:pt>
                <c:pt idx="86">
                  <c:v>12.850000000000019</c:v>
                </c:pt>
                <c:pt idx="87">
                  <c:v>13.00000000000002</c:v>
                </c:pt>
                <c:pt idx="88">
                  <c:v>13.15000000000002</c:v>
                </c:pt>
                <c:pt idx="89">
                  <c:v>13.30000000000002</c:v>
                </c:pt>
                <c:pt idx="90">
                  <c:v>13.450000000000021</c:v>
                </c:pt>
                <c:pt idx="91">
                  <c:v>13.600000000000021</c:v>
                </c:pt>
                <c:pt idx="92">
                  <c:v>13.750000000000021</c:v>
                </c:pt>
                <c:pt idx="93">
                  <c:v>13.900000000000022</c:v>
                </c:pt>
                <c:pt idx="94">
                  <c:v>14.050000000000022</c:v>
                </c:pt>
                <c:pt idx="95">
                  <c:v>14.200000000000022</c:v>
                </c:pt>
                <c:pt idx="96">
                  <c:v>14.350000000000023</c:v>
                </c:pt>
                <c:pt idx="97">
                  <c:v>14.500000000000023</c:v>
                </c:pt>
                <c:pt idx="98">
                  <c:v>14.650000000000023</c:v>
                </c:pt>
                <c:pt idx="99">
                  <c:v>14.800000000000024</c:v>
                </c:pt>
                <c:pt idx="100">
                  <c:v>14.950000000000024</c:v>
                </c:pt>
                <c:pt idx="101">
                  <c:v>15.100000000000025</c:v>
                </c:pt>
                <c:pt idx="102">
                  <c:v>15.250000000000025</c:v>
                </c:pt>
                <c:pt idx="103">
                  <c:v>15.400000000000025</c:v>
                </c:pt>
                <c:pt idx="104">
                  <c:v>15.550000000000026</c:v>
                </c:pt>
                <c:pt idx="105">
                  <c:v>15.700000000000026</c:v>
                </c:pt>
                <c:pt idx="106">
                  <c:v>15.850000000000026</c:v>
                </c:pt>
                <c:pt idx="107">
                  <c:v>16.000000000000025</c:v>
                </c:pt>
                <c:pt idx="108">
                  <c:v>16.150000000000023</c:v>
                </c:pt>
                <c:pt idx="109">
                  <c:v>16.300000000000022</c:v>
                </c:pt>
                <c:pt idx="110">
                  <c:v>16.450000000000021</c:v>
                </c:pt>
                <c:pt idx="111">
                  <c:v>16.600000000000019</c:v>
                </c:pt>
                <c:pt idx="112">
                  <c:v>16.750000000000018</c:v>
                </c:pt>
                <c:pt idx="113">
                  <c:v>16.900000000000016</c:v>
                </c:pt>
                <c:pt idx="114">
                  <c:v>17.050000000000015</c:v>
                </c:pt>
                <c:pt idx="115">
                  <c:v>17.200000000000014</c:v>
                </c:pt>
                <c:pt idx="116">
                  <c:v>17.350000000000012</c:v>
                </c:pt>
                <c:pt idx="117">
                  <c:v>17.500000000000011</c:v>
                </c:pt>
                <c:pt idx="118">
                  <c:v>17.650000000000009</c:v>
                </c:pt>
                <c:pt idx="119">
                  <c:v>17.800000000000008</c:v>
                </c:pt>
                <c:pt idx="120">
                  <c:v>17.950000000000006</c:v>
                </c:pt>
                <c:pt idx="121">
                  <c:v>18.100000000000005</c:v>
                </c:pt>
                <c:pt idx="122">
                  <c:v>18.250000000000004</c:v>
                </c:pt>
                <c:pt idx="123">
                  <c:v>18.400000000000002</c:v>
                </c:pt>
                <c:pt idx="124">
                  <c:v>18.55</c:v>
                </c:pt>
                <c:pt idx="125">
                  <c:v>18.7</c:v>
                </c:pt>
                <c:pt idx="126">
                  <c:v>18.849999999999998</c:v>
                </c:pt>
                <c:pt idx="127">
                  <c:v>18.999999999999996</c:v>
                </c:pt>
                <c:pt idx="128">
                  <c:v>19.149999999999995</c:v>
                </c:pt>
                <c:pt idx="129">
                  <c:v>19.299999999999994</c:v>
                </c:pt>
                <c:pt idx="130">
                  <c:v>19.449999999999992</c:v>
                </c:pt>
                <c:pt idx="131">
                  <c:v>19.599999999999991</c:v>
                </c:pt>
                <c:pt idx="132">
                  <c:v>19.749999999999989</c:v>
                </c:pt>
                <c:pt idx="133">
                  <c:v>19.899999999999988</c:v>
                </c:pt>
                <c:pt idx="134">
                  <c:v>20.049999999999986</c:v>
                </c:pt>
                <c:pt idx="135">
                  <c:v>20.199999999999985</c:v>
                </c:pt>
                <c:pt idx="136">
                  <c:v>20.349999999999984</c:v>
                </c:pt>
                <c:pt idx="137">
                  <c:v>20.499999999999982</c:v>
                </c:pt>
                <c:pt idx="138">
                  <c:v>20.649999999999981</c:v>
                </c:pt>
                <c:pt idx="139">
                  <c:v>20.799999999999979</c:v>
                </c:pt>
                <c:pt idx="140">
                  <c:v>20.949999999999978</c:v>
                </c:pt>
                <c:pt idx="141">
                  <c:v>21.099999999999977</c:v>
                </c:pt>
                <c:pt idx="142">
                  <c:v>21.249999999999975</c:v>
                </c:pt>
                <c:pt idx="143">
                  <c:v>21.399999999999974</c:v>
                </c:pt>
                <c:pt idx="144">
                  <c:v>21.549999999999972</c:v>
                </c:pt>
                <c:pt idx="145">
                  <c:v>21.699999999999971</c:v>
                </c:pt>
                <c:pt idx="146">
                  <c:v>21.849999999999969</c:v>
                </c:pt>
                <c:pt idx="147">
                  <c:v>21.999999999999968</c:v>
                </c:pt>
                <c:pt idx="148">
                  <c:v>22.149999999999967</c:v>
                </c:pt>
                <c:pt idx="149">
                  <c:v>22.299999999999965</c:v>
                </c:pt>
                <c:pt idx="150">
                  <c:v>22.449999999999964</c:v>
                </c:pt>
                <c:pt idx="151">
                  <c:v>22.599999999999962</c:v>
                </c:pt>
                <c:pt idx="152">
                  <c:v>22.749999999999961</c:v>
                </c:pt>
                <c:pt idx="153">
                  <c:v>22.899999999999959</c:v>
                </c:pt>
                <c:pt idx="154">
                  <c:v>23.049999999999958</c:v>
                </c:pt>
                <c:pt idx="155">
                  <c:v>23.199999999999957</c:v>
                </c:pt>
                <c:pt idx="156">
                  <c:v>23.349999999999955</c:v>
                </c:pt>
                <c:pt idx="157">
                  <c:v>23.499999999999954</c:v>
                </c:pt>
                <c:pt idx="158">
                  <c:v>23.649999999999952</c:v>
                </c:pt>
                <c:pt idx="159">
                  <c:v>23.799999999999951</c:v>
                </c:pt>
                <c:pt idx="160">
                  <c:v>23.94999999999995</c:v>
                </c:pt>
                <c:pt idx="161">
                  <c:v>24.099999999999948</c:v>
                </c:pt>
                <c:pt idx="162">
                  <c:v>24.249999999999947</c:v>
                </c:pt>
                <c:pt idx="163">
                  <c:v>24.399999999999945</c:v>
                </c:pt>
                <c:pt idx="164">
                  <c:v>24.549999999999944</c:v>
                </c:pt>
                <c:pt idx="165">
                  <c:v>24.699999999999942</c:v>
                </c:pt>
                <c:pt idx="166">
                  <c:v>24.849999999999941</c:v>
                </c:pt>
                <c:pt idx="167">
                  <c:v>24.99999999999994</c:v>
                </c:pt>
                <c:pt idx="168">
                  <c:v>25.149999999999938</c:v>
                </c:pt>
              </c:numCache>
            </c:numRef>
          </c:xVal>
          <c:yVal>
            <c:numRef>
              <c:f>LoadLine!$G$6:$G$174</c:f>
              <c:numCache>
                <c:formatCode>0.000</c:formatCode>
                <c:ptCount val="169"/>
                <c:pt idx="0">
                  <c:v>-180.99889154620999</c:v>
                </c:pt>
                <c:pt idx="1">
                  <c:v>-169.33104261446869</c:v>
                </c:pt>
                <c:pt idx="2">
                  <c:v>-151.82926921685674</c:v>
                </c:pt>
                <c:pt idx="3">
                  <c:v>-134.3274958192448</c:v>
                </c:pt>
                <c:pt idx="4">
                  <c:v>-116.82572242163283</c:v>
                </c:pt>
                <c:pt idx="5">
                  <c:v>-99.323949024020891</c:v>
                </c:pt>
                <c:pt idx="6">
                  <c:v>-81.822175626408935</c:v>
                </c:pt>
                <c:pt idx="7">
                  <c:v>-64.320402228796993</c:v>
                </c:pt>
                <c:pt idx="8">
                  <c:v>-46.818628831185066</c:v>
                </c:pt>
                <c:pt idx="9">
                  <c:v>-29.316855433573124</c:v>
                </c:pt>
                <c:pt idx="10">
                  <c:v>-11.815082035961183</c:v>
                </c:pt>
                <c:pt idx="11">
                  <c:v>5.6866913616507588</c:v>
                </c:pt>
                <c:pt idx="12">
                  <c:v>23.1884647592627</c:v>
                </c:pt>
                <c:pt idx="13">
                  <c:v>40.690238156874642</c:v>
                </c:pt>
                <c:pt idx="14">
                  <c:v>58.192011554486584</c:v>
                </c:pt>
                <c:pt idx="15">
                  <c:v>75.693784952098525</c:v>
                </c:pt>
                <c:pt idx="16">
                  <c:v>93.195558349710467</c:v>
                </c:pt>
                <c:pt idx="17">
                  <c:v>110.69733174732241</c:v>
                </c:pt>
                <c:pt idx="18">
                  <c:v>128.19910514493435</c:v>
                </c:pt>
                <c:pt idx="19">
                  <c:v>145.70087854254629</c:v>
                </c:pt>
                <c:pt idx="20">
                  <c:v>163.20265194015823</c:v>
                </c:pt>
                <c:pt idx="21">
                  <c:v>180.70442533777018</c:v>
                </c:pt>
                <c:pt idx="22">
                  <c:v>198.20619873538212</c:v>
                </c:pt>
                <c:pt idx="23">
                  <c:v>215.70797213299406</c:v>
                </c:pt>
                <c:pt idx="24">
                  <c:v>233.20974553060594</c:v>
                </c:pt>
                <c:pt idx="25">
                  <c:v>250.71151892821788</c:v>
                </c:pt>
                <c:pt idx="26">
                  <c:v>268.2132923258298</c:v>
                </c:pt>
                <c:pt idx="27">
                  <c:v>285.71506572344174</c:v>
                </c:pt>
                <c:pt idx="28">
                  <c:v>303.21683912105379</c:v>
                </c:pt>
                <c:pt idx="29">
                  <c:v>320.71861251866574</c:v>
                </c:pt>
                <c:pt idx="30">
                  <c:v>338.22038591627779</c:v>
                </c:pt>
                <c:pt idx="31">
                  <c:v>355.72215931388973</c:v>
                </c:pt>
                <c:pt idx="32">
                  <c:v>373.22393271150179</c:v>
                </c:pt>
                <c:pt idx="33">
                  <c:v>390.72570610911373</c:v>
                </c:pt>
                <c:pt idx="34">
                  <c:v>408.22747950672579</c:v>
                </c:pt>
                <c:pt idx="35">
                  <c:v>425.72925290433773</c:v>
                </c:pt>
                <c:pt idx="36">
                  <c:v>443.23102630194978</c:v>
                </c:pt>
                <c:pt idx="37">
                  <c:v>460.73279969956172</c:v>
                </c:pt>
                <c:pt idx="38">
                  <c:v>478.23457309717367</c:v>
                </c:pt>
                <c:pt idx="39">
                  <c:v>495.73634649478572</c:v>
                </c:pt>
                <c:pt idx="40">
                  <c:v>513.23811989239766</c:v>
                </c:pt>
                <c:pt idx="41">
                  <c:v>530.73989329000972</c:v>
                </c:pt>
                <c:pt idx="42">
                  <c:v>548.24166668762166</c:v>
                </c:pt>
                <c:pt idx="43">
                  <c:v>565.74344008523371</c:v>
                </c:pt>
                <c:pt idx="44">
                  <c:v>583.24521348284566</c:v>
                </c:pt>
                <c:pt idx="45">
                  <c:v>600.7469868804576</c:v>
                </c:pt>
                <c:pt idx="46">
                  <c:v>618.24876027806965</c:v>
                </c:pt>
                <c:pt idx="47">
                  <c:v>635.7505336756816</c:v>
                </c:pt>
                <c:pt idx="48">
                  <c:v>653.25230707329365</c:v>
                </c:pt>
                <c:pt idx="49">
                  <c:v>670.75408047090559</c:v>
                </c:pt>
                <c:pt idx="50">
                  <c:v>688.25585386851765</c:v>
                </c:pt>
                <c:pt idx="51">
                  <c:v>705.75762726612959</c:v>
                </c:pt>
                <c:pt idx="52">
                  <c:v>723.25940066374164</c:v>
                </c:pt>
                <c:pt idx="53">
                  <c:v>740.76117406135359</c:v>
                </c:pt>
                <c:pt idx="54">
                  <c:v>758.26294745896553</c:v>
                </c:pt>
                <c:pt idx="55">
                  <c:v>775.76472085657758</c:v>
                </c:pt>
                <c:pt idx="56">
                  <c:v>793.26649425418952</c:v>
                </c:pt>
                <c:pt idx="57">
                  <c:v>810.76826765180158</c:v>
                </c:pt>
                <c:pt idx="58">
                  <c:v>828.27004104941352</c:v>
                </c:pt>
                <c:pt idx="59">
                  <c:v>845.77181444702546</c:v>
                </c:pt>
                <c:pt idx="60">
                  <c:v>863.2735878446374</c:v>
                </c:pt>
                <c:pt idx="61">
                  <c:v>880.77536124224957</c:v>
                </c:pt>
                <c:pt idx="62">
                  <c:v>898.27713463986152</c:v>
                </c:pt>
                <c:pt idx="63">
                  <c:v>915.77890803747346</c:v>
                </c:pt>
                <c:pt idx="64">
                  <c:v>933.2806814350854</c:v>
                </c:pt>
                <c:pt idx="65">
                  <c:v>950.78245483269757</c:v>
                </c:pt>
                <c:pt idx="66">
                  <c:v>968.28422823030951</c:v>
                </c:pt>
                <c:pt idx="67">
                  <c:v>985.78600162792145</c:v>
                </c:pt>
                <c:pt idx="68">
                  <c:v>1003.2877750255334</c:v>
                </c:pt>
                <c:pt idx="69">
                  <c:v>1020.7895484231453</c:v>
                </c:pt>
                <c:pt idx="70">
                  <c:v>1038.2913218207575</c:v>
                </c:pt>
                <c:pt idx="71">
                  <c:v>1055.7930952183694</c:v>
                </c:pt>
                <c:pt idx="72">
                  <c:v>1073.2948686159814</c:v>
                </c:pt>
                <c:pt idx="73">
                  <c:v>1090.7966420135933</c:v>
                </c:pt>
                <c:pt idx="74">
                  <c:v>1108.2984154112055</c:v>
                </c:pt>
                <c:pt idx="75">
                  <c:v>1125.8001888088174</c:v>
                </c:pt>
                <c:pt idx="76">
                  <c:v>1143.3019622064294</c:v>
                </c:pt>
                <c:pt idx="77">
                  <c:v>1160.8037356040413</c:v>
                </c:pt>
                <c:pt idx="78">
                  <c:v>1178.3055090016533</c:v>
                </c:pt>
                <c:pt idx="79">
                  <c:v>1195.8072823992654</c:v>
                </c:pt>
                <c:pt idx="80">
                  <c:v>1213.3090557968774</c:v>
                </c:pt>
                <c:pt idx="81">
                  <c:v>1230.8108291944893</c:v>
                </c:pt>
                <c:pt idx="82">
                  <c:v>1248.3126025921013</c:v>
                </c:pt>
                <c:pt idx="83">
                  <c:v>1265.8143759897132</c:v>
                </c:pt>
                <c:pt idx="84">
                  <c:v>1283.3161493873254</c:v>
                </c:pt>
                <c:pt idx="85">
                  <c:v>1300.8179227849373</c:v>
                </c:pt>
                <c:pt idx="86">
                  <c:v>1318.3196961825493</c:v>
                </c:pt>
                <c:pt idx="87">
                  <c:v>1335.8214695801612</c:v>
                </c:pt>
                <c:pt idx="88">
                  <c:v>1353.3232429777734</c:v>
                </c:pt>
                <c:pt idx="89">
                  <c:v>1370.8250163753853</c:v>
                </c:pt>
                <c:pt idx="90">
                  <c:v>1388.3267897729972</c:v>
                </c:pt>
                <c:pt idx="91">
                  <c:v>1405.8285631706092</c:v>
                </c:pt>
                <c:pt idx="92">
                  <c:v>1423.3303365682211</c:v>
                </c:pt>
                <c:pt idx="93">
                  <c:v>1440.8321099658333</c:v>
                </c:pt>
                <c:pt idx="94">
                  <c:v>1458.3338833634452</c:v>
                </c:pt>
                <c:pt idx="95">
                  <c:v>1475.8356567610572</c:v>
                </c:pt>
                <c:pt idx="96">
                  <c:v>1493.3374301586691</c:v>
                </c:pt>
                <c:pt idx="97">
                  <c:v>1510.8392035562813</c:v>
                </c:pt>
                <c:pt idx="98">
                  <c:v>1528.3409769538932</c:v>
                </c:pt>
                <c:pt idx="99">
                  <c:v>1545.8427503515052</c:v>
                </c:pt>
                <c:pt idx="100">
                  <c:v>1563.3445237491171</c:v>
                </c:pt>
                <c:pt idx="101">
                  <c:v>1580.8462971467291</c:v>
                </c:pt>
                <c:pt idx="102">
                  <c:v>1598.3480705443412</c:v>
                </c:pt>
                <c:pt idx="103">
                  <c:v>1615.8498439419532</c:v>
                </c:pt>
                <c:pt idx="104">
                  <c:v>1633.3516173395651</c:v>
                </c:pt>
                <c:pt idx="105">
                  <c:v>1650.8533907371771</c:v>
                </c:pt>
                <c:pt idx="106">
                  <c:v>1668.355164134789</c:v>
                </c:pt>
                <c:pt idx="107">
                  <c:v>1685.8569375324009</c:v>
                </c:pt>
                <c:pt idx="108">
                  <c:v>1703.3587109300126</c:v>
                </c:pt>
                <c:pt idx="109">
                  <c:v>1720.8604843276244</c:v>
                </c:pt>
                <c:pt idx="110">
                  <c:v>1738.3622577252363</c:v>
                </c:pt>
                <c:pt idx="111">
                  <c:v>1755.864031122848</c:v>
                </c:pt>
                <c:pt idx="112">
                  <c:v>1773.3658045204597</c:v>
                </c:pt>
                <c:pt idx="113">
                  <c:v>1790.8675779180717</c:v>
                </c:pt>
                <c:pt idx="114">
                  <c:v>1808.3693513156834</c:v>
                </c:pt>
                <c:pt idx="115">
                  <c:v>1825.8711247132951</c:v>
                </c:pt>
                <c:pt idx="116">
                  <c:v>1843.372898110907</c:v>
                </c:pt>
                <c:pt idx="117">
                  <c:v>1860.8746715085188</c:v>
                </c:pt>
                <c:pt idx="118">
                  <c:v>1878.3764449061305</c:v>
                </c:pt>
                <c:pt idx="119">
                  <c:v>1895.8782183037424</c:v>
                </c:pt>
                <c:pt idx="120">
                  <c:v>1913.3799917013539</c:v>
                </c:pt>
                <c:pt idx="121">
                  <c:v>1930.8817650989658</c:v>
                </c:pt>
                <c:pt idx="122">
                  <c:v>1948.3835384965778</c:v>
                </c:pt>
                <c:pt idx="123">
                  <c:v>1965.8853118941893</c:v>
                </c:pt>
                <c:pt idx="124">
                  <c:v>1983.3870852918012</c:v>
                </c:pt>
                <c:pt idx="125">
                  <c:v>2000.8888586894132</c:v>
                </c:pt>
                <c:pt idx="126">
                  <c:v>2018.3906320870246</c:v>
                </c:pt>
                <c:pt idx="127">
                  <c:v>2035.8924054846366</c:v>
                </c:pt>
                <c:pt idx="128">
                  <c:v>2053.3941788822485</c:v>
                </c:pt>
                <c:pt idx="129">
                  <c:v>2070.89595227986</c:v>
                </c:pt>
                <c:pt idx="130">
                  <c:v>2088.397725677472</c:v>
                </c:pt>
                <c:pt idx="131">
                  <c:v>2105.8994990750839</c:v>
                </c:pt>
                <c:pt idx="132">
                  <c:v>2123.4012724726954</c:v>
                </c:pt>
                <c:pt idx="133">
                  <c:v>2140.9030458703073</c:v>
                </c:pt>
                <c:pt idx="134">
                  <c:v>2158.4048192679193</c:v>
                </c:pt>
                <c:pt idx="135">
                  <c:v>2175.9065926655308</c:v>
                </c:pt>
                <c:pt idx="136">
                  <c:v>2193.4083660631427</c:v>
                </c:pt>
                <c:pt idx="137">
                  <c:v>2210.9101394607542</c:v>
                </c:pt>
                <c:pt idx="138">
                  <c:v>2228.4119128583661</c:v>
                </c:pt>
                <c:pt idx="139">
                  <c:v>2245.9136862559781</c:v>
                </c:pt>
                <c:pt idx="140">
                  <c:v>2263.4154596535896</c:v>
                </c:pt>
                <c:pt idx="141">
                  <c:v>2280.9172330512015</c:v>
                </c:pt>
                <c:pt idx="142">
                  <c:v>2298.4190064488134</c:v>
                </c:pt>
                <c:pt idx="143">
                  <c:v>2315.9207798464249</c:v>
                </c:pt>
                <c:pt idx="144">
                  <c:v>2333.4225532440369</c:v>
                </c:pt>
                <c:pt idx="145">
                  <c:v>2350.9243266416488</c:v>
                </c:pt>
                <c:pt idx="146">
                  <c:v>2368.4261000392603</c:v>
                </c:pt>
                <c:pt idx="147">
                  <c:v>2385.9278734368722</c:v>
                </c:pt>
                <c:pt idx="148">
                  <c:v>2403.4296468344842</c:v>
                </c:pt>
                <c:pt idx="149">
                  <c:v>2420.9314202320957</c:v>
                </c:pt>
                <c:pt idx="150">
                  <c:v>2438.4331936297076</c:v>
                </c:pt>
                <c:pt idx="151">
                  <c:v>2455.9349670273195</c:v>
                </c:pt>
                <c:pt idx="152">
                  <c:v>2473.436740424931</c:v>
                </c:pt>
                <c:pt idx="153">
                  <c:v>2490.938513822543</c:v>
                </c:pt>
                <c:pt idx="154">
                  <c:v>2508.4402872201549</c:v>
                </c:pt>
                <c:pt idx="155">
                  <c:v>2525.9420606177664</c:v>
                </c:pt>
                <c:pt idx="156">
                  <c:v>2543.4438340153783</c:v>
                </c:pt>
                <c:pt idx="157">
                  <c:v>2560.9456074129903</c:v>
                </c:pt>
                <c:pt idx="158">
                  <c:v>2578.4473808106018</c:v>
                </c:pt>
                <c:pt idx="159">
                  <c:v>2595.9491542082137</c:v>
                </c:pt>
                <c:pt idx="160">
                  <c:v>2613.4509276058252</c:v>
                </c:pt>
                <c:pt idx="161">
                  <c:v>2630.9527010034371</c:v>
                </c:pt>
                <c:pt idx="162">
                  <c:v>2648.4544744010491</c:v>
                </c:pt>
                <c:pt idx="163">
                  <c:v>2665.9562477986606</c:v>
                </c:pt>
                <c:pt idx="164">
                  <c:v>2683.4580211962725</c:v>
                </c:pt>
                <c:pt idx="165">
                  <c:v>2700.9597945938845</c:v>
                </c:pt>
                <c:pt idx="166">
                  <c:v>2718.4615679914959</c:v>
                </c:pt>
                <c:pt idx="167">
                  <c:v>2735.9633413891079</c:v>
                </c:pt>
                <c:pt idx="168">
                  <c:v>2753.4651147867198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959C-472B-B150-4CCB3259A7BD}"/>
            </c:ext>
          </c:extLst>
        </c:ser>
        <c:ser>
          <c:idx val="4"/>
          <c:order val="6"/>
          <c:tx>
            <c:v>LL HF F2D2</c:v>
          </c:tx>
          <c:spPr>
            <a:ln w="19050" cap="rnd">
              <a:solidFill>
                <a:schemeClr val="accent1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F2D2!$C$2:$C$3</c:f>
              <c:numCache>
                <c:formatCode>General</c:formatCode>
                <c:ptCount val="2"/>
                <c:pt idx="0">
                  <c:v>10.9</c:v>
                </c:pt>
                <c:pt idx="1">
                  <c:v>23.8</c:v>
                </c:pt>
              </c:numCache>
            </c:numRef>
          </c:xVal>
          <c:yVal>
            <c:numRef>
              <c:f>F2D2!$D$2:$D$3</c:f>
              <c:numCache>
                <c:formatCode>General</c:formatCode>
                <c:ptCount val="2"/>
                <c:pt idx="0">
                  <c:v>566.07000000000005</c:v>
                </c:pt>
                <c:pt idx="1">
                  <c:v>1373.07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959C-472B-B150-4CCB3259A7BD}"/>
            </c:ext>
          </c:extLst>
        </c:ser>
        <c:ser>
          <c:idx val="9"/>
          <c:order val="7"/>
          <c:tx>
            <c:v>LL LF F2D2</c:v>
          </c:tx>
          <c:spPr>
            <a:ln w="19050" cap="rnd">
              <a:solidFill>
                <a:schemeClr val="accent6"/>
              </a:solidFill>
              <a:prstDash val="dash"/>
              <a:round/>
            </a:ln>
            <a:effectLst/>
          </c:spPr>
          <c:marker>
            <c:symbol val="none"/>
          </c:marker>
          <c:dPt>
            <c:idx val="1"/>
            <c:marker>
              <c:symbol val="none"/>
            </c:marker>
            <c:bubble3D val="0"/>
            <c:spPr>
              <a:ln w="19050" cap="rnd">
                <a:solidFill>
                  <a:schemeClr val="bg2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0-20BF-46AE-A654-331609F58AB3}"/>
              </c:ext>
            </c:extLst>
          </c:dPt>
          <c:xVal>
            <c:numRef>
              <c:f>F2D2!$A$2:$A$3</c:f>
              <c:numCache>
                <c:formatCode>General</c:formatCode>
                <c:ptCount val="2"/>
                <c:pt idx="0">
                  <c:v>4.75</c:v>
                </c:pt>
                <c:pt idx="1">
                  <c:v>23.8</c:v>
                </c:pt>
              </c:numCache>
            </c:numRef>
          </c:xVal>
          <c:yVal>
            <c:numRef>
              <c:f>F2D2!$B$2:$B$3</c:f>
              <c:numCache>
                <c:formatCode>General</c:formatCode>
                <c:ptCount val="2"/>
                <c:pt idx="0">
                  <c:v>724.79</c:v>
                </c:pt>
                <c:pt idx="1">
                  <c:v>4951.0200000000004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959C-472B-B150-4CCB3259A7BD}"/>
            </c:ext>
          </c:extLst>
        </c:ser>
        <c:ser>
          <c:idx val="1"/>
          <c:order val="8"/>
          <c:tx>
            <c:v>HF WP</c:v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19050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LoadLine!$B$61</c:f>
              <c:numCache>
                <c:formatCode>0\.000</c:formatCode>
                <c:ptCount val="1"/>
                <c:pt idx="0">
                  <c:v>12.794</c:v>
                </c:pt>
              </c:numCache>
            </c:numRef>
          </c:xVal>
          <c:yVal>
            <c:numRef>
              <c:f>LoadLine!$B$62</c:f>
              <c:numCache>
                <c:formatCode>0.000</c:formatCode>
                <c:ptCount val="1"/>
                <c:pt idx="0">
                  <c:v>1311.8832019357681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59C-472B-B150-4CCB3259A7BD}"/>
            </c:ext>
          </c:extLst>
        </c:ser>
        <c:ser>
          <c:idx val="3"/>
          <c:order val="9"/>
          <c:tx>
            <c:v>LF WP</c:v>
          </c:tx>
          <c:spPr>
            <a:ln w="19050" cap="rnd">
              <a:solidFill>
                <a:schemeClr val="bg2">
                  <a:lumMod val="2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2"/>
              </a:solidFill>
              <a:ln w="19050">
                <a:solidFill>
                  <a:schemeClr val="bg2">
                    <a:lumMod val="25000"/>
                  </a:schemeClr>
                </a:solidFill>
              </a:ln>
              <a:effectLst/>
            </c:spPr>
          </c:marker>
          <c:xVal>
            <c:numRef>
              <c:f>LoadLine!$B$63</c:f>
              <c:numCache>
                <c:formatCode>0\.000</c:formatCode>
                <c:ptCount val="1"/>
                <c:pt idx="0">
                  <c:v>8.9703999999999997</c:v>
                </c:pt>
              </c:numCache>
            </c:numRef>
          </c:xVal>
          <c:yVal>
            <c:numRef>
              <c:f>LoadLine!$B$64</c:f>
              <c:numCache>
                <c:formatCode>0.000</c:formatCode>
                <c:ptCount val="1"/>
                <c:pt idx="0">
                  <c:v>3359.5445347639279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59C-472B-B150-4CCB3259A7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372800"/>
        <c:axId val="143373376"/>
        <c:extLst>
          <c:ext xmlns:c15="http://schemas.microsoft.com/office/drawing/2012/chart" uri="{02D57815-91ED-43cb-92C2-25804820EDAC}">
            <c15:filteredScatterSeries>
              <c15:ser>
                <c:idx val="7"/>
                <c:order val="0"/>
                <c:tx>
                  <c:v>FCC 2240 A/mm² 1.9 K deg 3%</c:v>
                </c:tx>
                <c:spPr>
                  <a:ln w="19050" cap="rnd">
                    <a:solidFill>
                      <a:schemeClr val="accent1">
                        <a:lumMod val="5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Fit!$F$6:$F$174</c15:sqref>
                        </c15:formulaRef>
                      </c:ext>
                    </c:extLst>
                    <c:numCache>
                      <c:formatCode>0\.000</c:formatCode>
                      <c:ptCount val="169"/>
                      <c:pt idx="0">
                        <c:v>0</c:v>
                      </c:pt>
                      <c:pt idx="1">
                        <c:v>0.1</c:v>
                      </c:pt>
                      <c:pt idx="2">
                        <c:v>0.25</c:v>
                      </c:pt>
                      <c:pt idx="3">
                        <c:v>0.4</c:v>
                      </c:pt>
                      <c:pt idx="4">
                        <c:v>0.55000000000000004</c:v>
                      </c:pt>
                      <c:pt idx="5">
                        <c:v>0.70000000000000007</c:v>
                      </c:pt>
                      <c:pt idx="6">
                        <c:v>0.85000000000000009</c:v>
                      </c:pt>
                      <c:pt idx="7">
                        <c:v>1</c:v>
                      </c:pt>
                      <c:pt idx="8">
                        <c:v>1.1499999999999999</c:v>
                      </c:pt>
                      <c:pt idx="9">
                        <c:v>1.2999999999999998</c:v>
                      </c:pt>
                      <c:pt idx="10">
                        <c:v>1.4499999999999997</c:v>
                      </c:pt>
                      <c:pt idx="11">
                        <c:v>1.5999999999999996</c:v>
                      </c:pt>
                      <c:pt idx="12">
                        <c:v>1.7499999999999996</c:v>
                      </c:pt>
                      <c:pt idx="13">
                        <c:v>1.8999999999999995</c:v>
                      </c:pt>
                      <c:pt idx="14">
                        <c:v>2.0499999999999994</c:v>
                      </c:pt>
                      <c:pt idx="15">
                        <c:v>2.1999999999999993</c:v>
                      </c:pt>
                      <c:pt idx="16">
                        <c:v>2.3499999999999992</c:v>
                      </c:pt>
                      <c:pt idx="17">
                        <c:v>2.4999999999999991</c:v>
                      </c:pt>
                      <c:pt idx="18">
                        <c:v>2.649999999999999</c:v>
                      </c:pt>
                      <c:pt idx="19">
                        <c:v>2.7999999999999989</c:v>
                      </c:pt>
                      <c:pt idx="20">
                        <c:v>2.9499999999999988</c:v>
                      </c:pt>
                      <c:pt idx="21">
                        <c:v>3.0999999999999988</c:v>
                      </c:pt>
                      <c:pt idx="22">
                        <c:v>3.2499999999999987</c:v>
                      </c:pt>
                      <c:pt idx="23">
                        <c:v>3.3999999999999986</c:v>
                      </c:pt>
                      <c:pt idx="24">
                        <c:v>3.5499999999999985</c:v>
                      </c:pt>
                      <c:pt idx="25">
                        <c:v>3.6999999999999984</c:v>
                      </c:pt>
                      <c:pt idx="26">
                        <c:v>3.8499999999999983</c:v>
                      </c:pt>
                      <c:pt idx="27">
                        <c:v>3.9999999999999982</c:v>
                      </c:pt>
                      <c:pt idx="28">
                        <c:v>4.1499999999999986</c:v>
                      </c:pt>
                      <c:pt idx="29">
                        <c:v>4.2999999999999989</c:v>
                      </c:pt>
                      <c:pt idx="30">
                        <c:v>4.4499999999999993</c:v>
                      </c:pt>
                      <c:pt idx="31">
                        <c:v>4.5999999999999996</c:v>
                      </c:pt>
                      <c:pt idx="32">
                        <c:v>4.75</c:v>
                      </c:pt>
                      <c:pt idx="33">
                        <c:v>4.9000000000000004</c:v>
                      </c:pt>
                      <c:pt idx="34">
                        <c:v>5.0500000000000007</c:v>
                      </c:pt>
                      <c:pt idx="35">
                        <c:v>5.2000000000000011</c:v>
                      </c:pt>
                      <c:pt idx="36">
                        <c:v>5.3500000000000014</c:v>
                      </c:pt>
                      <c:pt idx="37">
                        <c:v>5.5000000000000018</c:v>
                      </c:pt>
                      <c:pt idx="38">
                        <c:v>5.6500000000000021</c:v>
                      </c:pt>
                      <c:pt idx="39">
                        <c:v>5.8000000000000025</c:v>
                      </c:pt>
                      <c:pt idx="40">
                        <c:v>5.9500000000000028</c:v>
                      </c:pt>
                      <c:pt idx="41">
                        <c:v>6.1000000000000032</c:v>
                      </c:pt>
                      <c:pt idx="42">
                        <c:v>6.2500000000000036</c:v>
                      </c:pt>
                      <c:pt idx="43">
                        <c:v>6.4000000000000039</c:v>
                      </c:pt>
                      <c:pt idx="44">
                        <c:v>6.5500000000000043</c:v>
                      </c:pt>
                      <c:pt idx="45">
                        <c:v>6.7000000000000046</c:v>
                      </c:pt>
                      <c:pt idx="46">
                        <c:v>6.850000000000005</c:v>
                      </c:pt>
                      <c:pt idx="47">
                        <c:v>7.0000000000000053</c:v>
                      </c:pt>
                      <c:pt idx="48">
                        <c:v>7.1500000000000057</c:v>
                      </c:pt>
                      <c:pt idx="49">
                        <c:v>7.300000000000006</c:v>
                      </c:pt>
                      <c:pt idx="50">
                        <c:v>7.4500000000000064</c:v>
                      </c:pt>
                      <c:pt idx="51">
                        <c:v>7.6000000000000068</c:v>
                      </c:pt>
                      <c:pt idx="52">
                        <c:v>7.7500000000000071</c:v>
                      </c:pt>
                      <c:pt idx="53">
                        <c:v>7.9000000000000075</c:v>
                      </c:pt>
                      <c:pt idx="54">
                        <c:v>8.0500000000000078</c:v>
                      </c:pt>
                      <c:pt idx="55">
                        <c:v>8.2000000000000082</c:v>
                      </c:pt>
                      <c:pt idx="56">
                        <c:v>8.3500000000000085</c:v>
                      </c:pt>
                      <c:pt idx="57">
                        <c:v>8.5000000000000089</c:v>
                      </c:pt>
                      <c:pt idx="58">
                        <c:v>8.6500000000000092</c:v>
                      </c:pt>
                      <c:pt idx="59">
                        <c:v>8.8000000000000096</c:v>
                      </c:pt>
                      <c:pt idx="60">
                        <c:v>8.9500000000000099</c:v>
                      </c:pt>
                      <c:pt idx="61">
                        <c:v>9.1000000000000103</c:v>
                      </c:pt>
                      <c:pt idx="62">
                        <c:v>9.2500000000000107</c:v>
                      </c:pt>
                      <c:pt idx="63">
                        <c:v>9.400000000000011</c:v>
                      </c:pt>
                      <c:pt idx="64">
                        <c:v>9.5500000000000114</c:v>
                      </c:pt>
                      <c:pt idx="65">
                        <c:v>9.7000000000000117</c:v>
                      </c:pt>
                      <c:pt idx="66">
                        <c:v>9.8500000000000121</c:v>
                      </c:pt>
                      <c:pt idx="67">
                        <c:v>10.000000000000012</c:v>
                      </c:pt>
                      <c:pt idx="68">
                        <c:v>10.150000000000013</c:v>
                      </c:pt>
                      <c:pt idx="69">
                        <c:v>10.300000000000013</c:v>
                      </c:pt>
                      <c:pt idx="70">
                        <c:v>10.450000000000014</c:v>
                      </c:pt>
                      <c:pt idx="71">
                        <c:v>10.600000000000014</c:v>
                      </c:pt>
                      <c:pt idx="72">
                        <c:v>10.750000000000014</c:v>
                      </c:pt>
                      <c:pt idx="73">
                        <c:v>10.900000000000015</c:v>
                      </c:pt>
                      <c:pt idx="74">
                        <c:v>11.050000000000015</c:v>
                      </c:pt>
                      <c:pt idx="75">
                        <c:v>11.200000000000015</c:v>
                      </c:pt>
                      <c:pt idx="76">
                        <c:v>11.350000000000016</c:v>
                      </c:pt>
                      <c:pt idx="77">
                        <c:v>11.500000000000016</c:v>
                      </c:pt>
                      <c:pt idx="78">
                        <c:v>11.650000000000016</c:v>
                      </c:pt>
                      <c:pt idx="79">
                        <c:v>11.800000000000017</c:v>
                      </c:pt>
                      <c:pt idx="80">
                        <c:v>11.950000000000017</c:v>
                      </c:pt>
                      <c:pt idx="81">
                        <c:v>12.100000000000017</c:v>
                      </c:pt>
                      <c:pt idx="82">
                        <c:v>12.250000000000018</c:v>
                      </c:pt>
                      <c:pt idx="83">
                        <c:v>12.400000000000018</c:v>
                      </c:pt>
                      <c:pt idx="84">
                        <c:v>12.550000000000018</c:v>
                      </c:pt>
                      <c:pt idx="85">
                        <c:v>12.700000000000019</c:v>
                      </c:pt>
                      <c:pt idx="86">
                        <c:v>12.850000000000019</c:v>
                      </c:pt>
                      <c:pt idx="87">
                        <c:v>13.00000000000002</c:v>
                      </c:pt>
                      <c:pt idx="88">
                        <c:v>13.15000000000002</c:v>
                      </c:pt>
                      <c:pt idx="89">
                        <c:v>13.30000000000002</c:v>
                      </c:pt>
                      <c:pt idx="90">
                        <c:v>13.450000000000021</c:v>
                      </c:pt>
                      <c:pt idx="91">
                        <c:v>13.600000000000021</c:v>
                      </c:pt>
                      <c:pt idx="92">
                        <c:v>13.750000000000021</c:v>
                      </c:pt>
                      <c:pt idx="93">
                        <c:v>13.900000000000022</c:v>
                      </c:pt>
                      <c:pt idx="94">
                        <c:v>14.050000000000022</c:v>
                      </c:pt>
                      <c:pt idx="95">
                        <c:v>14.200000000000022</c:v>
                      </c:pt>
                      <c:pt idx="96">
                        <c:v>14.350000000000023</c:v>
                      </c:pt>
                      <c:pt idx="97">
                        <c:v>14.500000000000023</c:v>
                      </c:pt>
                      <c:pt idx="98">
                        <c:v>14.650000000000023</c:v>
                      </c:pt>
                      <c:pt idx="99">
                        <c:v>14.800000000000024</c:v>
                      </c:pt>
                      <c:pt idx="100">
                        <c:v>14.950000000000024</c:v>
                      </c:pt>
                      <c:pt idx="101">
                        <c:v>15.100000000000025</c:v>
                      </c:pt>
                      <c:pt idx="102">
                        <c:v>15.250000000000025</c:v>
                      </c:pt>
                      <c:pt idx="103">
                        <c:v>15.400000000000025</c:v>
                      </c:pt>
                      <c:pt idx="104">
                        <c:v>15.550000000000026</c:v>
                      </c:pt>
                      <c:pt idx="105">
                        <c:v>15.700000000000026</c:v>
                      </c:pt>
                      <c:pt idx="106">
                        <c:v>15.850000000000026</c:v>
                      </c:pt>
                      <c:pt idx="107">
                        <c:v>16.000000000000025</c:v>
                      </c:pt>
                      <c:pt idx="108">
                        <c:v>16.150000000000023</c:v>
                      </c:pt>
                      <c:pt idx="109">
                        <c:v>16.300000000000022</c:v>
                      </c:pt>
                      <c:pt idx="110">
                        <c:v>16.450000000000021</c:v>
                      </c:pt>
                      <c:pt idx="111">
                        <c:v>16.600000000000019</c:v>
                      </c:pt>
                      <c:pt idx="112">
                        <c:v>16.750000000000018</c:v>
                      </c:pt>
                      <c:pt idx="113">
                        <c:v>16.900000000000016</c:v>
                      </c:pt>
                      <c:pt idx="114">
                        <c:v>17.050000000000015</c:v>
                      </c:pt>
                      <c:pt idx="115">
                        <c:v>17.200000000000014</c:v>
                      </c:pt>
                      <c:pt idx="116">
                        <c:v>17.350000000000012</c:v>
                      </c:pt>
                      <c:pt idx="117">
                        <c:v>17.500000000000011</c:v>
                      </c:pt>
                      <c:pt idx="118">
                        <c:v>17.650000000000009</c:v>
                      </c:pt>
                      <c:pt idx="119">
                        <c:v>17.800000000000008</c:v>
                      </c:pt>
                      <c:pt idx="120">
                        <c:v>17.950000000000006</c:v>
                      </c:pt>
                      <c:pt idx="121">
                        <c:v>18.100000000000005</c:v>
                      </c:pt>
                      <c:pt idx="122">
                        <c:v>18.250000000000004</c:v>
                      </c:pt>
                      <c:pt idx="123">
                        <c:v>18.400000000000002</c:v>
                      </c:pt>
                      <c:pt idx="124">
                        <c:v>18.55</c:v>
                      </c:pt>
                      <c:pt idx="125">
                        <c:v>18.7</c:v>
                      </c:pt>
                      <c:pt idx="126">
                        <c:v>18.849999999999998</c:v>
                      </c:pt>
                      <c:pt idx="127">
                        <c:v>18.999999999999996</c:v>
                      </c:pt>
                      <c:pt idx="128">
                        <c:v>19.149999999999995</c:v>
                      </c:pt>
                      <c:pt idx="129">
                        <c:v>19.299999999999994</c:v>
                      </c:pt>
                      <c:pt idx="130">
                        <c:v>19.449999999999992</c:v>
                      </c:pt>
                      <c:pt idx="131">
                        <c:v>19.599999999999991</c:v>
                      </c:pt>
                      <c:pt idx="132">
                        <c:v>19.749999999999989</c:v>
                      </c:pt>
                      <c:pt idx="133">
                        <c:v>19.899999999999988</c:v>
                      </c:pt>
                      <c:pt idx="134">
                        <c:v>20.049999999999986</c:v>
                      </c:pt>
                      <c:pt idx="135">
                        <c:v>20.199999999999985</c:v>
                      </c:pt>
                      <c:pt idx="136">
                        <c:v>20.349999999999984</c:v>
                      </c:pt>
                      <c:pt idx="137">
                        <c:v>20.499999999999982</c:v>
                      </c:pt>
                      <c:pt idx="138">
                        <c:v>20.649999999999981</c:v>
                      </c:pt>
                      <c:pt idx="139">
                        <c:v>20.799999999999979</c:v>
                      </c:pt>
                      <c:pt idx="140">
                        <c:v>20.949999999999978</c:v>
                      </c:pt>
                      <c:pt idx="141">
                        <c:v>21.099999999999977</c:v>
                      </c:pt>
                      <c:pt idx="142">
                        <c:v>21.249999999999975</c:v>
                      </c:pt>
                      <c:pt idx="143">
                        <c:v>21.399999999999974</c:v>
                      </c:pt>
                      <c:pt idx="144">
                        <c:v>21.549999999999972</c:v>
                      </c:pt>
                      <c:pt idx="145">
                        <c:v>21.699999999999971</c:v>
                      </c:pt>
                      <c:pt idx="146">
                        <c:v>21.849999999999969</c:v>
                      </c:pt>
                      <c:pt idx="147">
                        <c:v>21.999999999999968</c:v>
                      </c:pt>
                      <c:pt idx="148">
                        <c:v>22.149999999999967</c:v>
                      </c:pt>
                      <c:pt idx="149">
                        <c:v>22.299999999999965</c:v>
                      </c:pt>
                      <c:pt idx="150">
                        <c:v>22.449999999999964</c:v>
                      </c:pt>
                      <c:pt idx="151">
                        <c:v>22.599999999999962</c:v>
                      </c:pt>
                      <c:pt idx="152">
                        <c:v>22.749999999999961</c:v>
                      </c:pt>
                      <c:pt idx="153">
                        <c:v>22.899999999999959</c:v>
                      </c:pt>
                      <c:pt idx="154">
                        <c:v>23.049999999999958</c:v>
                      </c:pt>
                      <c:pt idx="155">
                        <c:v>23.199999999999957</c:v>
                      </c:pt>
                      <c:pt idx="156">
                        <c:v>23.349999999999955</c:v>
                      </c:pt>
                      <c:pt idx="157">
                        <c:v>23.499999999999954</c:v>
                      </c:pt>
                      <c:pt idx="158">
                        <c:v>23.649999999999952</c:v>
                      </c:pt>
                      <c:pt idx="159">
                        <c:v>23.799999999999951</c:v>
                      </c:pt>
                      <c:pt idx="160">
                        <c:v>23.94999999999995</c:v>
                      </c:pt>
                      <c:pt idx="161">
                        <c:v>24.099999999999948</c:v>
                      </c:pt>
                      <c:pt idx="162">
                        <c:v>24.249999999999947</c:v>
                      </c:pt>
                      <c:pt idx="163">
                        <c:v>24.399999999999945</c:v>
                      </c:pt>
                      <c:pt idx="164">
                        <c:v>24.549999999999944</c:v>
                      </c:pt>
                      <c:pt idx="165">
                        <c:v>24.699999999999942</c:v>
                      </c:pt>
                      <c:pt idx="166">
                        <c:v>24.849999999999941</c:v>
                      </c:pt>
                      <c:pt idx="167">
                        <c:v>24.99999999999994</c:v>
                      </c:pt>
                      <c:pt idx="168">
                        <c:v>25.149999999999938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Fit!$I$6:$I$174</c15:sqref>
                        </c15:formulaRef>
                      </c:ext>
                    </c:extLst>
                    <c:numCache>
                      <c:formatCode>0.000</c:formatCode>
                      <c:ptCount val="169"/>
                      <c:pt idx="0">
                        <c:v>150131.09553016172</c:v>
                      </c:pt>
                      <c:pt idx="1">
                        <c:v>150131.09553016172</c:v>
                      </c:pt>
                      <c:pt idx="2">
                        <c:v>93941.23290348165</c:v>
                      </c:pt>
                      <c:pt idx="3">
                        <c:v>73472.852843485336</c:v>
                      </c:pt>
                      <c:pt idx="4">
                        <c:v>61984.193626159009</c:v>
                      </c:pt>
                      <c:pt idx="5">
                        <c:v>54349.201829188707</c:v>
                      </c:pt>
                      <c:pt idx="6">
                        <c:v>48785.058175922277</c:v>
                      </c:pt>
                      <c:pt idx="7">
                        <c:v>44486.098177232569</c:v>
                      </c:pt>
                      <c:pt idx="8">
                        <c:v>41027.689477293716</c:v>
                      </c:pt>
                      <c:pt idx="9">
                        <c:v>38161.840604070559</c:v>
                      </c:pt>
                      <c:pt idx="10">
                        <c:v>35732.635159792277</c:v>
                      </c:pt>
                      <c:pt idx="11">
                        <c:v>33636.426956327661</c:v>
                      </c:pt>
                      <c:pt idx="12">
                        <c:v>31801.240538216185</c:v>
                      </c:pt>
                      <c:pt idx="13">
                        <c:v>30175.303543704267</c:v>
                      </c:pt>
                      <c:pt idx="14">
                        <c:v>28720.280974656715</c:v>
                      </c:pt>
                      <c:pt idx="15">
                        <c:v>27407.089772780058</c:v>
                      </c:pt>
                      <c:pt idx="16">
                        <c:v>26213.205415192471</c:v>
                      </c:pt>
                      <c:pt idx="17">
                        <c:v>25120.869803144982</c:v>
                      </c:pt>
                      <c:pt idx="18">
                        <c:v>24115.86420251516</c:v>
                      </c:pt>
                      <c:pt idx="19">
                        <c:v>23186.647941610318</c:v>
                      </c:pt>
                      <c:pt idx="20">
                        <c:v>22323.740541227315</c:v>
                      </c:pt>
                      <c:pt idx="21">
                        <c:v>21519.2698703434</c:v>
                      </c:pt>
                      <c:pt idx="22">
                        <c:v>20766.636011821374</c:v>
                      </c:pt>
                      <c:pt idx="23">
                        <c:v>20060.257343151374</c:v>
                      </c:pt>
                      <c:pt idx="24">
                        <c:v>19395.376054485576</c:v>
                      </c:pt>
                      <c:pt idx="25">
                        <c:v>18767.907314566724</c:v>
                      </c:pt>
                      <c:pt idx="26">
                        <c:v>18174.320948039793</c:v>
                      </c:pt>
                      <c:pt idx="27">
                        <c:v>17611.547644642844</c:v>
                      </c:pt>
                      <c:pt idx="28">
                        <c:v>17076.903899972815</c:v>
                      </c:pt>
                      <c:pt idx="29">
                        <c:v>16568.03141560507</c:v>
                      </c:pt>
                      <c:pt idx="30">
                        <c:v>16082.84777343456</c:v>
                      </c:pt>
                      <c:pt idx="31">
                        <c:v>15619.50598282067</c:v>
                      </c:pt>
                      <c:pt idx="32">
                        <c:v>15176.361071107201</c:v>
                      </c:pt>
                      <c:pt idx="33">
                        <c:v>14751.942310336324</c:v>
                      </c:pt>
                      <c:pt idx="34">
                        <c:v>14344.929988002443</c:v>
                      </c:pt>
                      <c:pt idx="35">
                        <c:v>13954.135867056919</c:v>
                      </c:pt>
                      <c:pt idx="36">
                        <c:v>13578.486660882507</c:v>
                      </c:pt>
                      <c:pt idx="37">
                        <c:v>13217.009987417734</c:v>
                      </c:pt>
                      <c:pt idx="38">
                        <c:v>12868.822373685472</c:v>
                      </c:pt>
                      <c:pt idx="39">
                        <c:v>12533.118965416514</c:v>
                      </c:pt>
                      <c:pt idx="40">
                        <c:v>12209.164661944862</c:v>
                      </c:pt>
                      <c:pt idx="41">
                        <c:v>11896.286448298835</c:v>
                      </c:pt>
                      <c:pt idx="42">
                        <c:v>11593.866737566372</c:v>
                      </c:pt>
                      <c:pt idx="43">
                        <c:v>11301.337569541982</c:v>
                      </c:pt>
                      <c:pt idx="44">
                        <c:v>11018.175538162704</c:v>
                      </c:pt>
                      <c:pt idx="45">
                        <c:v>10743.89734168366</c:v>
                      </c:pt>
                      <c:pt idx="46">
                        <c:v>10478.055866985282</c:v>
                      </c:pt>
                      <c:pt idx="47">
                        <c:v>10220.236733661941</c:v>
                      </c:pt>
                      <c:pt idx="48">
                        <c:v>9970.0552352510094</c:v>
                      </c:pt>
                      <c:pt idx="49">
                        <c:v>9727.1536246220367</c:v>
                      </c:pt>
                      <c:pt idx="50">
                        <c:v>9491.1986985500353</c:v>
                      </c:pt>
                      <c:pt idx="51">
                        <c:v>9261.879643156155</c:v>
                      </c:pt>
                      <c:pt idx="52">
                        <c:v>9038.9061074616602</c:v>
                      </c:pt>
                      <c:pt idx="53">
                        <c:v>8822.0064769644796</c:v>
                      </c:pt>
                      <c:pt idx="54">
                        <c:v>8610.9263230720881</c:v>
                      </c:pt>
                      <c:pt idx="55">
                        <c:v>8405.4270075378663</c:v>
                      </c:pt>
                      <c:pt idx="56">
                        <c:v>8205.2844238556045</c:v>
                      </c:pt>
                      <c:pt idx="57">
                        <c:v>8010.2878599526839</c:v>
                      </c:pt>
                      <c:pt idx="58">
                        <c:v>7820.2389685567732</c:v>
                      </c:pt>
                      <c:pt idx="59">
                        <c:v>7634.9508333504191</c:v>
                      </c:pt>
                      <c:pt idx="60">
                        <c:v>7454.247120519397</c:v>
                      </c:pt>
                      <c:pt idx="61">
                        <c:v>7277.9613065836611</c:v>
                      </c:pt>
                      <c:pt idx="62">
                        <c:v>7105.9359745055235</c:v>
                      </c:pt>
                      <c:pt idx="63">
                        <c:v>6938.0221710258365</c:v>
                      </c:pt>
                      <c:pt idx="64">
                        <c:v>6774.0788190074345</c:v>
                      </c:pt>
                      <c:pt idx="65">
                        <c:v>6613.9721792847849</c:v>
                      </c:pt>
                      <c:pt idx="66">
                        <c:v>6457.5753571453897</c:v>
                      </c:pt>
                      <c:pt idx="67">
                        <c:v>6304.7678491153392</c:v>
                      </c:pt>
                      <c:pt idx="68">
                        <c:v>6155.4351261996344</c:v>
                      </c:pt>
                      <c:pt idx="69">
                        <c:v>6009.4682501469488</c:v>
                      </c:pt>
                      <c:pt idx="70">
                        <c:v>5866.7635196766196</c:v>
                      </c:pt>
                      <c:pt idx="71">
                        <c:v>5727.2221439294963</c:v>
                      </c:pt>
                      <c:pt idx="72">
                        <c:v>5590.749940689735</c:v>
                      </c:pt>
                      <c:pt idx="73">
                        <c:v>5457.2570571768965</c:v>
                      </c:pt>
                      <c:pt idx="74">
                        <c:v>5326.6577114308257</c:v>
                      </c:pt>
                      <c:pt idx="75">
                        <c:v>5198.8699525095399</c:v>
                      </c:pt>
                      <c:pt idx="76">
                        <c:v>5073.8154378960771</c:v>
                      </c:pt>
                      <c:pt idx="77">
                        <c:v>4951.4192266664277</c:v>
                      </c:pt>
                      <c:pt idx="78">
                        <c:v>4831.6095871097968</c:v>
                      </c:pt>
                      <c:pt idx="79">
                        <c:v>4714.3178176166994</c:v>
                      </c:pt>
                      <c:pt idx="80">
                        <c:v>4599.4780797612812</c:v>
                      </c:pt>
                      <c:pt idx="81">
                        <c:v>4487.0272426035626</c:v>
                      </c:pt>
                      <c:pt idx="82">
                        <c:v>4376.9047373263593</c:v>
                      </c:pt>
                      <c:pt idx="83">
                        <c:v>4269.0524214014577</c:v>
                      </c:pt>
                      <c:pt idx="84">
                        <c:v>4163.4144515514099</c:v>
                      </c:pt>
                      <c:pt idx="85">
                        <c:v>4059.9371648379843</c:v>
                      </c:pt>
                      <c:pt idx="86">
                        <c:v>3958.5689672664821</c:v>
                      </c:pt>
                      <c:pt idx="87">
                        <c:v>3859.2602293476352</c:v>
                      </c:pt>
                      <c:pt idx="88">
                        <c:v>3761.9631881063642</c:v>
                      </c:pt>
                      <c:pt idx="89">
                        <c:v>3666.6318550695</c:v>
                      </c:pt>
                      <c:pt idx="90">
                        <c:v>3573.2219298034929</c:v>
                      </c:pt>
                      <c:pt idx="91">
                        <c:v>3481.6907186083968</c:v>
                      </c:pt>
                      <c:pt idx="92">
                        <c:v>3391.9970580063941</c:v>
                      </c:pt>
                      <c:pt idx="93">
                        <c:v>3304.1012426921611</c:v>
                      </c:pt>
                      <c:pt idx="94">
                        <c:v>3217.9649576389147</c:v>
                      </c:pt>
                      <c:pt idx="95">
                        <c:v>3133.551214077962</c:v>
                      </c:pt>
                      <c:pt idx="96">
                        <c:v>3050.8242890915935</c:v>
                      </c:pt>
                      <c:pt idx="97">
                        <c:v>2969.7496685791721</c:v>
                      </c:pt>
                      <c:pt idx="98">
                        <c:v>2890.2939933745761</c:v>
                      </c:pt>
                      <c:pt idx="99">
                        <c:v>2812.4250083098623</c:v>
                      </c:pt>
                      <c:pt idx="100">
                        <c:v>2736.1115140353713</c:v>
                      </c:pt>
                      <c:pt idx="101">
                        <c:v>2661.3233214204793</c:v>
                      </c:pt>
                      <c:pt idx="102">
                        <c:v>2588.0312083720755</c:v>
                      </c:pt>
                      <c:pt idx="103">
                        <c:v>2516.2068789196578</c:v>
                      </c:pt>
                      <c:pt idx="104">
                        <c:v>2445.8229244267659</c:v>
                      </c:pt>
                      <c:pt idx="105">
                        <c:v>2376.8527867984253</c:v>
                      </c:pt>
                      <c:pt idx="106">
                        <c:v>2309.2707235634712</c:v>
                      </c:pt>
                      <c:pt idx="107">
                        <c:v>2243.0517747190406</c:v>
                      </c:pt>
                      <c:pt idx="108">
                        <c:v>2178.1717312322908</c:v>
                      </c:pt>
                      <c:pt idx="109">
                        <c:v>2114.6071051016183</c:v>
                      </c:pt>
                      <c:pt idx="110">
                        <c:v>2052.3351008862337</c:v>
                      </c:pt>
                      <c:pt idx="111">
                        <c:v>1991.3335886190714</c:v>
                      </c:pt>
                      <c:pt idx="112">
                        <c:v>1931.5810780236918</c:v>
                      </c:pt>
                      <c:pt idx="113">
                        <c:v>1873.056693961033</c:v>
                      </c:pt>
                      <c:pt idx="114">
                        <c:v>1815.7401530367395</c:v>
                      </c:pt>
                      <c:pt idx="115">
                        <c:v>1759.6117413042555</c:v>
                      </c:pt>
                      <c:pt idx="116">
                        <c:v>1704.6522930030451</c:v>
                      </c:pt>
                      <c:pt idx="117">
                        <c:v>1650.8431702751559</c:v>
                      </c:pt>
                      <c:pt idx="118">
                        <c:v>1598.1662438069318</c:v>
                      </c:pt>
                      <c:pt idx="119">
                        <c:v>1546.6038743459774</c:v>
                      </c:pt>
                      <c:pt idx="120">
                        <c:v>1496.1388950466098</c:v>
                      </c:pt>
                      <c:pt idx="121">
                        <c:v>1446.754594599885</c:v>
                      </c:pt>
                      <c:pt idx="122">
                        <c:v>1398.4347011069528</c:v>
                      </c:pt>
                      <c:pt idx="123">
                        <c:v>1351.1633666570287</c:v>
                      </c:pt>
                      <c:pt idx="124">
                        <c:v>1304.9251525735388</c:v>
                      </c:pt>
                      <c:pt idx="125">
                        <c:v>1259.7050152942015</c:v>
                      </c:pt>
                      <c:pt idx="126">
                        <c:v>1215.4882928528134</c:v>
                      </c:pt>
                      <c:pt idx="127">
                        <c:v>1172.2606919323941</c:v>
                      </c:pt>
                      <c:pt idx="128">
                        <c:v>1130.0082754611058</c:v>
                      </c:pt>
                      <c:pt idx="129">
                        <c:v>1088.7174507240095</c:v>
                      </c:pt>
                      <c:pt idx="130">
                        <c:v>1048.3749579652595</c:v>
                      </c:pt>
                      <c:pt idx="131">
                        <c:v>1008.9678594567869</c:v>
                      </c:pt>
                      <c:pt idx="132">
                        <c:v>970.48352901084286</c:v>
                      </c:pt>
                      <c:pt idx="133">
                        <c:v>932.90964191507237</c:v>
                      </c:pt>
                      <c:pt idx="134">
                        <c:v>896.23416526993606</c:v>
                      </c:pt>
                      <c:pt idx="135">
                        <c:v>860.44534870943835</c:v>
                      </c:pt>
                      <c:pt idx="136">
                        <c:v>825.53171548713021</c:v>
                      </c:pt>
                      <c:pt idx="137">
                        <c:v>791.48205391035333</c:v>
                      </c:pt>
                      <c:pt idx="138">
                        <c:v>758.28540910659729</c:v>
                      </c:pt>
                      <c:pt idx="139">
                        <c:v>725.93107510670256</c:v>
                      </c:pt>
                      <c:pt idx="140">
                        <c:v>694.40858723045812</c:v>
                      </c:pt>
                      <c:pt idx="141">
                        <c:v>663.70771476089215</c:v>
                      </c:pt>
                      <c:pt idx="142">
                        <c:v>633.81845389427417</c:v>
                      </c:pt>
                      <c:pt idx="143">
                        <c:v>604.73102095352408</c:v>
                      </c:pt>
                      <c:pt idx="144">
                        <c:v>576.4358458533527</c:v>
                      </c:pt>
                      <c:pt idx="145">
                        <c:v>548.92356580605031</c:v>
                      </c:pt>
                      <c:pt idx="146">
                        <c:v>522.18501925741361</c:v>
                      </c:pt>
                      <c:pt idx="147">
                        <c:v>496.21124004281944</c:v>
                      </c:pt>
                      <c:pt idx="148">
                        <c:v>470.99345175396542</c:v>
                      </c:pt>
                      <c:pt idx="149">
                        <c:v>446.52306230725418</c:v>
                      </c:pt>
                      <c:pt idx="150">
                        <c:v>422.79165870525964</c:v>
                      </c:pt>
                      <c:pt idx="151">
                        <c:v>399.79100198311761</c:v>
                      </c:pt>
                      <c:pt idx="152">
                        <c:v>377.51302233209782</c:v>
                      </c:pt>
                      <c:pt idx="153">
                        <c:v>355.94981439296902</c:v>
                      </c:pt>
                      <c:pt idx="154">
                        <c:v>335.0936327121409</c:v>
                      </c:pt>
                      <c:pt idx="155">
                        <c:v>314.93688735389355</c:v>
                      </c:pt>
                      <c:pt idx="156">
                        <c:v>295.47213966232005</c:v>
                      </c:pt>
                      <c:pt idx="157">
                        <c:v>276.69209816691892</c:v>
                      </c:pt>
                      <c:pt idx="158">
                        <c:v>258.58961462604174</c:v>
                      </c:pt>
                      <c:pt idx="159">
                        <c:v>241.15768020268408</c:v>
                      </c:pt>
                      <c:pt idx="160">
                        <c:v>224.38942176735412</c:v>
                      </c:pt>
                      <c:pt idx="161">
                        <c:v>208.27809832300233</c:v>
                      </c:pt>
                      <c:pt idx="162">
                        <c:v>192.81709754721524</c:v>
                      </c:pt>
                      <c:pt idx="163">
                        <c:v>177.99993244710291</c:v>
                      </c:pt>
                      <c:pt idx="164">
                        <c:v>163.82023812250856</c:v>
                      </c:pt>
                      <c:pt idx="165">
                        <c:v>150.27176863337269</c:v>
                      </c:pt>
                      <c:pt idx="166">
                        <c:v>137.34839396725809</c:v>
                      </c:pt>
                      <c:pt idx="167">
                        <c:v>125.04409710323009</c:v>
                      </c:pt>
                      <c:pt idx="168">
                        <c:v>113.35297116844559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8-959C-472B-B150-4CCB3259A7BD}"/>
                  </c:ext>
                </c:extLst>
              </c15:ser>
            </c15:filteredScatterSeries>
            <c15:filteredScatterSeries>
              <c15:ser>
                <c:idx val="6"/>
                <c:order val="1"/>
                <c:tx>
                  <c:v>FCC 1500A/mm² 4.2 K deg 3%</c:v>
                </c:tx>
                <c:spPr>
                  <a:ln w="19050" cap="rnd">
                    <a:solidFill>
                      <a:schemeClr val="accent1">
                        <a:lumMod val="60000"/>
                      </a:schemeClr>
                    </a:solidFill>
                    <a:prstDash val="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Fit!$F$6:$F$174</c15:sqref>
                        </c15:formulaRef>
                      </c:ext>
                    </c:extLst>
                    <c:numCache>
                      <c:formatCode>0\.000</c:formatCode>
                      <c:ptCount val="169"/>
                      <c:pt idx="0">
                        <c:v>0</c:v>
                      </c:pt>
                      <c:pt idx="1">
                        <c:v>0.1</c:v>
                      </c:pt>
                      <c:pt idx="2">
                        <c:v>0.25</c:v>
                      </c:pt>
                      <c:pt idx="3">
                        <c:v>0.4</c:v>
                      </c:pt>
                      <c:pt idx="4">
                        <c:v>0.55000000000000004</c:v>
                      </c:pt>
                      <c:pt idx="5">
                        <c:v>0.70000000000000007</c:v>
                      </c:pt>
                      <c:pt idx="6">
                        <c:v>0.85000000000000009</c:v>
                      </c:pt>
                      <c:pt idx="7">
                        <c:v>1</c:v>
                      </c:pt>
                      <c:pt idx="8">
                        <c:v>1.1499999999999999</c:v>
                      </c:pt>
                      <c:pt idx="9">
                        <c:v>1.2999999999999998</c:v>
                      </c:pt>
                      <c:pt idx="10">
                        <c:v>1.4499999999999997</c:v>
                      </c:pt>
                      <c:pt idx="11">
                        <c:v>1.5999999999999996</c:v>
                      </c:pt>
                      <c:pt idx="12">
                        <c:v>1.7499999999999996</c:v>
                      </c:pt>
                      <c:pt idx="13">
                        <c:v>1.8999999999999995</c:v>
                      </c:pt>
                      <c:pt idx="14">
                        <c:v>2.0499999999999994</c:v>
                      </c:pt>
                      <c:pt idx="15">
                        <c:v>2.1999999999999993</c:v>
                      </c:pt>
                      <c:pt idx="16">
                        <c:v>2.3499999999999992</c:v>
                      </c:pt>
                      <c:pt idx="17">
                        <c:v>2.4999999999999991</c:v>
                      </c:pt>
                      <c:pt idx="18">
                        <c:v>2.649999999999999</c:v>
                      </c:pt>
                      <c:pt idx="19">
                        <c:v>2.7999999999999989</c:v>
                      </c:pt>
                      <c:pt idx="20">
                        <c:v>2.9499999999999988</c:v>
                      </c:pt>
                      <c:pt idx="21">
                        <c:v>3.0999999999999988</c:v>
                      </c:pt>
                      <c:pt idx="22">
                        <c:v>3.2499999999999987</c:v>
                      </c:pt>
                      <c:pt idx="23">
                        <c:v>3.3999999999999986</c:v>
                      </c:pt>
                      <c:pt idx="24">
                        <c:v>3.5499999999999985</c:v>
                      </c:pt>
                      <c:pt idx="25">
                        <c:v>3.6999999999999984</c:v>
                      </c:pt>
                      <c:pt idx="26">
                        <c:v>3.8499999999999983</c:v>
                      </c:pt>
                      <c:pt idx="27">
                        <c:v>3.9999999999999982</c:v>
                      </c:pt>
                      <c:pt idx="28">
                        <c:v>4.1499999999999986</c:v>
                      </c:pt>
                      <c:pt idx="29">
                        <c:v>4.2999999999999989</c:v>
                      </c:pt>
                      <c:pt idx="30">
                        <c:v>4.4499999999999993</c:v>
                      </c:pt>
                      <c:pt idx="31">
                        <c:v>4.5999999999999996</c:v>
                      </c:pt>
                      <c:pt idx="32">
                        <c:v>4.75</c:v>
                      </c:pt>
                      <c:pt idx="33">
                        <c:v>4.9000000000000004</c:v>
                      </c:pt>
                      <c:pt idx="34">
                        <c:v>5.0500000000000007</c:v>
                      </c:pt>
                      <c:pt idx="35">
                        <c:v>5.2000000000000011</c:v>
                      </c:pt>
                      <c:pt idx="36">
                        <c:v>5.3500000000000014</c:v>
                      </c:pt>
                      <c:pt idx="37">
                        <c:v>5.5000000000000018</c:v>
                      </c:pt>
                      <c:pt idx="38">
                        <c:v>5.6500000000000021</c:v>
                      </c:pt>
                      <c:pt idx="39">
                        <c:v>5.8000000000000025</c:v>
                      </c:pt>
                      <c:pt idx="40">
                        <c:v>5.9500000000000028</c:v>
                      </c:pt>
                      <c:pt idx="41">
                        <c:v>6.1000000000000032</c:v>
                      </c:pt>
                      <c:pt idx="42">
                        <c:v>6.2500000000000036</c:v>
                      </c:pt>
                      <c:pt idx="43">
                        <c:v>6.4000000000000039</c:v>
                      </c:pt>
                      <c:pt idx="44">
                        <c:v>6.5500000000000043</c:v>
                      </c:pt>
                      <c:pt idx="45">
                        <c:v>6.7000000000000046</c:v>
                      </c:pt>
                      <c:pt idx="46">
                        <c:v>6.850000000000005</c:v>
                      </c:pt>
                      <c:pt idx="47">
                        <c:v>7.0000000000000053</c:v>
                      </c:pt>
                      <c:pt idx="48">
                        <c:v>7.1500000000000057</c:v>
                      </c:pt>
                      <c:pt idx="49">
                        <c:v>7.300000000000006</c:v>
                      </c:pt>
                      <c:pt idx="50">
                        <c:v>7.4500000000000064</c:v>
                      </c:pt>
                      <c:pt idx="51">
                        <c:v>7.6000000000000068</c:v>
                      </c:pt>
                      <c:pt idx="52">
                        <c:v>7.7500000000000071</c:v>
                      </c:pt>
                      <c:pt idx="53">
                        <c:v>7.9000000000000075</c:v>
                      </c:pt>
                      <c:pt idx="54">
                        <c:v>8.0500000000000078</c:v>
                      </c:pt>
                      <c:pt idx="55">
                        <c:v>8.2000000000000082</c:v>
                      </c:pt>
                      <c:pt idx="56">
                        <c:v>8.3500000000000085</c:v>
                      </c:pt>
                      <c:pt idx="57">
                        <c:v>8.5000000000000089</c:v>
                      </c:pt>
                      <c:pt idx="58">
                        <c:v>8.6500000000000092</c:v>
                      </c:pt>
                      <c:pt idx="59">
                        <c:v>8.8000000000000096</c:v>
                      </c:pt>
                      <c:pt idx="60">
                        <c:v>8.9500000000000099</c:v>
                      </c:pt>
                      <c:pt idx="61">
                        <c:v>9.1000000000000103</c:v>
                      </c:pt>
                      <c:pt idx="62">
                        <c:v>9.2500000000000107</c:v>
                      </c:pt>
                      <c:pt idx="63">
                        <c:v>9.400000000000011</c:v>
                      </c:pt>
                      <c:pt idx="64">
                        <c:v>9.5500000000000114</c:v>
                      </c:pt>
                      <c:pt idx="65">
                        <c:v>9.7000000000000117</c:v>
                      </c:pt>
                      <c:pt idx="66">
                        <c:v>9.8500000000000121</c:v>
                      </c:pt>
                      <c:pt idx="67">
                        <c:v>10.000000000000012</c:v>
                      </c:pt>
                      <c:pt idx="68">
                        <c:v>10.150000000000013</c:v>
                      </c:pt>
                      <c:pt idx="69">
                        <c:v>10.300000000000013</c:v>
                      </c:pt>
                      <c:pt idx="70">
                        <c:v>10.450000000000014</c:v>
                      </c:pt>
                      <c:pt idx="71">
                        <c:v>10.600000000000014</c:v>
                      </c:pt>
                      <c:pt idx="72">
                        <c:v>10.750000000000014</c:v>
                      </c:pt>
                      <c:pt idx="73">
                        <c:v>10.900000000000015</c:v>
                      </c:pt>
                      <c:pt idx="74">
                        <c:v>11.050000000000015</c:v>
                      </c:pt>
                      <c:pt idx="75">
                        <c:v>11.200000000000015</c:v>
                      </c:pt>
                      <c:pt idx="76">
                        <c:v>11.350000000000016</c:v>
                      </c:pt>
                      <c:pt idx="77">
                        <c:v>11.500000000000016</c:v>
                      </c:pt>
                      <c:pt idx="78">
                        <c:v>11.650000000000016</c:v>
                      </c:pt>
                      <c:pt idx="79">
                        <c:v>11.800000000000017</c:v>
                      </c:pt>
                      <c:pt idx="80">
                        <c:v>11.950000000000017</c:v>
                      </c:pt>
                      <c:pt idx="81">
                        <c:v>12.100000000000017</c:v>
                      </c:pt>
                      <c:pt idx="82">
                        <c:v>12.250000000000018</c:v>
                      </c:pt>
                      <c:pt idx="83">
                        <c:v>12.400000000000018</c:v>
                      </c:pt>
                      <c:pt idx="84">
                        <c:v>12.550000000000018</c:v>
                      </c:pt>
                      <c:pt idx="85">
                        <c:v>12.700000000000019</c:v>
                      </c:pt>
                      <c:pt idx="86">
                        <c:v>12.850000000000019</c:v>
                      </c:pt>
                      <c:pt idx="87">
                        <c:v>13.00000000000002</c:v>
                      </c:pt>
                      <c:pt idx="88">
                        <c:v>13.15000000000002</c:v>
                      </c:pt>
                      <c:pt idx="89">
                        <c:v>13.30000000000002</c:v>
                      </c:pt>
                      <c:pt idx="90">
                        <c:v>13.450000000000021</c:v>
                      </c:pt>
                      <c:pt idx="91">
                        <c:v>13.600000000000021</c:v>
                      </c:pt>
                      <c:pt idx="92">
                        <c:v>13.750000000000021</c:v>
                      </c:pt>
                      <c:pt idx="93">
                        <c:v>13.900000000000022</c:v>
                      </c:pt>
                      <c:pt idx="94">
                        <c:v>14.050000000000022</c:v>
                      </c:pt>
                      <c:pt idx="95">
                        <c:v>14.200000000000022</c:v>
                      </c:pt>
                      <c:pt idx="96">
                        <c:v>14.350000000000023</c:v>
                      </c:pt>
                      <c:pt idx="97">
                        <c:v>14.500000000000023</c:v>
                      </c:pt>
                      <c:pt idx="98">
                        <c:v>14.650000000000023</c:v>
                      </c:pt>
                      <c:pt idx="99">
                        <c:v>14.800000000000024</c:v>
                      </c:pt>
                      <c:pt idx="100">
                        <c:v>14.950000000000024</c:v>
                      </c:pt>
                      <c:pt idx="101">
                        <c:v>15.100000000000025</c:v>
                      </c:pt>
                      <c:pt idx="102">
                        <c:v>15.250000000000025</c:v>
                      </c:pt>
                      <c:pt idx="103">
                        <c:v>15.400000000000025</c:v>
                      </c:pt>
                      <c:pt idx="104">
                        <c:v>15.550000000000026</c:v>
                      </c:pt>
                      <c:pt idx="105">
                        <c:v>15.700000000000026</c:v>
                      </c:pt>
                      <c:pt idx="106">
                        <c:v>15.850000000000026</c:v>
                      </c:pt>
                      <c:pt idx="107">
                        <c:v>16.000000000000025</c:v>
                      </c:pt>
                      <c:pt idx="108">
                        <c:v>16.150000000000023</c:v>
                      </c:pt>
                      <c:pt idx="109">
                        <c:v>16.300000000000022</c:v>
                      </c:pt>
                      <c:pt idx="110">
                        <c:v>16.450000000000021</c:v>
                      </c:pt>
                      <c:pt idx="111">
                        <c:v>16.600000000000019</c:v>
                      </c:pt>
                      <c:pt idx="112">
                        <c:v>16.750000000000018</c:v>
                      </c:pt>
                      <c:pt idx="113">
                        <c:v>16.900000000000016</c:v>
                      </c:pt>
                      <c:pt idx="114">
                        <c:v>17.050000000000015</c:v>
                      </c:pt>
                      <c:pt idx="115">
                        <c:v>17.200000000000014</c:v>
                      </c:pt>
                      <c:pt idx="116">
                        <c:v>17.350000000000012</c:v>
                      </c:pt>
                      <c:pt idx="117">
                        <c:v>17.500000000000011</c:v>
                      </c:pt>
                      <c:pt idx="118">
                        <c:v>17.650000000000009</c:v>
                      </c:pt>
                      <c:pt idx="119">
                        <c:v>17.800000000000008</c:v>
                      </c:pt>
                      <c:pt idx="120">
                        <c:v>17.950000000000006</c:v>
                      </c:pt>
                      <c:pt idx="121">
                        <c:v>18.100000000000005</c:v>
                      </c:pt>
                      <c:pt idx="122">
                        <c:v>18.250000000000004</c:v>
                      </c:pt>
                      <c:pt idx="123">
                        <c:v>18.400000000000002</c:v>
                      </c:pt>
                      <c:pt idx="124">
                        <c:v>18.55</c:v>
                      </c:pt>
                      <c:pt idx="125">
                        <c:v>18.7</c:v>
                      </c:pt>
                      <c:pt idx="126">
                        <c:v>18.849999999999998</c:v>
                      </c:pt>
                      <c:pt idx="127">
                        <c:v>18.999999999999996</c:v>
                      </c:pt>
                      <c:pt idx="128">
                        <c:v>19.149999999999995</c:v>
                      </c:pt>
                      <c:pt idx="129">
                        <c:v>19.299999999999994</c:v>
                      </c:pt>
                      <c:pt idx="130">
                        <c:v>19.449999999999992</c:v>
                      </c:pt>
                      <c:pt idx="131">
                        <c:v>19.599999999999991</c:v>
                      </c:pt>
                      <c:pt idx="132">
                        <c:v>19.749999999999989</c:v>
                      </c:pt>
                      <c:pt idx="133">
                        <c:v>19.899999999999988</c:v>
                      </c:pt>
                      <c:pt idx="134">
                        <c:v>20.049999999999986</c:v>
                      </c:pt>
                      <c:pt idx="135">
                        <c:v>20.199999999999985</c:v>
                      </c:pt>
                      <c:pt idx="136">
                        <c:v>20.349999999999984</c:v>
                      </c:pt>
                      <c:pt idx="137">
                        <c:v>20.499999999999982</c:v>
                      </c:pt>
                      <c:pt idx="138">
                        <c:v>20.649999999999981</c:v>
                      </c:pt>
                      <c:pt idx="139">
                        <c:v>20.799999999999979</c:v>
                      </c:pt>
                      <c:pt idx="140">
                        <c:v>20.949999999999978</c:v>
                      </c:pt>
                      <c:pt idx="141">
                        <c:v>21.099999999999977</c:v>
                      </c:pt>
                      <c:pt idx="142">
                        <c:v>21.249999999999975</c:v>
                      </c:pt>
                      <c:pt idx="143">
                        <c:v>21.399999999999974</c:v>
                      </c:pt>
                      <c:pt idx="144">
                        <c:v>21.549999999999972</c:v>
                      </c:pt>
                      <c:pt idx="145">
                        <c:v>21.699999999999971</c:v>
                      </c:pt>
                      <c:pt idx="146">
                        <c:v>21.849999999999969</c:v>
                      </c:pt>
                      <c:pt idx="147">
                        <c:v>21.999999999999968</c:v>
                      </c:pt>
                      <c:pt idx="148">
                        <c:v>22.149999999999967</c:v>
                      </c:pt>
                      <c:pt idx="149">
                        <c:v>22.299999999999965</c:v>
                      </c:pt>
                      <c:pt idx="150">
                        <c:v>22.449999999999964</c:v>
                      </c:pt>
                      <c:pt idx="151">
                        <c:v>22.599999999999962</c:v>
                      </c:pt>
                      <c:pt idx="152">
                        <c:v>22.749999999999961</c:v>
                      </c:pt>
                      <c:pt idx="153">
                        <c:v>22.899999999999959</c:v>
                      </c:pt>
                      <c:pt idx="154">
                        <c:v>23.049999999999958</c:v>
                      </c:pt>
                      <c:pt idx="155">
                        <c:v>23.199999999999957</c:v>
                      </c:pt>
                      <c:pt idx="156">
                        <c:v>23.349999999999955</c:v>
                      </c:pt>
                      <c:pt idx="157">
                        <c:v>23.499999999999954</c:v>
                      </c:pt>
                      <c:pt idx="158">
                        <c:v>23.649999999999952</c:v>
                      </c:pt>
                      <c:pt idx="159">
                        <c:v>23.799999999999951</c:v>
                      </c:pt>
                      <c:pt idx="160">
                        <c:v>23.94999999999995</c:v>
                      </c:pt>
                      <c:pt idx="161">
                        <c:v>24.099999999999948</c:v>
                      </c:pt>
                      <c:pt idx="162">
                        <c:v>24.249999999999947</c:v>
                      </c:pt>
                      <c:pt idx="163">
                        <c:v>24.399999999999945</c:v>
                      </c:pt>
                      <c:pt idx="164">
                        <c:v>24.549999999999944</c:v>
                      </c:pt>
                      <c:pt idx="165">
                        <c:v>24.699999999999942</c:v>
                      </c:pt>
                      <c:pt idx="166">
                        <c:v>24.849999999999941</c:v>
                      </c:pt>
                      <c:pt idx="167">
                        <c:v>24.99999999999994</c:v>
                      </c:pt>
                      <c:pt idx="168">
                        <c:v>25.149999999999938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Fit!$H$6:$H$174</c15:sqref>
                        </c15:formulaRef>
                      </c:ext>
                    </c:extLst>
                    <c:numCache>
                      <c:formatCode>0.000</c:formatCode>
                      <c:ptCount val="169"/>
                      <c:pt idx="0">
                        <c:v>135598.1654620163</c:v>
                      </c:pt>
                      <c:pt idx="1">
                        <c:v>135598.1654620163</c:v>
                      </c:pt>
                      <c:pt idx="2">
                        <c:v>84751.19398695312</c:v>
                      </c:pt>
                      <c:pt idx="3">
                        <c:v>66209.037729420204</c:v>
                      </c:pt>
                      <c:pt idx="4">
                        <c:v>55791.293314755261</c:v>
                      </c:pt>
                      <c:pt idx="5">
                        <c:v>48861.629181965611</c:v>
                      </c:pt>
                      <c:pt idx="6">
                        <c:v>43807.149855538853</c:v>
                      </c:pt>
                      <c:pt idx="7">
                        <c:v>39898.80429588494</c:v>
                      </c:pt>
                      <c:pt idx="8">
                        <c:v>36752.247994144047</c:v>
                      </c:pt>
                      <c:pt idx="9">
                        <c:v>34142.964590930067</c:v>
                      </c:pt>
                      <c:pt idx="10">
                        <c:v>31929.763167085883</c:v>
                      </c:pt>
                      <c:pt idx="11">
                        <c:v>30018.763894716281</c:v>
                      </c:pt>
                      <c:pt idx="12">
                        <c:v>28344.757750649107</c:v>
                      </c:pt>
                      <c:pt idx="13">
                        <c:v>26860.828195055128</c:v>
                      </c:pt>
                      <c:pt idx="14">
                        <c:v>25532.227324436633</c:v>
                      </c:pt>
                      <c:pt idx="15">
                        <c:v>24332.587037617068</c:v>
                      </c:pt>
                      <c:pt idx="16">
                        <c:v>23241.480527918062</c:v>
                      </c:pt>
                      <c:pt idx="17">
                        <c:v>22242.799561649648</c:v>
                      </c:pt>
                      <c:pt idx="18">
                        <c:v>21323.643255422779</c:v>
                      </c:pt>
                      <c:pt idx="19">
                        <c:v>20473.537981100544</c:v>
                      </c:pt>
                      <c:pt idx="20">
                        <c:v>19683.877678342578</c:v>
                      </c:pt>
                      <c:pt idx="21">
                        <c:v>18947.514505429343</c:v>
                      </c:pt>
                      <c:pt idx="22">
                        <c:v>18258.454278051282</c:v>
                      </c:pt>
                      <c:pt idx="23">
                        <c:v>17611.626370622154</c:v>
                      </c:pt>
                      <c:pt idx="24">
                        <c:v>17002.707455923501</c:v>
                      </c:pt>
                      <c:pt idx="25">
                        <c:v>16427.98478523091</c:v>
                      </c:pt>
                      <c:pt idx="26">
                        <c:v>15884.248923523115</c:v>
                      </c:pt>
                      <c:pt idx="27">
                        <c:v>15368.708712762791</c:v>
                      </c:pt>
                      <c:pt idx="28">
                        <c:v>14878.923209462144</c:v>
                      </c:pt>
                      <c:pt idx="29">
                        <c:v>14412.746726503337</c:v>
                      </c:pt>
                      <c:pt idx="30">
                        <c:v>13968.28409367464</c:v>
                      </c:pt>
                      <c:pt idx="31">
                        <c:v>13543.853961186349</c:v>
                      </c:pt>
                      <c:pt idx="32">
                        <c:v>13137.958488516311</c:v>
                      </c:pt>
                      <c:pt idx="33">
                        <c:v>12749.258143420069</c:v>
                      </c:pt>
                      <c:pt idx="34">
                        <c:v>12376.550621323899</c:v>
                      </c:pt>
                      <c:pt idx="35">
                        <c:v>12018.753110365429</c:v>
                      </c:pt>
                      <c:pt idx="36">
                        <c:v>11674.887290894178</c:v>
                      </c:pt>
                      <c:pt idx="37">
                        <c:v>11344.066583705842</c:v>
                      </c:pt>
                      <c:pt idx="38">
                        <c:v>11025.485258312958</c:v>
                      </c:pt>
                      <c:pt idx="39">
                        <c:v>10718.409088169237</c:v>
                      </c:pt>
                      <c:pt idx="40">
                        <c:v>10422.167299116158</c:v>
                      </c:pt>
                      <c:pt idx="41">
                        <c:v>10136.145604224139</c:v>
                      </c:pt>
                      <c:pt idx="42">
                        <c:v>9859.7801555053738</c:v>
                      </c:pt>
                      <c:pt idx="43">
                        <c:v>9592.5522728268443</c:v>
                      </c:pt>
                      <c:pt idx="44">
                        <c:v>9333.9838343770261</c:v>
                      </c:pt>
                      <c:pt idx="45">
                        <c:v>9083.6332324818559</c:v>
                      </c:pt>
                      <c:pt idx="46">
                        <c:v>8841.0918143805739</c:v>
                      </c:pt>
                      <c:pt idx="47">
                        <c:v>8605.9807405011288</c:v>
                      </c:pt>
                      <c:pt idx="48">
                        <c:v>8377.9482033939348</c:v>
                      </c:pt>
                      <c:pt idx="49">
                        <c:v>8156.6669592445405</c:v>
                      </c:pt>
                      <c:pt idx="50">
                        <c:v>7941.8321311459549</c:v>
                      </c:pt>
                      <c:pt idx="51">
                        <c:v>7733.1592493520511</c:v>
                      </c:pt>
                      <c:pt idx="52">
                        <c:v>7530.3824987796897</c:v>
                      </c:pt>
                      <c:pt idx="53">
                        <c:v>7333.2531482580844</c:v>
                      </c:pt>
                      <c:pt idx="54">
                        <c:v>7141.5381395845734</c:v>
                      </c:pt>
                      <c:pt idx="55">
                        <c:v>6955.0188174526575</c:v>
                      </c:pt>
                      <c:pt idx="56">
                        <c:v>6773.4897838656543</c:v>
                      </c:pt>
                      <c:pt idx="57">
                        <c:v>6596.7578628147585</c:v>
                      </c:pt>
                      <c:pt idx="58">
                        <c:v>6424.6411628465512</c:v>
                      </c:pt>
                      <c:pt idx="59">
                        <c:v>6256.9682267238632</c:v>
                      </c:pt>
                      <c:pt idx="60">
                        <c:v>6093.5772587380006</c:v>
                      </c:pt>
                      <c:pt idx="61">
                        <c:v>5934.3154213947773</c:v>
                      </c:pt>
                      <c:pt idx="62">
                        <c:v>5779.0381942009253</c:v>
                      </c:pt>
                      <c:pt idx="63">
                        <c:v>5627.608788145556</c:v>
                      </c:pt>
                      <c:pt idx="64">
                        <c:v>5479.8976102235465</c:v>
                      </c:pt>
                      <c:pt idx="65">
                        <c:v>5335.7817730013867</c:v>
                      </c:pt>
                      <c:pt idx="66">
                        <c:v>5195.1446447950448</c:v>
                      </c:pt>
                      <c:pt idx="67">
                        <c:v>5057.8754365260475</c:v>
                      </c:pt>
                      <c:pt idx="68">
                        <c:v>4923.868821756394</c:v>
                      </c:pt>
                      <c:pt idx="69">
                        <c:v>4793.024586783592</c:v>
                      </c:pt>
                      <c:pt idx="70">
                        <c:v>4665.2473080114914</c:v>
                      </c:pt>
                      <c:pt idx="71">
                        <c:v>4540.4460541068102</c:v>
                      </c:pt>
                      <c:pt idx="72">
                        <c:v>4418.5341107106615</c:v>
                      </c:pt>
                      <c:pt idx="73">
                        <c:v>4299.4287257036049</c:v>
                      </c:pt>
                      <c:pt idx="74">
                        <c:v>4183.050873225432</c:v>
                      </c:pt>
                      <c:pt idx="75">
                        <c:v>4069.3250348307738</c:v>
                      </c:pt>
                      <c:pt idx="76">
                        <c:v>3958.1789963211663</c:v>
                      </c:pt>
                      <c:pt idx="77">
                        <c:v>3849.5436589362598</c:v>
                      </c:pt>
                      <c:pt idx="78">
                        <c:v>3743.352863713329</c:v>
                      </c:pt>
                      <c:pt idx="79">
                        <c:v>3639.5432279371526</c:v>
                      </c:pt>
                      <c:pt idx="80">
                        <c:v>3538.0539927031837</c:v>
                      </c:pt>
                      <c:pt idx="81">
                        <c:v>3438.8268807072377</c:v>
                      </c:pt>
                      <c:pt idx="82">
                        <c:v>3341.8059634558763</c:v>
                      </c:pt>
                      <c:pt idx="83">
                        <c:v>3246.9375371642586</c:v>
                      </c:pt>
                      <c:pt idx="84">
                        <c:v>3154.1700066735798</c:v>
                      </c:pt>
                      <c:pt idx="85">
                        <c:v>3063.4537767789411</c:v>
                      </c:pt>
                      <c:pt idx="86">
                        <c:v>2974.7411504114684</c:v>
                      </c:pt>
                      <c:pt idx="87">
                        <c:v>2887.9862331663212</c:v>
                      </c:pt>
                      <c:pt idx="88">
                        <c:v>2803.1448437113404</c:v>
                      </c:pt>
                      <c:pt idx="89">
                        <c:v>2720.1744296502125</c:v>
                      </c:pt>
                      <c:pt idx="90">
                        <c:v>2639.0339884493642</c:v>
                      </c:pt>
                      <c:pt idx="91">
                        <c:v>2559.6839930698925</c:v>
                      </c:pt>
                      <c:pt idx="92">
                        <c:v>2482.0863219749363</c:v>
                      </c:pt>
                      <c:pt idx="93">
                        <c:v>2406.204193209378</c:v>
                      </c:pt>
                      <c:pt idx="94">
                        <c:v>2332.002102272816</c:v>
                      </c:pt>
                      <c:pt idx="95">
                        <c:v>2259.445763528679</c:v>
                      </c:pt>
                      <c:pt idx="96">
                        <c:v>2188.5020549123415</c:v>
                      </c:pt>
                      <c:pt idx="97">
                        <c:v>2119.1389657193376</c:v>
                      </c:pt>
                      <c:pt idx="98">
                        <c:v>2051.3255472714281</c:v>
                      </c:pt>
                      <c:pt idx="99">
                        <c:v>1985.0318662735099</c:v>
                      </c:pt>
                      <c:pt idx="100">
                        <c:v>1920.2289606883151</c:v>
                      </c:pt>
                      <c:pt idx="101">
                        <c:v>1856.8887979685876</c:v>
                      </c:pt>
                      <c:pt idx="102">
                        <c:v>1794.9842354981831</c:v>
                      </c:pt>
                      <c:pt idx="103">
                        <c:v>1734.4889831042428</c:v>
                      </c:pt>
                      <c:pt idx="104">
                        <c:v>1675.3775675124948</c:v>
                      </c:pt>
                      <c:pt idx="105">
                        <c:v>1617.6252986268064</c:v>
                      </c:pt>
                      <c:pt idx="106">
                        <c:v>1561.2082375224547</c:v>
                      </c:pt>
                      <c:pt idx="107">
                        <c:v>1506.1031660502888</c:v>
                      </c:pt>
                      <c:pt idx="108">
                        <c:v>1452.2875579560275</c:v>
                      </c:pt>
                      <c:pt idx="109">
                        <c:v>1399.7395514255002</c:v>
                      </c:pt>
                      <c:pt idx="110">
                        <c:v>1348.4379229726489</c:v>
                      </c:pt>
                      <c:pt idx="111">
                        <c:v>1298.3620625926878</c:v>
                      </c:pt>
                      <c:pt idx="112">
                        <c:v>1249.4919501079976</c:v>
                      </c:pt>
                      <c:pt idx="113">
                        <c:v>1201.8081326390629</c:v>
                      </c:pt>
                      <c:pt idx="114">
                        <c:v>1155.291703137199</c:v>
                      </c:pt>
                      <c:pt idx="115">
                        <c:v>1109.9242799198983</c:v>
                      </c:pt>
                      <c:pt idx="116">
                        <c:v>1065.6879871534247</c:v>
                      </c:pt>
                      <c:pt idx="117">
                        <c:v>1022.5654362307799</c:v>
                      </c:pt>
                      <c:pt idx="118">
                        <c:v>980.53970799646424</c:v>
                      </c:pt>
                      <c:pt idx="119">
                        <c:v>939.59433577247023</c:v>
                      </c:pt>
                      <c:pt idx="120">
                        <c:v>899.71328914275284</c:v>
                      </c:pt>
                      <c:pt idx="121">
                        <c:v>860.88095845608518</c:v>
                      </c:pt>
                      <c:pt idx="122">
                        <c:v>823.08214000960675</c:v>
                      </c:pt>
                      <c:pt idx="123">
                        <c:v>786.30202187767168</c:v>
                      </c:pt>
                      <c:pt idx="124">
                        <c:v>750.52617035271408</c:v>
                      </c:pt>
                      <c:pt idx="125">
                        <c:v>715.74051696683182</c:v>
                      </c:pt>
                      <c:pt idx="126">
                        <c:v>681.93134606461467</c:v>
                      </c:pt>
                      <c:pt idx="127">
                        <c:v>649.08528289949106</c:v>
                      </c:pt>
                      <c:pt idx="128">
                        <c:v>617.18928222745672</c:v>
                      </c:pt>
                      <c:pt idx="129">
                        <c:v>586.23061737354624</c:v>
                      </c:pt>
                      <c:pt idx="130">
                        <c:v>556.19686974783883</c:v>
                      </c:pt>
                      <c:pt idx="131">
                        <c:v>527.07591878907795</c:v>
                      </c:pt>
                      <c:pt idx="132">
                        <c:v>498.85593231522324</c:v>
                      </c:pt>
                      <c:pt idx="133">
                        <c:v>471.52535726141616</c:v>
                      </c:pt>
                      <c:pt idx="134">
                        <c:v>445.07291078690645</c:v>
                      </c:pt>
                      <c:pt idx="135">
                        <c:v>419.4875717335018</c:v>
                      </c:pt>
                      <c:pt idx="136">
                        <c:v>394.75857241906266</c:v>
                      </c:pt>
                      <c:pt idx="137">
                        <c:v>370.87539075044492</c:v>
                      </c:pt>
                      <c:pt idx="138">
                        <c:v>347.82774264112919</c:v>
                      </c:pt>
                      <c:pt idx="139">
                        <c:v>325.6055747195727</c:v>
                      </c:pt>
                      <c:pt idx="140">
                        <c:v>304.19905731504952</c:v>
                      </c:pt>
                      <c:pt idx="141">
                        <c:v>283.59857770843638</c:v>
                      </c:pt>
                      <c:pt idx="142">
                        <c:v>263.79473363606684</c:v>
                      </c:pt>
                      <c:pt idx="143">
                        <c:v>244.77832703538286</c:v>
                      </c:pt>
                      <c:pt idx="144">
                        <c:v>226.54035802168846</c:v>
                      </c:pt>
                      <c:pt idx="145">
                        <c:v>209.07201908586788</c:v>
                      </c:pt>
                      <c:pt idx="146">
                        <c:v>192.36468950343357</c:v>
                      </c:pt>
                      <c:pt idx="147">
                        <c:v>176.40992994575498</c:v>
                      </c:pt>
                      <c:pt idx="148">
                        <c:v>161.1994772847853</c:v>
                      </c:pt>
                      <c:pt idx="149">
                        <c:v>146.7252395830198</c:v>
                      </c:pt>
                      <c:pt idx="150">
                        <c:v>132.97929126084031</c:v>
                      </c:pt>
                      <c:pt idx="151">
                        <c:v>119.95386843377625</c:v>
                      </c:pt>
                      <c:pt idx="152">
                        <c:v>107.64136441257536</c:v>
                      </c:pt>
                      <c:pt idx="153">
                        <c:v>96.034325359327426</c:v>
                      </c:pt>
                      <c:pt idx="154">
                        <c:v>85.125446093201077</c:v>
                      </c:pt>
                      <c:pt idx="155">
                        <c:v>74.907566039662242</c:v>
                      </c:pt>
                      <c:pt idx="156">
                        <c:v>65.373665317336958</c:v>
                      </c:pt>
                      <c:pt idx="157">
                        <c:v>56.516860956951682</c:v>
                      </c:pt>
                      <c:pt idx="158">
                        <c:v>48.330403247043279</c:v>
                      </c:pt>
                      <c:pt idx="159">
                        <c:v>40.807672201383099</c:v>
                      </c:pt>
                      <c:pt idx="160">
                        <c:v>33.942174143286934</c:v>
                      </c:pt>
                      <c:pt idx="161">
                        <c:v>27.727538402205148</c:v>
                      </c:pt>
                      <c:pt idx="162">
                        <c:v>22.157514118200119</c:v>
                      </c:pt>
                      <c:pt idx="163">
                        <c:v>17.225967150113227</c:v>
                      </c:pt>
                      <c:pt idx="164">
                        <c:v>12.92687708341305</c:v>
                      </c:pt>
                      <c:pt idx="165">
                        <c:v>9.2543343338979707</c:v>
                      </c:pt>
                      <c:pt idx="166">
                        <c:v>6.2025373435935247</c:v>
                      </c:pt>
                      <c:pt idx="167">
                        <c:v>3.7657898653469535</c:v>
                      </c:pt>
                      <c:pt idx="168">
                        <c:v>1.938498332776569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959C-472B-B150-4CCB3259A7BD}"/>
                  </c:ext>
                </c:extLst>
              </c15:ser>
            </c15:filteredScatterSeries>
            <c15:filteredScatterSeries>
              <c15:ser>
                <c:idx val="8"/>
                <c:order val="3"/>
                <c:tx>
                  <c:v>F2D2 1200 A/mm² 4.2 K </c:v>
                </c:tx>
                <c:spPr>
                  <a:ln w="19050" cap="rnd">
                    <a:solidFill>
                      <a:srgbClr val="C00000"/>
                    </a:solidFill>
                    <a:prstDash val="dash"/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Fit!$F$6:$F$174</c15:sqref>
                        </c15:formulaRef>
                      </c:ext>
                    </c:extLst>
                    <c:numCache>
                      <c:formatCode>0\.000</c:formatCode>
                      <c:ptCount val="169"/>
                      <c:pt idx="0">
                        <c:v>0</c:v>
                      </c:pt>
                      <c:pt idx="1">
                        <c:v>0.1</c:v>
                      </c:pt>
                      <c:pt idx="2">
                        <c:v>0.25</c:v>
                      </c:pt>
                      <c:pt idx="3">
                        <c:v>0.4</c:v>
                      </c:pt>
                      <c:pt idx="4">
                        <c:v>0.55000000000000004</c:v>
                      </c:pt>
                      <c:pt idx="5">
                        <c:v>0.70000000000000007</c:v>
                      </c:pt>
                      <c:pt idx="6">
                        <c:v>0.85000000000000009</c:v>
                      </c:pt>
                      <c:pt idx="7">
                        <c:v>1</c:v>
                      </c:pt>
                      <c:pt idx="8">
                        <c:v>1.1499999999999999</c:v>
                      </c:pt>
                      <c:pt idx="9">
                        <c:v>1.2999999999999998</c:v>
                      </c:pt>
                      <c:pt idx="10">
                        <c:v>1.4499999999999997</c:v>
                      </c:pt>
                      <c:pt idx="11">
                        <c:v>1.5999999999999996</c:v>
                      </c:pt>
                      <c:pt idx="12">
                        <c:v>1.7499999999999996</c:v>
                      </c:pt>
                      <c:pt idx="13">
                        <c:v>1.8999999999999995</c:v>
                      </c:pt>
                      <c:pt idx="14">
                        <c:v>2.0499999999999994</c:v>
                      </c:pt>
                      <c:pt idx="15">
                        <c:v>2.1999999999999993</c:v>
                      </c:pt>
                      <c:pt idx="16">
                        <c:v>2.3499999999999992</c:v>
                      </c:pt>
                      <c:pt idx="17">
                        <c:v>2.4999999999999991</c:v>
                      </c:pt>
                      <c:pt idx="18">
                        <c:v>2.649999999999999</c:v>
                      </c:pt>
                      <c:pt idx="19">
                        <c:v>2.7999999999999989</c:v>
                      </c:pt>
                      <c:pt idx="20">
                        <c:v>2.9499999999999988</c:v>
                      </c:pt>
                      <c:pt idx="21">
                        <c:v>3.0999999999999988</c:v>
                      </c:pt>
                      <c:pt idx="22">
                        <c:v>3.2499999999999987</c:v>
                      </c:pt>
                      <c:pt idx="23">
                        <c:v>3.3999999999999986</c:v>
                      </c:pt>
                      <c:pt idx="24">
                        <c:v>3.5499999999999985</c:v>
                      </c:pt>
                      <c:pt idx="25">
                        <c:v>3.6999999999999984</c:v>
                      </c:pt>
                      <c:pt idx="26">
                        <c:v>3.8499999999999983</c:v>
                      </c:pt>
                      <c:pt idx="27">
                        <c:v>3.9999999999999982</c:v>
                      </c:pt>
                      <c:pt idx="28">
                        <c:v>4.1499999999999986</c:v>
                      </c:pt>
                      <c:pt idx="29">
                        <c:v>4.2999999999999989</c:v>
                      </c:pt>
                      <c:pt idx="30">
                        <c:v>4.4499999999999993</c:v>
                      </c:pt>
                      <c:pt idx="31">
                        <c:v>4.5999999999999996</c:v>
                      </c:pt>
                      <c:pt idx="32">
                        <c:v>4.75</c:v>
                      </c:pt>
                      <c:pt idx="33">
                        <c:v>4.9000000000000004</c:v>
                      </c:pt>
                      <c:pt idx="34">
                        <c:v>5.0500000000000007</c:v>
                      </c:pt>
                      <c:pt idx="35">
                        <c:v>5.2000000000000011</c:v>
                      </c:pt>
                      <c:pt idx="36">
                        <c:v>5.3500000000000014</c:v>
                      </c:pt>
                      <c:pt idx="37">
                        <c:v>5.5000000000000018</c:v>
                      </c:pt>
                      <c:pt idx="38">
                        <c:v>5.6500000000000021</c:v>
                      </c:pt>
                      <c:pt idx="39">
                        <c:v>5.8000000000000025</c:v>
                      </c:pt>
                      <c:pt idx="40">
                        <c:v>5.9500000000000028</c:v>
                      </c:pt>
                      <c:pt idx="41">
                        <c:v>6.1000000000000032</c:v>
                      </c:pt>
                      <c:pt idx="42">
                        <c:v>6.2500000000000036</c:v>
                      </c:pt>
                      <c:pt idx="43">
                        <c:v>6.4000000000000039</c:v>
                      </c:pt>
                      <c:pt idx="44">
                        <c:v>6.5500000000000043</c:v>
                      </c:pt>
                      <c:pt idx="45">
                        <c:v>6.7000000000000046</c:v>
                      </c:pt>
                      <c:pt idx="46">
                        <c:v>6.850000000000005</c:v>
                      </c:pt>
                      <c:pt idx="47">
                        <c:v>7.0000000000000053</c:v>
                      </c:pt>
                      <c:pt idx="48">
                        <c:v>7.1500000000000057</c:v>
                      </c:pt>
                      <c:pt idx="49">
                        <c:v>7.300000000000006</c:v>
                      </c:pt>
                      <c:pt idx="50">
                        <c:v>7.4500000000000064</c:v>
                      </c:pt>
                      <c:pt idx="51">
                        <c:v>7.6000000000000068</c:v>
                      </c:pt>
                      <c:pt idx="52">
                        <c:v>7.7500000000000071</c:v>
                      </c:pt>
                      <c:pt idx="53">
                        <c:v>7.9000000000000075</c:v>
                      </c:pt>
                      <c:pt idx="54">
                        <c:v>8.0500000000000078</c:v>
                      </c:pt>
                      <c:pt idx="55">
                        <c:v>8.2000000000000082</c:v>
                      </c:pt>
                      <c:pt idx="56">
                        <c:v>8.3500000000000085</c:v>
                      </c:pt>
                      <c:pt idx="57">
                        <c:v>8.5000000000000089</c:v>
                      </c:pt>
                      <c:pt idx="58">
                        <c:v>8.6500000000000092</c:v>
                      </c:pt>
                      <c:pt idx="59">
                        <c:v>8.8000000000000096</c:v>
                      </c:pt>
                      <c:pt idx="60">
                        <c:v>8.9500000000000099</c:v>
                      </c:pt>
                      <c:pt idx="61">
                        <c:v>9.1000000000000103</c:v>
                      </c:pt>
                      <c:pt idx="62">
                        <c:v>9.2500000000000107</c:v>
                      </c:pt>
                      <c:pt idx="63">
                        <c:v>9.400000000000011</c:v>
                      </c:pt>
                      <c:pt idx="64">
                        <c:v>9.5500000000000114</c:v>
                      </c:pt>
                      <c:pt idx="65">
                        <c:v>9.7000000000000117</c:v>
                      </c:pt>
                      <c:pt idx="66">
                        <c:v>9.8500000000000121</c:v>
                      </c:pt>
                      <c:pt idx="67">
                        <c:v>10.000000000000012</c:v>
                      </c:pt>
                      <c:pt idx="68">
                        <c:v>10.150000000000013</c:v>
                      </c:pt>
                      <c:pt idx="69">
                        <c:v>10.300000000000013</c:v>
                      </c:pt>
                      <c:pt idx="70">
                        <c:v>10.450000000000014</c:v>
                      </c:pt>
                      <c:pt idx="71">
                        <c:v>10.600000000000014</c:v>
                      </c:pt>
                      <c:pt idx="72">
                        <c:v>10.750000000000014</c:v>
                      </c:pt>
                      <c:pt idx="73">
                        <c:v>10.900000000000015</c:v>
                      </c:pt>
                      <c:pt idx="74">
                        <c:v>11.050000000000015</c:v>
                      </c:pt>
                      <c:pt idx="75">
                        <c:v>11.200000000000015</c:v>
                      </c:pt>
                      <c:pt idx="76">
                        <c:v>11.350000000000016</c:v>
                      </c:pt>
                      <c:pt idx="77">
                        <c:v>11.500000000000016</c:v>
                      </c:pt>
                      <c:pt idx="78">
                        <c:v>11.650000000000016</c:v>
                      </c:pt>
                      <c:pt idx="79">
                        <c:v>11.800000000000017</c:v>
                      </c:pt>
                      <c:pt idx="80">
                        <c:v>11.950000000000017</c:v>
                      </c:pt>
                      <c:pt idx="81">
                        <c:v>12.100000000000017</c:v>
                      </c:pt>
                      <c:pt idx="82">
                        <c:v>12.250000000000018</c:v>
                      </c:pt>
                      <c:pt idx="83">
                        <c:v>12.400000000000018</c:v>
                      </c:pt>
                      <c:pt idx="84">
                        <c:v>12.550000000000018</c:v>
                      </c:pt>
                      <c:pt idx="85">
                        <c:v>12.700000000000019</c:v>
                      </c:pt>
                      <c:pt idx="86">
                        <c:v>12.850000000000019</c:v>
                      </c:pt>
                      <c:pt idx="87">
                        <c:v>13.00000000000002</c:v>
                      </c:pt>
                      <c:pt idx="88">
                        <c:v>13.15000000000002</c:v>
                      </c:pt>
                      <c:pt idx="89">
                        <c:v>13.30000000000002</c:v>
                      </c:pt>
                      <c:pt idx="90">
                        <c:v>13.450000000000021</c:v>
                      </c:pt>
                      <c:pt idx="91">
                        <c:v>13.600000000000021</c:v>
                      </c:pt>
                      <c:pt idx="92">
                        <c:v>13.750000000000021</c:v>
                      </c:pt>
                      <c:pt idx="93">
                        <c:v>13.900000000000022</c:v>
                      </c:pt>
                      <c:pt idx="94">
                        <c:v>14.050000000000022</c:v>
                      </c:pt>
                      <c:pt idx="95">
                        <c:v>14.200000000000022</c:v>
                      </c:pt>
                      <c:pt idx="96">
                        <c:v>14.350000000000023</c:v>
                      </c:pt>
                      <c:pt idx="97">
                        <c:v>14.500000000000023</c:v>
                      </c:pt>
                      <c:pt idx="98">
                        <c:v>14.650000000000023</c:v>
                      </c:pt>
                      <c:pt idx="99">
                        <c:v>14.800000000000024</c:v>
                      </c:pt>
                      <c:pt idx="100">
                        <c:v>14.950000000000024</c:v>
                      </c:pt>
                      <c:pt idx="101">
                        <c:v>15.100000000000025</c:v>
                      </c:pt>
                      <c:pt idx="102">
                        <c:v>15.250000000000025</c:v>
                      </c:pt>
                      <c:pt idx="103">
                        <c:v>15.400000000000025</c:v>
                      </c:pt>
                      <c:pt idx="104">
                        <c:v>15.550000000000026</c:v>
                      </c:pt>
                      <c:pt idx="105">
                        <c:v>15.700000000000026</c:v>
                      </c:pt>
                      <c:pt idx="106">
                        <c:v>15.850000000000026</c:v>
                      </c:pt>
                      <c:pt idx="107">
                        <c:v>16.000000000000025</c:v>
                      </c:pt>
                      <c:pt idx="108">
                        <c:v>16.150000000000023</c:v>
                      </c:pt>
                      <c:pt idx="109">
                        <c:v>16.300000000000022</c:v>
                      </c:pt>
                      <c:pt idx="110">
                        <c:v>16.450000000000021</c:v>
                      </c:pt>
                      <c:pt idx="111">
                        <c:v>16.600000000000019</c:v>
                      </c:pt>
                      <c:pt idx="112">
                        <c:v>16.750000000000018</c:v>
                      </c:pt>
                      <c:pt idx="113">
                        <c:v>16.900000000000016</c:v>
                      </c:pt>
                      <c:pt idx="114">
                        <c:v>17.050000000000015</c:v>
                      </c:pt>
                      <c:pt idx="115">
                        <c:v>17.200000000000014</c:v>
                      </c:pt>
                      <c:pt idx="116">
                        <c:v>17.350000000000012</c:v>
                      </c:pt>
                      <c:pt idx="117">
                        <c:v>17.500000000000011</c:v>
                      </c:pt>
                      <c:pt idx="118">
                        <c:v>17.650000000000009</c:v>
                      </c:pt>
                      <c:pt idx="119">
                        <c:v>17.800000000000008</c:v>
                      </c:pt>
                      <c:pt idx="120">
                        <c:v>17.950000000000006</c:v>
                      </c:pt>
                      <c:pt idx="121">
                        <c:v>18.100000000000005</c:v>
                      </c:pt>
                      <c:pt idx="122">
                        <c:v>18.250000000000004</c:v>
                      </c:pt>
                      <c:pt idx="123">
                        <c:v>18.400000000000002</c:v>
                      </c:pt>
                      <c:pt idx="124">
                        <c:v>18.55</c:v>
                      </c:pt>
                      <c:pt idx="125">
                        <c:v>18.7</c:v>
                      </c:pt>
                      <c:pt idx="126">
                        <c:v>18.849999999999998</c:v>
                      </c:pt>
                      <c:pt idx="127">
                        <c:v>18.999999999999996</c:v>
                      </c:pt>
                      <c:pt idx="128">
                        <c:v>19.149999999999995</c:v>
                      </c:pt>
                      <c:pt idx="129">
                        <c:v>19.299999999999994</c:v>
                      </c:pt>
                      <c:pt idx="130">
                        <c:v>19.449999999999992</c:v>
                      </c:pt>
                      <c:pt idx="131">
                        <c:v>19.599999999999991</c:v>
                      </c:pt>
                      <c:pt idx="132">
                        <c:v>19.749999999999989</c:v>
                      </c:pt>
                      <c:pt idx="133">
                        <c:v>19.899999999999988</c:v>
                      </c:pt>
                      <c:pt idx="134">
                        <c:v>20.049999999999986</c:v>
                      </c:pt>
                      <c:pt idx="135">
                        <c:v>20.199999999999985</c:v>
                      </c:pt>
                      <c:pt idx="136">
                        <c:v>20.349999999999984</c:v>
                      </c:pt>
                      <c:pt idx="137">
                        <c:v>20.499999999999982</c:v>
                      </c:pt>
                      <c:pt idx="138">
                        <c:v>20.649999999999981</c:v>
                      </c:pt>
                      <c:pt idx="139">
                        <c:v>20.799999999999979</c:v>
                      </c:pt>
                      <c:pt idx="140">
                        <c:v>20.949999999999978</c:v>
                      </c:pt>
                      <c:pt idx="141">
                        <c:v>21.099999999999977</c:v>
                      </c:pt>
                      <c:pt idx="142">
                        <c:v>21.249999999999975</c:v>
                      </c:pt>
                      <c:pt idx="143">
                        <c:v>21.399999999999974</c:v>
                      </c:pt>
                      <c:pt idx="144">
                        <c:v>21.549999999999972</c:v>
                      </c:pt>
                      <c:pt idx="145">
                        <c:v>21.699999999999971</c:v>
                      </c:pt>
                      <c:pt idx="146">
                        <c:v>21.849999999999969</c:v>
                      </c:pt>
                      <c:pt idx="147">
                        <c:v>21.999999999999968</c:v>
                      </c:pt>
                      <c:pt idx="148">
                        <c:v>22.149999999999967</c:v>
                      </c:pt>
                      <c:pt idx="149">
                        <c:v>22.299999999999965</c:v>
                      </c:pt>
                      <c:pt idx="150">
                        <c:v>22.449999999999964</c:v>
                      </c:pt>
                      <c:pt idx="151">
                        <c:v>22.599999999999962</c:v>
                      </c:pt>
                      <c:pt idx="152">
                        <c:v>22.749999999999961</c:v>
                      </c:pt>
                      <c:pt idx="153">
                        <c:v>22.899999999999959</c:v>
                      </c:pt>
                      <c:pt idx="154">
                        <c:v>23.049999999999958</c:v>
                      </c:pt>
                      <c:pt idx="155">
                        <c:v>23.199999999999957</c:v>
                      </c:pt>
                      <c:pt idx="156">
                        <c:v>23.349999999999955</c:v>
                      </c:pt>
                      <c:pt idx="157">
                        <c:v>23.499999999999954</c:v>
                      </c:pt>
                      <c:pt idx="158">
                        <c:v>23.649999999999952</c:v>
                      </c:pt>
                      <c:pt idx="159">
                        <c:v>23.799999999999951</c:v>
                      </c:pt>
                      <c:pt idx="160">
                        <c:v>23.94999999999995</c:v>
                      </c:pt>
                      <c:pt idx="161">
                        <c:v>24.099999999999948</c:v>
                      </c:pt>
                      <c:pt idx="162">
                        <c:v>24.249999999999947</c:v>
                      </c:pt>
                      <c:pt idx="163">
                        <c:v>24.399999999999945</c:v>
                      </c:pt>
                      <c:pt idx="164">
                        <c:v>24.549999999999944</c:v>
                      </c:pt>
                      <c:pt idx="165">
                        <c:v>24.699999999999942</c:v>
                      </c:pt>
                      <c:pt idx="166">
                        <c:v>24.849999999999941</c:v>
                      </c:pt>
                      <c:pt idx="167">
                        <c:v>24.99999999999994</c:v>
                      </c:pt>
                      <c:pt idx="168">
                        <c:v>25.149999999999938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Fit!$J$6:$J$174</c15:sqref>
                        </c15:formulaRef>
                      </c:ext>
                    </c:extLst>
                    <c:numCache>
                      <c:formatCode>0.000</c:formatCode>
                      <c:ptCount val="169"/>
                      <c:pt idx="0">
                        <c:v>111282.53904284342</c:v>
                      </c:pt>
                      <c:pt idx="1">
                        <c:v>108041.30004159555</c:v>
                      </c:pt>
                      <c:pt idx="2">
                        <c:v>67527.677437441598</c:v>
                      </c:pt>
                      <c:pt idx="3">
                        <c:v>52753.74107324033</c:v>
                      </c:pt>
                      <c:pt idx="4">
                        <c:v>44453.137254402092</c:v>
                      </c:pt>
                      <c:pt idx="5">
                        <c:v>38931.750447971208</c:v>
                      </c:pt>
                      <c:pt idx="6">
                        <c:v>34904.465007937091</c:v>
                      </c:pt>
                      <c:pt idx="7">
                        <c:v>31790.390906432454</c:v>
                      </c:pt>
                      <c:pt idx="8">
                        <c:v>29283.291844023741</c:v>
                      </c:pt>
                      <c:pt idx="9">
                        <c:v>27204.27867965195</c:v>
                      </c:pt>
                      <c:pt idx="10">
                        <c:v>25440.853943990478</c:v>
                      </c:pt>
                      <c:pt idx="11">
                        <c:v>23918.216487488975</c:v>
                      </c:pt>
                      <c:pt idx="12">
                        <c:v>22584.409356202243</c:v>
                      </c:pt>
                      <c:pt idx="13">
                        <c:v>21402.050599280632</c:v>
                      </c:pt>
                      <c:pt idx="14">
                        <c:v>20343.45393752692</c:v>
                      </c:pt>
                      <c:pt idx="15">
                        <c:v>19387.609913172731</c:v>
                      </c:pt>
                      <c:pt idx="16">
                        <c:v>18518.242946517494</c:v>
                      </c:pt>
                      <c:pt idx="17">
                        <c:v>17722.51839113875</c:v>
                      </c:pt>
                      <c:pt idx="18">
                        <c:v>16990.157138847328</c:v>
                      </c:pt>
                      <c:pt idx="19">
                        <c:v>16312.814059042021</c:v>
                      </c:pt>
                      <c:pt idx="20">
                        <c:v>15683.632053441001</c:v>
                      </c:pt>
                      <c:pt idx="21">
                        <c:v>15096.915896675697</c:v>
                      </c:pt>
                      <c:pt idx="22">
                        <c:v>14547.889569370867</c:v>
                      </c:pt>
                      <c:pt idx="23">
                        <c:v>14032.512921141777</c:v>
                      </c:pt>
                      <c:pt idx="24">
                        <c:v>13547.34123065612</c:v>
                      </c:pt>
                      <c:pt idx="25">
                        <c:v>13089.416270584308</c:v>
                      </c:pt>
                      <c:pt idx="26">
                        <c:v>12656.180841638896</c:v>
                      </c:pt>
                      <c:pt idx="27">
                        <c:v>12245.411017397681</c:v>
                      </c:pt>
                      <c:pt idx="28">
                        <c:v>11855.161913821479</c:v>
                      </c:pt>
                      <c:pt idx="29">
                        <c:v>11483.723899921531</c:v>
                      </c:pt>
                      <c:pt idx="30">
                        <c:v>11129.586950449499</c:v>
                      </c:pt>
                      <c:pt idx="31">
                        <c:v>10791.411407036951</c:v>
                      </c:pt>
                      <c:pt idx="32">
                        <c:v>10468.003827009232</c:v>
                      </c:pt>
                      <c:pt idx="33">
                        <c:v>10158.296903853414</c:v>
                      </c:pt>
                      <c:pt idx="34">
                        <c:v>9861.332670706528</c:v>
                      </c:pt>
                      <c:pt idx="35">
                        <c:v>9576.2483695739393</c:v>
                      </c:pt>
                      <c:pt idx="36">
                        <c:v>9302.264499298426</c:v>
                      </c:pt>
                      <c:pt idx="37">
                        <c:v>9038.6746552653221</c:v>
                      </c:pt>
                      <c:pt idx="38">
                        <c:v>8784.8368511391072</c:v>
                      </c:pt>
                      <c:pt idx="39">
                        <c:v>8540.1660731748179</c:v>
                      </c:pt>
                      <c:pt idx="40">
                        <c:v>8304.1278649373435</c:v>
                      </c:pt>
                      <c:pt idx="41">
                        <c:v>8076.2327776333004</c:v>
                      </c:pt>
                      <c:pt idx="42">
                        <c:v>7856.0315509838283</c:v>
                      </c:pt>
                      <c:pt idx="43">
                        <c:v>7643.1109133514619</c:v>
                      </c:pt>
                      <c:pt idx="44">
                        <c:v>7437.0899089768209</c:v>
                      </c:pt>
                      <c:pt idx="45">
                        <c:v>7237.6166756717075</c:v>
                      </c:pt>
                      <c:pt idx="46">
                        <c:v>7044.3656089164197</c:v>
                      </c:pt>
                      <c:pt idx="47">
                        <c:v>6857.0348586104619</c:v>
                      </c:pt>
                      <c:pt idx="48">
                        <c:v>6675.3441131870222</c:v>
                      </c:pt>
                      <c:pt idx="49">
                        <c:v>6499.0326327826724</c:v>
                      </c:pt>
                      <c:pt idx="50">
                        <c:v>6327.8574989385061</c:v>
                      </c:pt>
                      <c:pt idx="51">
                        <c:v>6161.5920531220218</c:v>
                      </c:pt>
                      <c:pt idx="52">
                        <c:v>6000.0245003796863</c:v>
                      </c:pt>
                      <c:pt idx="53">
                        <c:v>5842.9566578012727</c:v>
                      </c:pt>
                      <c:pt idx="54">
                        <c:v>5690.2028303140269</c:v>
                      </c:pt>
                      <c:pt idx="55">
                        <c:v>5541.5887987204042</c:v>
                      </c:pt>
                      <c:pt idx="56">
                        <c:v>5396.950906922908</c:v>
                      </c:pt>
                      <c:pt idx="57">
                        <c:v>5256.1352370048935</c:v>
                      </c:pt>
                      <c:pt idx="58">
                        <c:v>5118.9968623073146</c:v>
                      </c:pt>
                      <c:pt idx="59">
                        <c:v>4985.3991698992913</c:v>
                      </c:pt>
                      <c:pt idx="60">
                        <c:v>4855.2132449194123</c:v>
                      </c:pt>
                      <c:pt idx="61">
                        <c:v>4728.3173101923676</c:v>
                      </c:pt>
                      <c:pt idx="62">
                        <c:v>4604.5962153256578</c:v>
                      </c:pt>
                      <c:pt idx="63">
                        <c:v>4483.9409701827462</c:v>
                      </c:pt>
                      <c:pt idx="64">
                        <c:v>4366.2483182283959</c:v>
                      </c:pt>
                      <c:pt idx="65">
                        <c:v>4251.4203457627464</c:v>
                      </c:pt>
                      <c:pt idx="66">
                        <c:v>4139.3641235140321</c:v>
                      </c:pt>
                      <c:pt idx="67">
                        <c:v>4029.9913774556239</c:v>
                      </c:pt>
                      <c:pt idx="68">
                        <c:v>3923.2181860591495</c:v>
                      </c:pt>
                      <c:pt idx="69">
                        <c:v>3818.9647014987736</c:v>
                      </c:pt>
                      <c:pt idx="70">
                        <c:v>3717.1548925881798</c:v>
                      </c:pt>
                      <c:pt idx="71">
                        <c:v>3617.7163074661694</c:v>
                      </c:pt>
                      <c:pt idx="72">
                        <c:v>3520.5798542535572</c:v>
                      </c:pt>
                      <c:pt idx="73">
                        <c:v>3425.6795980865827</c:v>
                      </c:pt>
                      <c:pt idx="74">
                        <c:v>3332.9525730936598</c:v>
                      </c:pt>
                      <c:pt idx="75">
                        <c:v>3242.3386080255182</c:v>
                      </c:pt>
                      <c:pt idx="76">
                        <c:v>3153.7801643759617</c:v>
                      </c:pt>
                      <c:pt idx="77">
                        <c:v>3067.2221859436468</c:v>
                      </c:pt>
                      <c:pt idx="78">
                        <c:v>2982.6119588860392</c:v>
                      </c:pt>
                      <c:pt idx="79">
                        <c:v>2899.8989814066763</c:v>
                      </c:pt>
                      <c:pt idx="80">
                        <c:v>2819.0348422972361</c:v>
                      </c:pt>
                      <c:pt idx="81">
                        <c:v>2739.973107627839</c:v>
                      </c:pt>
                      <c:pt idx="82">
                        <c:v>2662.669214943528</c:v>
                      </c:pt>
                      <c:pt idx="83">
                        <c:v>2587.0803743827187</c:v>
                      </c:pt>
                      <c:pt idx="84">
                        <c:v>2513.1654761854497</c:v>
                      </c:pt>
                      <c:pt idx="85">
                        <c:v>2440.8850041060946</c:v>
                      </c:pt>
                      <c:pt idx="86">
                        <c:v>2370.2009542873611</c:v>
                      </c:pt>
                      <c:pt idx="87">
                        <c:v>2301.0767591905455</c:v>
                      </c:pt>
                      <c:pt idx="88">
                        <c:v>2233.4772162113359</c:v>
                      </c:pt>
                      <c:pt idx="89">
                        <c:v>2167.3684206416442</c:v>
                      </c:pt>
                      <c:pt idx="90">
                        <c:v>2102.7177026660834</c:v>
                      </c:pt>
                      <c:pt idx="91">
                        <c:v>2039.4935681073139</c:v>
                      </c:pt>
                      <c:pt idx="92">
                        <c:v>1977.6656426576319</c:v>
                      </c:pt>
                      <c:pt idx="93">
                        <c:v>1917.2046193552833</c:v>
                      </c:pt>
                      <c:pt idx="94">
                        <c:v>1858.0822090831732</c:v>
                      </c:pt>
                      <c:pt idx="95">
                        <c:v>1800.271093885078</c:v>
                      </c:pt>
                      <c:pt idx="96">
                        <c:v>1743.7448829104296</c:v>
                      </c:pt>
                      <c:pt idx="97">
                        <c:v>1688.4780708132373</c:v>
                      </c:pt>
                      <c:pt idx="98">
                        <c:v>1634.4459984440186</c:v>
                      </c:pt>
                      <c:pt idx="99">
                        <c:v>1581.6248156857303</c:v>
                      </c:pt>
                      <c:pt idx="100">
                        <c:v>1529.9914462957988</c:v>
                      </c:pt>
                      <c:pt idx="101">
                        <c:v>1479.5235546265531</c:v>
                      </c:pt>
                      <c:pt idx="102">
                        <c:v>1430.1995141056495</c:v>
                      </c:pt>
                      <c:pt idx="103">
                        <c:v>1381.998377366697</c:v>
                      </c:pt>
                      <c:pt idx="104">
                        <c:v>1334.8998479281074</c:v>
                      </c:pt>
                      <c:pt idx="105">
                        <c:v>1288.8842533254697</c:v>
                      </c:pt>
                      <c:pt idx="106">
                        <c:v>1243.9325196093694</c:v>
                      </c:pt>
                      <c:pt idx="107">
                        <c:v>1200.0261471267299</c:v>
                      </c:pt>
                      <c:pt idx="108">
                        <c:v>1157.1471875093764</c:v>
                      </c:pt>
                      <c:pt idx="109">
                        <c:v>1115.2782217987544</c:v>
                      </c:pt>
                      <c:pt idx="110">
                        <c:v>1074.4023396405287</c:v>
                      </c:pt>
                      <c:pt idx="111">
                        <c:v>1034.5031194872299</c:v>
                      </c:pt>
                      <c:pt idx="112">
                        <c:v>995.56460975124105</c:v>
                      </c:pt>
                      <c:pt idx="113">
                        <c:v>957.57131085419246</c:v>
                      </c:pt>
                      <c:pt idx="114">
                        <c:v>920.50815812236283</c:v>
                      </c:pt>
                      <c:pt idx="115">
                        <c:v>884.36050548094533</c:v>
                      </c:pt>
                      <c:pt idx="116">
                        <c:v>849.11410990305524</c:v>
                      </c:pt>
                      <c:pt idx="117">
                        <c:v>814.75511657214952</c:v>
                      </c:pt>
                      <c:pt idx="118">
                        <c:v>781.27004471915222</c:v>
                      </c:pt>
                      <c:pt idx="119">
                        <c:v>748.64577409797948</c:v>
                      </c:pt>
                      <c:pt idx="120">
                        <c:v>716.86953206540477</c:v>
                      </c:pt>
                      <c:pt idx="121">
                        <c:v>685.9288812333109</c:v>
                      </c:pt>
                      <c:pt idx="122">
                        <c:v>655.81170766330638</c:v>
                      </c:pt>
                      <c:pt idx="123">
                        <c:v>626.50620957549575</c:v>
                      </c:pt>
                      <c:pt idx="124">
                        <c:v>598.00088654489593</c:v>
                      </c:pt>
                      <c:pt idx="125">
                        <c:v>570.28452916054903</c:v>
                      </c:pt>
                      <c:pt idx="126">
                        <c:v>543.34620912385742</c:v>
                      </c:pt>
                      <c:pt idx="127">
                        <c:v>517.17526976404451</c:v>
                      </c:pt>
                      <c:pt idx="128">
                        <c:v>491.76131694991511</c:v>
                      </c:pt>
                      <c:pt idx="129">
                        <c:v>467.09421037828906</c:v>
                      </c:pt>
                      <c:pt idx="130">
                        <c:v>443.16405522061063</c:v>
                      </c:pt>
                      <c:pt idx="131">
                        <c:v>419.96119411027053</c:v>
                      </c:pt>
                      <c:pt idx="132">
                        <c:v>397.47619945416244</c:v>
                      </c:pt>
                      <c:pt idx="133">
                        <c:v>375.6998660529199</c:v>
                      </c:pt>
                      <c:pt idx="134">
                        <c:v>354.62320401513352</c:v>
                      </c:pt>
                      <c:pt idx="135">
                        <c:v>334.23743195165252</c:v>
                      </c:pt>
                      <c:pt idx="136">
                        <c:v>314.5339704368422</c:v>
                      </c:pt>
                      <c:pt idx="137">
                        <c:v>295.50443572436944</c:v>
                      </c:pt>
                      <c:pt idx="138">
                        <c:v>277.14063370575565</c:v>
                      </c:pt>
                      <c:pt idx="139">
                        <c:v>259.43455410056998</c:v>
                      </c:pt>
                      <c:pt idx="140">
                        <c:v>242.37836486771801</c:v>
                      </c:pt>
                      <c:pt idx="141">
                        <c:v>225.96440682783344</c:v>
                      </c:pt>
                      <c:pt idx="142">
                        <c:v>210.18518848730801</c:v>
                      </c:pt>
                      <c:pt idx="143">
                        <c:v>195.03338105497957</c:v>
                      </c:pt>
                      <c:pt idx="144">
                        <c:v>180.50181364295702</c:v>
                      </c:pt>
                      <c:pt idx="145">
                        <c:v>166.58346864350383</c:v>
                      </c:pt>
                      <c:pt idx="146">
                        <c:v>153.27147727430463</c:v>
                      </c:pt>
                      <c:pt idx="147">
                        <c:v>140.5591152848238</c:v>
                      </c:pt>
                      <c:pt idx="148">
                        <c:v>128.43979881683924</c:v>
                      </c:pt>
                      <c:pt idx="149">
                        <c:v>116.9070804125635</c:v>
                      </c:pt>
                      <c:pt idx="150">
                        <c:v>105.9546451641023</c:v>
                      </c:pt>
                      <c:pt idx="151">
                        <c:v>95.576306998298108</c:v>
                      </c:pt>
                      <c:pt idx="152">
                        <c:v>85.766005091296662</c:v>
                      </c:pt>
                      <c:pt idx="153">
                        <c:v>76.51780040745264</c:v>
                      </c:pt>
                      <c:pt idx="154">
                        <c:v>67.825872357443373</c:v>
                      </c:pt>
                      <c:pt idx="155">
                        <c:v>59.684515570705251</c:v>
                      </c:pt>
                      <c:pt idx="156">
                        <c:v>52.088136777541806</c:v>
                      </c:pt>
                      <c:pt idx="157">
                        <c:v>45.03125179646775</c:v>
                      </c:pt>
                      <c:pt idx="158">
                        <c:v>38.508482622560258</c:v>
                      </c:pt>
                      <c:pt idx="159">
                        <c:v>32.514554612788857</c:v>
                      </c:pt>
                      <c:pt idx="160">
                        <c:v>27.04429376447716</c:v>
                      </c:pt>
                      <c:pt idx="161">
                        <c:v>22.092624083226763</c:v>
                      </c:pt>
                      <c:pt idx="162">
                        <c:v>17.654565036803049</c:v>
                      </c:pt>
                      <c:pt idx="163">
                        <c:v>13.725229091638314</c:v>
                      </c:pt>
                      <c:pt idx="164">
                        <c:v>10.299819328758396</c:v>
                      </c:pt>
                      <c:pt idx="165">
                        <c:v>7.3736271360838392</c:v>
                      </c:pt>
                      <c:pt idx="166">
                        <c:v>4.9420299741894773</c:v>
                      </c:pt>
                      <c:pt idx="167">
                        <c:v>3.0004892127358422</c:v>
                      </c:pt>
                      <c:pt idx="168">
                        <c:v>1.5445480349091716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959C-472B-B150-4CCB3259A7BD}"/>
                  </c:ext>
                </c:extLst>
              </c15:ser>
            </c15:filteredScatterSeries>
          </c:ext>
        </c:extLst>
      </c:scatterChart>
      <c:valAx>
        <c:axId val="143372800"/>
        <c:scaling>
          <c:orientation val="minMax"/>
          <c:max val="20"/>
          <c:min val="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B (T)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373376"/>
        <c:crosses val="autoZero"/>
        <c:crossBetween val="midCat"/>
        <c:majorUnit val="2"/>
      </c:valAx>
      <c:valAx>
        <c:axId val="143373376"/>
        <c:scaling>
          <c:orientation val="minMax"/>
          <c:max val="4500"/>
          <c:min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sz="1000"/>
                  <a:t>Jsc</a:t>
                </a:r>
                <a:r>
                  <a:rPr lang="fr-FR" sz="1000" baseline="0"/>
                  <a:t> (A/mm²)</a:t>
                </a:r>
                <a:endParaRPr lang="fr-FR" sz="1000"/>
              </a:p>
            </c:rich>
          </c:tx>
          <c:layout>
            <c:manualLayout>
              <c:xMode val="edge"/>
              <c:yMode val="edge"/>
              <c:x val="2.9518940876306573E-2"/>
              <c:y val="0.3037371195576369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372800"/>
        <c:crosses val="autoZero"/>
        <c:crossBetween val="midCat"/>
        <c:majorUnit val="1000"/>
      </c:valAx>
      <c:spPr>
        <a:noFill/>
        <a:ln>
          <a:noFill/>
        </a:ln>
        <a:effectLst/>
      </c:spPr>
    </c:plotArea>
    <c:legend>
      <c:legendPos val="r"/>
      <c:legendEntry>
        <c:idx val="5"/>
        <c:delete val="1"/>
      </c:legendEntry>
      <c:legendEntry>
        <c:idx val="6"/>
        <c:delete val="1"/>
      </c:legendEntry>
      <c:layout>
        <c:manualLayout>
          <c:xMode val="edge"/>
          <c:yMode val="edge"/>
          <c:x val="0.61820830700682339"/>
          <c:y val="1.0935263895019028E-2"/>
          <c:w val="0.36633192828112121"/>
          <c:h val="0.33669194510204042"/>
        </c:manualLayout>
      </c:layout>
      <c:overlay val="0"/>
      <c:spPr>
        <a:solidFill>
          <a:schemeClr val="bg1"/>
        </a:solidFill>
        <a:ln>
          <a:solidFill>
            <a:srgbClr val="00206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972557708138492"/>
          <c:y val="4.2054752747511089E-2"/>
          <c:w val="0.74965893462932398"/>
          <c:h val="0.77909191416991652"/>
        </c:manualLayout>
      </c:layout>
      <c:scatterChart>
        <c:scatterStyle val="lineMarker"/>
        <c:varyColors val="0"/>
        <c:ser>
          <c:idx val="0"/>
          <c:order val="0"/>
          <c:tx>
            <c:v>F2D2 v4815 HF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0.23533683289588803"/>
                  <c:y val="-4.8566867285919156E-2"/>
                </c:manualLayout>
              </c:layout>
              <c:dLblPos val="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585B-4FC5-B314-A6A116AD1888}"/>
                </c:ext>
              </c:extLst>
            </c:dLbl>
            <c:spPr>
              <a:solidFill>
                <a:srgbClr val="5B9BD5">
                  <a:lumMod val="20000"/>
                  <a:lumOff val="80000"/>
                </a:srgbClr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xVal>
            <c:numRef>
              <c:f>Feuil1!$E$4</c:f>
              <c:numCache>
                <c:formatCode>General</c:formatCode>
                <c:ptCount val="1"/>
                <c:pt idx="0">
                  <c:v>1335.6812688881546</c:v>
                </c:pt>
              </c:numCache>
            </c:numRef>
          </c:xVal>
          <c:yVal>
            <c:numRef>
              <c:f>Feuil1!$F$4</c:f>
              <c:numCache>
                <c:formatCode>General</c:formatCode>
                <c:ptCount val="1"/>
                <c:pt idx="0">
                  <c:v>149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85B-4FC5-B314-A6A116AD1888}"/>
            </c:ext>
          </c:extLst>
        </c:ser>
        <c:ser>
          <c:idx val="1"/>
          <c:order val="1"/>
          <c:tx>
            <c:v>F2D2 4815 LF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9.4868425260899433E-2"/>
                  <c:y val="-0.10104231455895411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585B-4FC5-B314-A6A116AD1888}"/>
                </c:ext>
              </c:extLst>
            </c:dLbl>
            <c:spPr>
              <a:solidFill>
                <a:srgbClr val="FFC000">
                  <a:lumMod val="20000"/>
                  <a:lumOff val="80000"/>
                </a:srgbClr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xVal>
            <c:numRef>
              <c:f>Feuil1!$G$4</c:f>
              <c:numCache>
                <c:formatCode>General</c:formatCode>
                <c:ptCount val="1"/>
                <c:pt idx="0">
                  <c:v>1368.1950676767128</c:v>
                </c:pt>
              </c:numCache>
            </c:numRef>
          </c:xVal>
          <c:yVal>
            <c:numRef>
              <c:f>Feuil1!$H$4</c:f>
              <c:numCache>
                <c:formatCode>General</c:formatCode>
                <c:ptCount val="1"/>
                <c:pt idx="0">
                  <c:v>315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85B-4FC5-B314-A6A116AD1888}"/>
            </c:ext>
          </c:extLst>
        </c:ser>
        <c:ser>
          <c:idx val="2"/>
          <c:order val="2"/>
          <c:tx>
            <c:v>R2D2 4815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Feuil1!$E$6</c:f>
              <c:numCache>
                <c:formatCode>General</c:formatCode>
                <c:ptCount val="1"/>
                <c:pt idx="0">
                  <c:v>2049.7886225847515</c:v>
                </c:pt>
              </c:numCache>
            </c:numRef>
          </c:xVal>
          <c:yVal>
            <c:numRef>
              <c:f>Feuil1!$F$6</c:f>
              <c:numCache>
                <c:formatCode>General</c:formatCode>
                <c:ptCount val="1"/>
                <c:pt idx="0">
                  <c:v>506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585B-4FC5-B314-A6A116AD1888}"/>
            </c:ext>
          </c:extLst>
        </c:ser>
        <c:ser>
          <c:idx val="3"/>
          <c:order val="3"/>
          <c:tx>
            <c:v>R2D2 4815</c:v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6"/>
            <c:spPr>
              <a:solidFill>
                <a:schemeClr val="accent2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0.24662292213473322"/>
                  <c:y val="1.0621610443024518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585B-4FC5-B314-A6A116AD1888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xVal>
            <c:numRef>
              <c:f>Feuil1!$G$6</c:f>
              <c:numCache>
                <c:formatCode>General</c:formatCode>
                <c:ptCount val="1"/>
                <c:pt idx="0">
                  <c:v>2099.6855676016371</c:v>
                </c:pt>
              </c:numCache>
            </c:numRef>
          </c:xVal>
          <c:yVal>
            <c:numRef>
              <c:f>Feuil1!$H$6</c:f>
              <c:numCache>
                <c:formatCode>General</c:formatCode>
                <c:ptCount val="1"/>
                <c:pt idx="0">
                  <c:v>1215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585B-4FC5-B314-A6A116AD1888}"/>
            </c:ext>
          </c:extLst>
        </c:ser>
        <c:ser>
          <c:idx val="4"/>
          <c:order val="4"/>
          <c:tx>
            <c:v>R2D2 4816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Feuil1!$E$8</c:f>
              <c:numCache>
                <c:formatCode>General</c:formatCode>
                <c:ptCount val="1"/>
                <c:pt idx="0">
                  <c:v>2137.1332701455822</c:v>
                </c:pt>
              </c:numCache>
            </c:numRef>
          </c:xVal>
          <c:yVal>
            <c:numRef>
              <c:f>Feuil1!$F$8</c:f>
              <c:numCache>
                <c:formatCode>General</c:formatCode>
                <c:ptCount val="1"/>
                <c:pt idx="0">
                  <c:v>967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585B-4FC5-B314-A6A116AD1888}"/>
            </c:ext>
          </c:extLst>
        </c:ser>
        <c:ser>
          <c:idx val="5"/>
          <c:order val="5"/>
          <c:tx>
            <c:v>R2D2 4816</c:v>
          </c:tx>
          <c:spPr>
            <a:ln w="2540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2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5.1742932149737523E-3"/>
                  <c:y val="-6.8242788497060048E-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A-585B-4FC5-B314-A6A116AD1888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xVal>
            <c:numRef>
              <c:f>Feuil1!$G$8</c:f>
              <c:numCache>
                <c:formatCode>General</c:formatCode>
                <c:ptCount val="1"/>
                <c:pt idx="0">
                  <c:v>2189.15640077441</c:v>
                </c:pt>
              </c:numCache>
            </c:numRef>
          </c:xVal>
          <c:yVal>
            <c:numRef>
              <c:f>Feuil1!$H$8</c:f>
              <c:numCache>
                <c:formatCode>General</c:formatCode>
                <c:ptCount val="1"/>
                <c:pt idx="0">
                  <c:v>1293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585B-4FC5-B314-A6A116AD1888}"/>
            </c:ext>
          </c:extLst>
        </c:ser>
        <c:ser>
          <c:idx val="6"/>
          <c:order val="6"/>
          <c:tx>
            <c:v>R2D2 6917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Feuil1!$E$10</c:f>
              <c:numCache>
                <c:formatCode>General</c:formatCode>
                <c:ptCount val="1"/>
                <c:pt idx="0">
                  <c:v>1808.293644056414</c:v>
                </c:pt>
              </c:numCache>
            </c:numRef>
          </c:xVal>
          <c:yVal>
            <c:numRef>
              <c:f>Feuil1!$F$10</c:f>
              <c:numCache>
                <c:formatCode>General</c:formatCode>
                <c:ptCount val="1"/>
                <c:pt idx="0">
                  <c:v>189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585B-4FC5-B314-A6A116AD1888}"/>
            </c:ext>
          </c:extLst>
        </c:ser>
        <c:ser>
          <c:idx val="7"/>
          <c:order val="7"/>
          <c:tx>
            <c:v>R2D2 6917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rgbClr val="FFC000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Feuil1!$G$10</c:f>
              <c:numCache>
                <c:formatCode>General</c:formatCode>
                <c:ptCount val="1"/>
                <c:pt idx="0">
                  <c:v>1852.3120016264204</c:v>
                </c:pt>
              </c:numCache>
            </c:numRef>
          </c:xVal>
          <c:yVal>
            <c:numRef>
              <c:f>Feuil1!$H$10</c:f>
              <c:numCache>
                <c:formatCode>General</c:formatCode>
                <c:ptCount val="1"/>
                <c:pt idx="0">
                  <c:v>294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585B-4FC5-B314-A6A116AD1888}"/>
            </c:ext>
          </c:extLst>
        </c:ser>
        <c:ser>
          <c:idx val="8"/>
          <c:order val="8"/>
          <c:tx>
            <c:v>R2D2 6917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Feuil1!$E$12</c:f>
              <c:numCache>
                <c:formatCode>General</c:formatCode>
                <c:ptCount val="1"/>
                <c:pt idx="0">
                  <c:v>1989.5770276696733</c:v>
                </c:pt>
              </c:numCache>
            </c:numRef>
          </c:xVal>
          <c:yVal>
            <c:numRef>
              <c:f>Feuil1!$F$12</c:f>
              <c:numCache>
                <c:formatCode>General</c:formatCode>
                <c:ptCount val="1"/>
                <c:pt idx="0">
                  <c:v>348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585B-4FC5-B314-A6A116AD1888}"/>
            </c:ext>
          </c:extLst>
        </c:ser>
        <c:ser>
          <c:idx val="9"/>
          <c:order val="9"/>
          <c:tx>
            <c:v>R2D2 6917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2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</c:ext>
            </c:extLst>
          </c:dLbls>
          <c:xVal>
            <c:numRef>
              <c:f>Feuil1!$G$12</c:f>
              <c:numCache>
                <c:formatCode>General</c:formatCode>
                <c:ptCount val="1"/>
                <c:pt idx="0">
                  <c:v>2038.0082729515943</c:v>
                </c:pt>
              </c:numCache>
            </c:numRef>
          </c:xVal>
          <c:yVal>
            <c:numRef>
              <c:f>Feuil1!$H$12</c:f>
              <c:numCache>
                <c:formatCode>General</c:formatCode>
                <c:ptCount val="1"/>
                <c:pt idx="0">
                  <c:v>729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C-585B-4FC5-B314-A6A116AD1888}"/>
            </c:ext>
          </c:extLst>
        </c:ser>
        <c:ser>
          <c:idx val="10"/>
          <c:order val="10"/>
          <c:tx>
            <c:v>R2D2 611R1</c:v>
          </c:tx>
          <c:spPr>
            <a:ln w="25400" cap="rnd">
              <a:noFill/>
              <a:round/>
            </a:ln>
            <a:effectLst/>
          </c:spPr>
          <c:marker>
            <c:symbol val="x"/>
            <c:size val="5"/>
            <c:spPr>
              <a:solidFill>
                <a:schemeClr val="accent1"/>
              </a:solidFill>
              <a:ln w="3175">
                <a:solidFill>
                  <a:schemeClr val="tx1"/>
                </a:solidFill>
              </a:ln>
              <a:effectLst/>
            </c:spPr>
          </c:marker>
          <c:xVal>
            <c:numRef>
              <c:f>Feuil1!$E$14</c:f>
              <c:numCache>
                <c:formatCode>General</c:formatCode>
                <c:ptCount val="1"/>
                <c:pt idx="0">
                  <c:v>1828.9407080219075</c:v>
                </c:pt>
              </c:numCache>
            </c:numRef>
          </c:xVal>
          <c:yVal>
            <c:numRef>
              <c:f>Feuil1!$F$14</c:f>
              <c:numCache>
                <c:formatCode>General</c:formatCode>
                <c:ptCount val="1"/>
                <c:pt idx="0">
                  <c:v>199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D-585B-4FC5-B314-A6A116AD1888}"/>
            </c:ext>
          </c:extLst>
        </c:ser>
        <c:ser>
          <c:idx val="11"/>
          <c:order val="11"/>
          <c:tx>
            <c:v>R2D2 611R1</c:v>
          </c:tx>
          <c:spPr>
            <a:ln w="25400" cap="rnd">
              <a:noFill/>
              <a:round/>
            </a:ln>
            <a:effectLst/>
          </c:spPr>
          <c:marker>
            <c:symbol val="x"/>
            <c:size val="5"/>
            <c:spPr>
              <a:solidFill>
                <a:srgbClr val="FFC000"/>
              </a:solidFill>
              <a:ln w="3175">
                <a:solidFill>
                  <a:schemeClr val="tx1"/>
                </a:solidFill>
              </a:ln>
              <a:effectLst/>
            </c:spPr>
          </c:marker>
          <c:xVal>
            <c:numRef>
              <c:f>Feuil1!$G$14</c:f>
              <c:numCache>
                <c:formatCode>General</c:formatCode>
                <c:ptCount val="1"/>
                <c:pt idx="0">
                  <c:v>1873.4616663986972</c:v>
                </c:pt>
              </c:numCache>
            </c:numRef>
          </c:xVal>
          <c:yVal>
            <c:numRef>
              <c:f>Feuil1!$H$14</c:f>
              <c:numCache>
                <c:formatCode>General</c:formatCode>
                <c:ptCount val="1"/>
                <c:pt idx="0">
                  <c:v>333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585B-4FC5-B314-A6A116AD1888}"/>
            </c:ext>
          </c:extLst>
        </c:ser>
        <c:ser>
          <c:idx val="12"/>
          <c:order val="12"/>
          <c:tx>
            <c:v>R2D2 611R1</c:v>
          </c:tx>
          <c:spPr>
            <a:ln w="25400" cap="rnd">
              <a:noFill/>
              <a:round/>
            </a:ln>
            <a:effectLst/>
          </c:spPr>
          <c:marker>
            <c:symbol val="x"/>
            <c:size val="5"/>
            <c:spPr>
              <a:solidFill>
                <a:schemeClr val="accent1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c:spPr>
          </c:marker>
          <c:xVal>
            <c:numRef>
              <c:f>Feuil1!$E$16</c:f>
              <c:numCache>
                <c:formatCode>General</c:formatCode>
                <c:ptCount val="1"/>
                <c:pt idx="0">
                  <c:v>2004.9272008796215</c:v>
                </c:pt>
              </c:numCache>
            </c:numRef>
          </c:xVal>
          <c:yVal>
            <c:numRef>
              <c:f>Feuil1!$F$16</c:f>
              <c:numCache>
                <c:formatCode>General</c:formatCode>
                <c:ptCount val="1"/>
                <c:pt idx="0">
                  <c:v>370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585B-4FC5-B314-A6A116AD1888}"/>
            </c:ext>
          </c:extLst>
        </c:ser>
        <c:ser>
          <c:idx val="13"/>
          <c:order val="13"/>
          <c:tx>
            <c:v>R2D2 611R1</c:v>
          </c:tx>
          <c:spPr>
            <a:ln w="25400" cap="rnd">
              <a:noFill/>
              <a:round/>
            </a:ln>
            <a:effectLst/>
          </c:spPr>
          <c:marker>
            <c:symbol val="x"/>
            <c:size val="5"/>
            <c:spPr>
              <a:solidFill>
                <a:schemeClr val="accent2">
                  <a:lumMod val="20000"/>
                  <a:lumOff val="80000"/>
                </a:schemeClr>
              </a:solidFill>
              <a:ln w="3175">
                <a:solidFill>
                  <a:schemeClr val="tx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0.1971834770653669"/>
                  <c:y val="2.800706612704339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585B-4FC5-B314-A6A116AD1888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xVal>
            <c:numRef>
              <c:f>Feuil1!$G$16</c:f>
              <c:numCache>
                <c:formatCode>General</c:formatCode>
                <c:ptCount val="1"/>
                <c:pt idx="0">
                  <c:v>2053.7321074943338</c:v>
                </c:pt>
              </c:numCache>
            </c:numRef>
          </c:xVal>
          <c:yVal>
            <c:numRef>
              <c:f>Feuil1!$H$16</c:f>
              <c:numCache>
                <c:formatCode>General</c:formatCode>
                <c:ptCount val="1"/>
                <c:pt idx="0">
                  <c:v>928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1-585B-4FC5-B314-A6A116AD1888}"/>
            </c:ext>
          </c:extLst>
        </c:ser>
        <c:ser>
          <c:idx val="14"/>
          <c:order val="14"/>
          <c:tx>
            <c:v>R2D2 612R1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Feuil1!$E$18</c:f>
              <c:numCache>
                <c:formatCode>General</c:formatCode>
                <c:ptCount val="1"/>
                <c:pt idx="0">
                  <c:v>1784.5116855621282</c:v>
                </c:pt>
              </c:numCache>
            </c:numRef>
          </c:xVal>
          <c:yVal>
            <c:numRef>
              <c:f>Feuil1!$F$18</c:f>
              <c:numCache>
                <c:formatCode>General</c:formatCode>
                <c:ptCount val="1"/>
                <c:pt idx="0">
                  <c:v>233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2-585B-4FC5-B314-A6A116AD1888}"/>
            </c:ext>
          </c:extLst>
        </c:ser>
        <c:ser>
          <c:idx val="15"/>
          <c:order val="15"/>
          <c:tx>
            <c:v>R2D2 612R1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solidFill>
                  <a:schemeClr val="tx1"/>
                </a:solidFill>
              </a:ln>
              <a:effectLst/>
            </c:spPr>
          </c:marker>
          <c:dPt>
            <c:idx val="0"/>
            <c:marker>
              <c:symbol val="circle"/>
              <c:size val="5"/>
              <c:spPr>
                <a:solidFill>
                  <a:srgbClr val="FFC000"/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3-585B-4FC5-B314-A6A116AD1888}"/>
              </c:ext>
            </c:extLst>
          </c:dPt>
          <c:xVal>
            <c:numRef>
              <c:f>Feuil1!$G$18</c:f>
              <c:numCache>
                <c:formatCode>General</c:formatCode>
                <c:ptCount val="1"/>
                <c:pt idx="0">
                  <c:v>1827.9511312080911</c:v>
                </c:pt>
              </c:numCache>
            </c:numRef>
          </c:xVal>
          <c:yVal>
            <c:numRef>
              <c:f>Feuil1!$H$18</c:f>
              <c:numCache>
                <c:formatCode>General</c:formatCode>
                <c:ptCount val="1"/>
                <c:pt idx="0">
                  <c:v>387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4-585B-4FC5-B314-A6A116AD1888}"/>
            </c:ext>
          </c:extLst>
        </c:ser>
        <c:ser>
          <c:idx val="16"/>
          <c:order val="16"/>
          <c:tx>
            <c:v>R2D2 612R1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Feuil1!$E$20</c:f>
              <c:numCache>
                <c:formatCode>General</c:formatCode>
                <c:ptCount val="1"/>
                <c:pt idx="0">
                  <c:v>1954.2283893622578</c:v>
                </c:pt>
              </c:numCache>
            </c:numRef>
          </c:xVal>
          <c:yVal>
            <c:numRef>
              <c:f>Feuil1!$F$20</c:f>
              <c:numCache>
                <c:formatCode>General</c:formatCode>
                <c:ptCount val="1"/>
                <c:pt idx="0">
                  <c:v>480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5-585B-4FC5-B314-A6A116AD1888}"/>
            </c:ext>
          </c:extLst>
        </c:ser>
        <c:ser>
          <c:idx val="17"/>
          <c:order val="17"/>
          <c:tx>
            <c:v>R2D2 612R1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dLbls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</c:ext>
            </c:extLst>
          </c:dLbls>
          <c:xVal>
            <c:numRef>
              <c:f>Feuil1!$G$20</c:f>
              <c:numCache>
                <c:formatCode>General</c:formatCode>
                <c:ptCount val="1"/>
                <c:pt idx="0">
                  <c:v>2001.799161011623</c:v>
                </c:pt>
              </c:numCache>
            </c:numRef>
          </c:xVal>
          <c:yVal>
            <c:numRef>
              <c:f>Feuil1!$H$20</c:f>
              <c:numCache>
                <c:formatCode>General</c:formatCode>
                <c:ptCount val="1"/>
                <c:pt idx="0">
                  <c:v>1065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6-585B-4FC5-B314-A6A116AD1888}"/>
            </c:ext>
          </c:extLst>
        </c:ser>
        <c:ser>
          <c:idx val="18"/>
          <c:order val="18"/>
          <c:tx>
            <c:v>R2D2 613R1</c:v>
          </c:tx>
          <c:spPr>
            <a:ln w="25400" cap="rnd">
              <a:noFill/>
              <a:round/>
            </a:ln>
            <a:effectLst/>
          </c:spPr>
          <c:marker>
            <c:symbol val="star"/>
            <c:size val="5"/>
            <c:spPr>
              <a:solidFill>
                <a:schemeClr val="accent1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</c:marker>
          <c:xVal>
            <c:numRef>
              <c:f>Feuil1!$E$22</c:f>
              <c:numCache>
                <c:formatCode>General</c:formatCode>
                <c:ptCount val="1"/>
                <c:pt idx="0">
                  <c:v>1876.2884253878035</c:v>
                </c:pt>
              </c:numCache>
            </c:numRef>
          </c:xVal>
          <c:yVal>
            <c:numRef>
              <c:f>Feuil1!$F$22</c:f>
              <c:numCache>
                <c:formatCode>General</c:formatCode>
                <c:ptCount val="1"/>
                <c:pt idx="0">
                  <c:v>159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7-585B-4FC5-B314-A6A116AD1888}"/>
            </c:ext>
          </c:extLst>
        </c:ser>
        <c:ser>
          <c:idx val="19"/>
          <c:order val="19"/>
          <c:tx>
            <c:v>R2D2 613R1</c:v>
          </c:tx>
          <c:spPr>
            <a:ln w="25400" cap="rnd">
              <a:noFill/>
              <a:round/>
            </a:ln>
            <a:effectLst/>
          </c:spPr>
          <c:marker>
            <c:symbol val="star"/>
            <c:size val="5"/>
            <c:spPr>
              <a:solidFill>
                <a:schemeClr val="accent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0.15659305793191658"/>
                  <c:y val="-0.1095901268268044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8-585B-4FC5-B314-A6A116AD1888}"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xVal>
            <c:numRef>
              <c:f>Feuil1!$G$22</c:f>
              <c:numCache>
                <c:formatCode>General</c:formatCode>
                <c:ptCount val="1"/>
                <c:pt idx="0">
                  <c:v>1921.9619447770074</c:v>
                </c:pt>
              </c:numCache>
            </c:numRef>
          </c:xVal>
          <c:yVal>
            <c:numRef>
              <c:f>Feuil1!$H$22</c:f>
              <c:numCache>
                <c:formatCode>General</c:formatCode>
                <c:ptCount val="1"/>
                <c:pt idx="0">
                  <c:v>380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9-585B-4FC5-B314-A6A116AD18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3400264"/>
        <c:axId val="503400592"/>
      </c:scatterChart>
      <c:valAx>
        <c:axId val="503400264"/>
        <c:scaling>
          <c:orientation val="minMax"/>
          <c:min val="8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JCu (A/mm²)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400592"/>
        <c:crosses val="autoZero"/>
        <c:crossBetween val="midCat"/>
        <c:majorUnit val="200"/>
      </c:valAx>
      <c:valAx>
        <c:axId val="503400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Temperature (K)</a:t>
                </a:r>
              </a:p>
            </c:rich>
          </c:tx>
          <c:layout>
            <c:manualLayout>
              <c:xMode val="edge"/>
              <c:yMode val="edge"/>
              <c:x val="3.1746031746031744E-2"/>
              <c:y val="0.3402429077808573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34002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546664628311149"/>
          <c:y val="0.13301841814108864"/>
          <c:w val="0.75452264456383289"/>
          <c:h val="0.70783008308891471"/>
        </c:manualLayout>
      </c:layout>
      <c:scatterChart>
        <c:scatterStyle val="lineMarker"/>
        <c:varyColors val="0"/>
        <c:ser>
          <c:idx val="1"/>
          <c:order val="0"/>
          <c:tx>
            <c:v>HF WP 1.9K</c:v>
          </c:tx>
          <c:spPr>
            <a:ln w="9525" cap="rnd">
              <a:noFill/>
              <a:round/>
            </a:ln>
            <a:effectLst/>
          </c:spPr>
          <c:marker>
            <c:symbol val="diamond"/>
            <c:size val="8"/>
            <c:spPr>
              <a:solidFill>
                <a:schemeClr val="accent1"/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LoadLine!$B$77</c:f>
              <c:numCache>
                <c:formatCode>0\.000</c:formatCode>
                <c:ptCount val="1"/>
                <c:pt idx="0">
                  <c:v>12.75</c:v>
                </c:pt>
              </c:numCache>
            </c:numRef>
          </c:xVal>
          <c:yVal>
            <c:numRef>
              <c:f>LoadLine!$B$78</c:f>
              <c:numCache>
                <c:formatCode>0\.000</c:formatCode>
                <c:ptCount val="1"/>
                <c:pt idx="0">
                  <c:v>1286.4664274885104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8AD-4CEE-8BEC-37302B8CEA9E}"/>
            </c:ext>
          </c:extLst>
        </c:ser>
        <c:ser>
          <c:idx val="3"/>
          <c:order val="1"/>
          <c:tx>
            <c:v>LF WP 1.9K</c:v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8"/>
            <c:spPr>
              <a:solidFill>
                <a:schemeClr val="bg2"/>
              </a:solidFill>
              <a:ln w="9525">
                <a:solidFill>
                  <a:schemeClr val="bg2">
                    <a:lumMod val="25000"/>
                  </a:schemeClr>
                </a:solidFill>
              </a:ln>
              <a:effectLst/>
            </c:spPr>
          </c:marker>
          <c:xVal>
            <c:numRef>
              <c:f>LoadLine!$B$79</c:f>
              <c:numCache>
                <c:formatCode>0\.000</c:formatCode>
                <c:ptCount val="1"/>
                <c:pt idx="0">
                  <c:v>8.3422999999999998</c:v>
                </c:pt>
              </c:numCache>
            </c:numRef>
          </c:xVal>
          <c:yVal>
            <c:numRef>
              <c:f>LoadLine!$B$80</c:f>
              <c:numCache>
                <c:formatCode>0\.000</c:formatCode>
                <c:ptCount val="1"/>
                <c:pt idx="0">
                  <c:v>3294.4558244583031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8AD-4CEE-8BEC-37302B8CEA9E}"/>
            </c:ext>
          </c:extLst>
        </c:ser>
        <c:ser>
          <c:idx val="0"/>
          <c:order val="2"/>
          <c:tx>
            <c:v>Loadline LF</c:v>
          </c:tx>
          <c:spPr>
            <a:ln w="12700" cap="rnd">
              <a:solidFill>
                <a:schemeClr val="bg2"/>
              </a:solidFill>
              <a:round/>
            </a:ln>
            <a:effectLst/>
          </c:spPr>
          <c:marker>
            <c:symbol val="none"/>
          </c:marker>
          <c:dPt>
            <c:idx val="64"/>
            <c:marker>
              <c:symbol val="none"/>
            </c:marker>
            <c:bubble3D val="0"/>
            <c:spPr>
              <a:ln w="12700" cap="rnd">
                <a:solidFill>
                  <a:schemeClr val="bg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F8AD-4CEE-8BEC-37302B8CEA9E}"/>
              </c:ext>
            </c:extLst>
          </c:dPt>
          <c:dPt>
            <c:idx val="79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6-F8AD-4CEE-8BEC-37302B8CEA9E}"/>
              </c:ext>
            </c:extLst>
          </c:dPt>
          <c:xVal>
            <c:numRef>
              <c:f>LoadLine!$F$6:$F$174</c:f>
              <c:numCache>
                <c:formatCode>0\.000</c:formatCode>
                <c:ptCount val="169"/>
                <c:pt idx="0">
                  <c:v>0</c:v>
                </c:pt>
                <c:pt idx="1">
                  <c:v>0.1</c:v>
                </c:pt>
                <c:pt idx="2">
                  <c:v>0.25</c:v>
                </c:pt>
                <c:pt idx="3">
                  <c:v>0.4</c:v>
                </c:pt>
                <c:pt idx="4">
                  <c:v>0.55000000000000004</c:v>
                </c:pt>
                <c:pt idx="5">
                  <c:v>0.70000000000000007</c:v>
                </c:pt>
                <c:pt idx="6">
                  <c:v>0.85000000000000009</c:v>
                </c:pt>
                <c:pt idx="7">
                  <c:v>1</c:v>
                </c:pt>
                <c:pt idx="8">
                  <c:v>1.1499999999999999</c:v>
                </c:pt>
                <c:pt idx="9">
                  <c:v>1.2999999999999998</c:v>
                </c:pt>
                <c:pt idx="10">
                  <c:v>1.4499999999999997</c:v>
                </c:pt>
                <c:pt idx="11">
                  <c:v>1.5999999999999996</c:v>
                </c:pt>
                <c:pt idx="12">
                  <c:v>1.7499999999999996</c:v>
                </c:pt>
                <c:pt idx="13">
                  <c:v>1.8999999999999995</c:v>
                </c:pt>
                <c:pt idx="14">
                  <c:v>2.0499999999999994</c:v>
                </c:pt>
                <c:pt idx="15">
                  <c:v>2.1999999999999993</c:v>
                </c:pt>
                <c:pt idx="16">
                  <c:v>2.3499999999999992</c:v>
                </c:pt>
                <c:pt idx="17">
                  <c:v>2.4999999999999991</c:v>
                </c:pt>
                <c:pt idx="18">
                  <c:v>2.649999999999999</c:v>
                </c:pt>
                <c:pt idx="19">
                  <c:v>2.7999999999999989</c:v>
                </c:pt>
                <c:pt idx="20">
                  <c:v>2.9499999999999988</c:v>
                </c:pt>
                <c:pt idx="21">
                  <c:v>3.0999999999999988</c:v>
                </c:pt>
                <c:pt idx="22">
                  <c:v>3.2499999999999987</c:v>
                </c:pt>
                <c:pt idx="23">
                  <c:v>3.3999999999999986</c:v>
                </c:pt>
                <c:pt idx="24">
                  <c:v>3.5499999999999985</c:v>
                </c:pt>
                <c:pt idx="25">
                  <c:v>3.6999999999999984</c:v>
                </c:pt>
                <c:pt idx="26">
                  <c:v>3.8499999999999983</c:v>
                </c:pt>
                <c:pt idx="27">
                  <c:v>3.9999999999999982</c:v>
                </c:pt>
                <c:pt idx="28">
                  <c:v>4.1499999999999986</c:v>
                </c:pt>
                <c:pt idx="29">
                  <c:v>4.2999999999999989</c:v>
                </c:pt>
                <c:pt idx="30">
                  <c:v>4.4499999999999993</c:v>
                </c:pt>
                <c:pt idx="31">
                  <c:v>4.5999999999999996</c:v>
                </c:pt>
                <c:pt idx="32">
                  <c:v>4.75</c:v>
                </c:pt>
                <c:pt idx="33">
                  <c:v>4.9000000000000004</c:v>
                </c:pt>
                <c:pt idx="34">
                  <c:v>5.0500000000000007</c:v>
                </c:pt>
                <c:pt idx="35">
                  <c:v>5.2000000000000011</c:v>
                </c:pt>
                <c:pt idx="36">
                  <c:v>5.3500000000000014</c:v>
                </c:pt>
                <c:pt idx="37">
                  <c:v>5.5000000000000018</c:v>
                </c:pt>
                <c:pt idx="38">
                  <c:v>5.6500000000000021</c:v>
                </c:pt>
                <c:pt idx="39">
                  <c:v>5.8000000000000025</c:v>
                </c:pt>
                <c:pt idx="40">
                  <c:v>5.9500000000000028</c:v>
                </c:pt>
                <c:pt idx="41">
                  <c:v>6.1000000000000032</c:v>
                </c:pt>
                <c:pt idx="42">
                  <c:v>6.2500000000000036</c:v>
                </c:pt>
                <c:pt idx="43">
                  <c:v>6.4000000000000039</c:v>
                </c:pt>
                <c:pt idx="44">
                  <c:v>6.5500000000000043</c:v>
                </c:pt>
                <c:pt idx="45">
                  <c:v>6.7000000000000046</c:v>
                </c:pt>
                <c:pt idx="46">
                  <c:v>6.850000000000005</c:v>
                </c:pt>
                <c:pt idx="47">
                  <c:v>7.0000000000000053</c:v>
                </c:pt>
                <c:pt idx="48">
                  <c:v>7.1500000000000057</c:v>
                </c:pt>
                <c:pt idx="49">
                  <c:v>7.300000000000006</c:v>
                </c:pt>
                <c:pt idx="50">
                  <c:v>7.4500000000000064</c:v>
                </c:pt>
                <c:pt idx="51">
                  <c:v>7.6000000000000068</c:v>
                </c:pt>
                <c:pt idx="52">
                  <c:v>7.7500000000000071</c:v>
                </c:pt>
                <c:pt idx="53">
                  <c:v>7.9000000000000075</c:v>
                </c:pt>
                <c:pt idx="54">
                  <c:v>8.0500000000000078</c:v>
                </c:pt>
                <c:pt idx="55">
                  <c:v>8.2000000000000082</c:v>
                </c:pt>
                <c:pt idx="56">
                  <c:v>8.3500000000000085</c:v>
                </c:pt>
                <c:pt idx="57">
                  <c:v>8.5000000000000089</c:v>
                </c:pt>
                <c:pt idx="58">
                  <c:v>8.6500000000000092</c:v>
                </c:pt>
                <c:pt idx="59">
                  <c:v>8.8000000000000096</c:v>
                </c:pt>
                <c:pt idx="60">
                  <c:v>8.9500000000000099</c:v>
                </c:pt>
                <c:pt idx="61">
                  <c:v>9.1000000000000103</c:v>
                </c:pt>
                <c:pt idx="62">
                  <c:v>9.2500000000000107</c:v>
                </c:pt>
                <c:pt idx="63">
                  <c:v>9.400000000000011</c:v>
                </c:pt>
                <c:pt idx="64">
                  <c:v>9.5500000000000114</c:v>
                </c:pt>
                <c:pt idx="65">
                  <c:v>9.7000000000000117</c:v>
                </c:pt>
                <c:pt idx="66">
                  <c:v>9.8500000000000121</c:v>
                </c:pt>
                <c:pt idx="67">
                  <c:v>10.000000000000012</c:v>
                </c:pt>
                <c:pt idx="68">
                  <c:v>10.150000000000013</c:v>
                </c:pt>
                <c:pt idx="69">
                  <c:v>10.300000000000013</c:v>
                </c:pt>
                <c:pt idx="70">
                  <c:v>10.450000000000014</c:v>
                </c:pt>
                <c:pt idx="71">
                  <c:v>10.600000000000014</c:v>
                </c:pt>
                <c:pt idx="72">
                  <c:v>10.750000000000014</c:v>
                </c:pt>
                <c:pt idx="73">
                  <c:v>10.900000000000015</c:v>
                </c:pt>
                <c:pt idx="74">
                  <c:v>11.050000000000015</c:v>
                </c:pt>
                <c:pt idx="75">
                  <c:v>11.200000000000015</c:v>
                </c:pt>
                <c:pt idx="76">
                  <c:v>11.350000000000016</c:v>
                </c:pt>
                <c:pt idx="77">
                  <c:v>11.500000000000016</c:v>
                </c:pt>
                <c:pt idx="78">
                  <c:v>11.650000000000016</c:v>
                </c:pt>
                <c:pt idx="79">
                  <c:v>11.800000000000017</c:v>
                </c:pt>
                <c:pt idx="80">
                  <c:v>11.950000000000017</c:v>
                </c:pt>
                <c:pt idx="81">
                  <c:v>12.100000000000017</c:v>
                </c:pt>
                <c:pt idx="82">
                  <c:v>12.250000000000018</c:v>
                </c:pt>
                <c:pt idx="83">
                  <c:v>12.400000000000018</c:v>
                </c:pt>
                <c:pt idx="84">
                  <c:v>12.550000000000018</c:v>
                </c:pt>
                <c:pt idx="85">
                  <c:v>12.700000000000019</c:v>
                </c:pt>
                <c:pt idx="86">
                  <c:v>12.850000000000019</c:v>
                </c:pt>
                <c:pt idx="87">
                  <c:v>13.00000000000002</c:v>
                </c:pt>
                <c:pt idx="88">
                  <c:v>13.15000000000002</c:v>
                </c:pt>
                <c:pt idx="89">
                  <c:v>13.30000000000002</c:v>
                </c:pt>
                <c:pt idx="90">
                  <c:v>13.450000000000021</c:v>
                </c:pt>
                <c:pt idx="91">
                  <c:v>13.600000000000021</c:v>
                </c:pt>
                <c:pt idx="92">
                  <c:v>13.750000000000021</c:v>
                </c:pt>
                <c:pt idx="93">
                  <c:v>13.900000000000022</c:v>
                </c:pt>
                <c:pt idx="94">
                  <c:v>14.050000000000022</c:v>
                </c:pt>
                <c:pt idx="95">
                  <c:v>14.200000000000022</c:v>
                </c:pt>
                <c:pt idx="96">
                  <c:v>14.300000000000022</c:v>
                </c:pt>
                <c:pt idx="97">
                  <c:v>14.450000000000022</c:v>
                </c:pt>
                <c:pt idx="98">
                  <c:v>14.600000000000023</c:v>
                </c:pt>
                <c:pt idx="99">
                  <c:v>14.750000000000023</c:v>
                </c:pt>
                <c:pt idx="100">
                  <c:v>14.900000000000023</c:v>
                </c:pt>
                <c:pt idx="101">
                  <c:v>15.050000000000024</c:v>
                </c:pt>
                <c:pt idx="102">
                  <c:v>15.200000000000024</c:v>
                </c:pt>
                <c:pt idx="103">
                  <c:v>15.350000000000025</c:v>
                </c:pt>
                <c:pt idx="104">
                  <c:v>15.500000000000025</c:v>
                </c:pt>
                <c:pt idx="105">
                  <c:v>15.650000000000025</c:v>
                </c:pt>
                <c:pt idx="106">
                  <c:v>15.800000000000026</c:v>
                </c:pt>
                <c:pt idx="107">
                  <c:v>15.950000000000026</c:v>
                </c:pt>
                <c:pt idx="108">
                  <c:v>16.100000000000026</c:v>
                </c:pt>
                <c:pt idx="109">
                  <c:v>16.250000000000025</c:v>
                </c:pt>
                <c:pt idx="110">
                  <c:v>16.400000000000023</c:v>
                </c:pt>
                <c:pt idx="111">
                  <c:v>16.550000000000022</c:v>
                </c:pt>
                <c:pt idx="112">
                  <c:v>16.700000000000021</c:v>
                </c:pt>
                <c:pt idx="113">
                  <c:v>16.850000000000019</c:v>
                </c:pt>
                <c:pt idx="114">
                  <c:v>17.000000000000018</c:v>
                </c:pt>
                <c:pt idx="115">
                  <c:v>17.150000000000016</c:v>
                </c:pt>
                <c:pt idx="116">
                  <c:v>17.300000000000015</c:v>
                </c:pt>
                <c:pt idx="117">
                  <c:v>17.450000000000014</c:v>
                </c:pt>
                <c:pt idx="118">
                  <c:v>17.600000000000012</c:v>
                </c:pt>
                <c:pt idx="119">
                  <c:v>17.750000000000011</c:v>
                </c:pt>
                <c:pt idx="120">
                  <c:v>17.900000000000009</c:v>
                </c:pt>
                <c:pt idx="121">
                  <c:v>18.050000000000008</c:v>
                </c:pt>
                <c:pt idx="122">
                  <c:v>18.200000000000006</c:v>
                </c:pt>
                <c:pt idx="123">
                  <c:v>18.350000000000005</c:v>
                </c:pt>
                <c:pt idx="124">
                  <c:v>18.500000000000004</c:v>
                </c:pt>
                <c:pt idx="125">
                  <c:v>18.650000000000002</c:v>
                </c:pt>
                <c:pt idx="126">
                  <c:v>18.8</c:v>
                </c:pt>
                <c:pt idx="127">
                  <c:v>18.95</c:v>
                </c:pt>
                <c:pt idx="128">
                  <c:v>19.099999999999998</c:v>
                </c:pt>
                <c:pt idx="129">
                  <c:v>19.249999999999996</c:v>
                </c:pt>
                <c:pt idx="130">
                  <c:v>19.399999999999995</c:v>
                </c:pt>
                <c:pt idx="131">
                  <c:v>19.549999999999994</c:v>
                </c:pt>
                <c:pt idx="132">
                  <c:v>19.699999999999992</c:v>
                </c:pt>
                <c:pt idx="133">
                  <c:v>19.849999999999991</c:v>
                </c:pt>
                <c:pt idx="134">
                  <c:v>19.999999999999989</c:v>
                </c:pt>
                <c:pt idx="135">
                  <c:v>20.149999999999988</c:v>
                </c:pt>
                <c:pt idx="136">
                  <c:v>20.299999999999986</c:v>
                </c:pt>
                <c:pt idx="137">
                  <c:v>20.449999999999985</c:v>
                </c:pt>
                <c:pt idx="138">
                  <c:v>20.599999999999984</c:v>
                </c:pt>
                <c:pt idx="139">
                  <c:v>20.749999999999982</c:v>
                </c:pt>
                <c:pt idx="140">
                  <c:v>20.899999999999981</c:v>
                </c:pt>
                <c:pt idx="141">
                  <c:v>21.049999999999979</c:v>
                </c:pt>
                <c:pt idx="142">
                  <c:v>21.199999999999978</c:v>
                </c:pt>
                <c:pt idx="143">
                  <c:v>21.349999999999977</c:v>
                </c:pt>
                <c:pt idx="144">
                  <c:v>21.499999999999975</c:v>
                </c:pt>
                <c:pt idx="145">
                  <c:v>21.649999999999974</c:v>
                </c:pt>
                <c:pt idx="146">
                  <c:v>21.799999999999972</c:v>
                </c:pt>
                <c:pt idx="147">
                  <c:v>21.949999999999971</c:v>
                </c:pt>
                <c:pt idx="148">
                  <c:v>22.099999999999969</c:v>
                </c:pt>
                <c:pt idx="149">
                  <c:v>22.249999999999968</c:v>
                </c:pt>
                <c:pt idx="150">
                  <c:v>22.399999999999967</c:v>
                </c:pt>
                <c:pt idx="151">
                  <c:v>22.549999999999965</c:v>
                </c:pt>
                <c:pt idx="152">
                  <c:v>22.699999999999964</c:v>
                </c:pt>
                <c:pt idx="153">
                  <c:v>22.849999999999962</c:v>
                </c:pt>
                <c:pt idx="154">
                  <c:v>22.999999999999961</c:v>
                </c:pt>
                <c:pt idx="155">
                  <c:v>23.149999999999959</c:v>
                </c:pt>
                <c:pt idx="156">
                  <c:v>23.299999999999958</c:v>
                </c:pt>
                <c:pt idx="157">
                  <c:v>23.449999999999957</c:v>
                </c:pt>
                <c:pt idx="158">
                  <c:v>23.599999999999955</c:v>
                </c:pt>
                <c:pt idx="159">
                  <c:v>23.749999999999954</c:v>
                </c:pt>
                <c:pt idx="160">
                  <c:v>23.899999999999952</c:v>
                </c:pt>
                <c:pt idx="161">
                  <c:v>24.049999999999951</c:v>
                </c:pt>
                <c:pt idx="162">
                  <c:v>24.19999999999995</c:v>
                </c:pt>
                <c:pt idx="163">
                  <c:v>24.349999999999948</c:v>
                </c:pt>
                <c:pt idx="164">
                  <c:v>24.499999999999947</c:v>
                </c:pt>
                <c:pt idx="165">
                  <c:v>24.649999999999945</c:v>
                </c:pt>
                <c:pt idx="166">
                  <c:v>24.799999999999944</c:v>
                </c:pt>
                <c:pt idx="167">
                  <c:v>24.949999999999942</c:v>
                </c:pt>
                <c:pt idx="168">
                  <c:v>25.099999999999941</c:v>
                </c:pt>
              </c:numCache>
            </c:numRef>
          </c:xVal>
          <c:yVal>
            <c:numRef>
              <c:f>LoadLine!$H$6:$H$174</c:f>
              <c:numCache>
                <c:formatCode>0\.000</c:formatCode>
                <c:ptCount val="169"/>
                <c:pt idx="0">
                  <c:v>-567.68655948516698</c:v>
                </c:pt>
                <c:pt idx="1">
                  <c:v>-521.56337273318923</c:v>
                </c:pt>
                <c:pt idx="2">
                  <c:v>-452.37859260522271</c:v>
                </c:pt>
                <c:pt idx="3">
                  <c:v>-383.19381247725619</c:v>
                </c:pt>
                <c:pt idx="4">
                  <c:v>-314.00903234928961</c:v>
                </c:pt>
                <c:pt idx="5">
                  <c:v>-244.82425222132304</c:v>
                </c:pt>
                <c:pt idx="6">
                  <c:v>-175.63947209335652</c:v>
                </c:pt>
                <c:pt idx="7">
                  <c:v>-106.45469196539</c:v>
                </c:pt>
                <c:pt idx="8">
                  <c:v>-37.269911837423479</c:v>
                </c:pt>
                <c:pt idx="9">
                  <c:v>31.914868290543041</c:v>
                </c:pt>
                <c:pt idx="10">
                  <c:v>101.09964841850956</c:v>
                </c:pt>
                <c:pt idx="11">
                  <c:v>170.28442854647608</c:v>
                </c:pt>
                <c:pt idx="12">
                  <c:v>239.46920867444248</c:v>
                </c:pt>
                <c:pt idx="13">
                  <c:v>308.653988802409</c:v>
                </c:pt>
                <c:pt idx="14">
                  <c:v>377.83876893037552</c:v>
                </c:pt>
                <c:pt idx="15">
                  <c:v>447.02354905834204</c:v>
                </c:pt>
                <c:pt idx="16">
                  <c:v>516.20832918630867</c:v>
                </c:pt>
                <c:pt idx="17">
                  <c:v>585.39310931427508</c:v>
                </c:pt>
                <c:pt idx="18">
                  <c:v>654.57788944224149</c:v>
                </c:pt>
                <c:pt idx="19">
                  <c:v>723.76266957020812</c:v>
                </c:pt>
                <c:pt idx="20">
                  <c:v>792.94744969817452</c:v>
                </c:pt>
                <c:pt idx="21">
                  <c:v>862.13222982614116</c:v>
                </c:pt>
                <c:pt idx="22">
                  <c:v>931.31700995410756</c:v>
                </c:pt>
                <c:pt idx="23">
                  <c:v>1000.5017900820742</c:v>
                </c:pt>
                <c:pt idx="24">
                  <c:v>1069.6865702100406</c:v>
                </c:pt>
                <c:pt idx="25">
                  <c:v>1138.8713503380072</c:v>
                </c:pt>
                <c:pt idx="26">
                  <c:v>1208.0561304659736</c:v>
                </c:pt>
                <c:pt idx="27">
                  <c:v>1277.24091059394</c:v>
                </c:pt>
                <c:pt idx="28">
                  <c:v>1346.4256907219069</c:v>
                </c:pt>
                <c:pt idx="29">
                  <c:v>1415.6104708498735</c:v>
                </c:pt>
                <c:pt idx="30">
                  <c:v>1484.7952509778402</c:v>
                </c:pt>
                <c:pt idx="31">
                  <c:v>1553.980031105807</c:v>
                </c:pt>
                <c:pt idx="32">
                  <c:v>1623.1648112337739</c:v>
                </c:pt>
                <c:pt idx="33">
                  <c:v>1692.3495913617403</c:v>
                </c:pt>
                <c:pt idx="34">
                  <c:v>1761.5343714897072</c:v>
                </c:pt>
                <c:pt idx="35">
                  <c:v>1830.719151617674</c:v>
                </c:pt>
                <c:pt idx="36">
                  <c:v>1899.9039317456404</c:v>
                </c:pt>
                <c:pt idx="37">
                  <c:v>1969.0887118736073</c:v>
                </c:pt>
                <c:pt idx="38">
                  <c:v>2038.2734920015741</c:v>
                </c:pt>
                <c:pt idx="39">
                  <c:v>2107.4582721295405</c:v>
                </c:pt>
                <c:pt idx="40">
                  <c:v>2176.6430522575074</c:v>
                </c:pt>
                <c:pt idx="41">
                  <c:v>2245.8278323854743</c:v>
                </c:pt>
                <c:pt idx="42">
                  <c:v>2315.0126125134407</c:v>
                </c:pt>
                <c:pt idx="43">
                  <c:v>2384.1973926414075</c:v>
                </c:pt>
                <c:pt idx="44">
                  <c:v>2453.3821727693744</c:v>
                </c:pt>
                <c:pt idx="45">
                  <c:v>2522.5669528973408</c:v>
                </c:pt>
                <c:pt idx="46">
                  <c:v>2591.7517330253077</c:v>
                </c:pt>
                <c:pt idx="47">
                  <c:v>2660.9365131532745</c:v>
                </c:pt>
                <c:pt idx="48">
                  <c:v>2730.1212932812409</c:v>
                </c:pt>
                <c:pt idx="49">
                  <c:v>2799.3060734092078</c:v>
                </c:pt>
                <c:pt idx="50">
                  <c:v>2868.4908535371746</c:v>
                </c:pt>
                <c:pt idx="51">
                  <c:v>2937.675633665141</c:v>
                </c:pt>
                <c:pt idx="52">
                  <c:v>3006.8604137931079</c:v>
                </c:pt>
                <c:pt idx="53">
                  <c:v>3076.0451939210748</c:v>
                </c:pt>
                <c:pt idx="54">
                  <c:v>3145.2299740490412</c:v>
                </c:pt>
                <c:pt idx="55">
                  <c:v>3214.414754177008</c:v>
                </c:pt>
                <c:pt idx="56">
                  <c:v>3283.5995343049749</c:v>
                </c:pt>
                <c:pt idx="57">
                  <c:v>3352.7843144329413</c:v>
                </c:pt>
                <c:pt idx="58">
                  <c:v>3421.9690945609082</c:v>
                </c:pt>
                <c:pt idx="59">
                  <c:v>3491.153874688875</c:v>
                </c:pt>
                <c:pt idx="60">
                  <c:v>3560.3386548168419</c:v>
                </c:pt>
                <c:pt idx="61">
                  <c:v>3629.5234349448083</c:v>
                </c:pt>
                <c:pt idx="62">
                  <c:v>3698.7082150727747</c:v>
                </c:pt>
                <c:pt idx="63">
                  <c:v>3767.892995200742</c:v>
                </c:pt>
                <c:pt idx="64">
                  <c:v>3837.0777753287084</c:v>
                </c:pt>
                <c:pt idx="65">
                  <c:v>3906.2625554566748</c:v>
                </c:pt>
                <c:pt idx="66">
                  <c:v>3975.4473355846421</c:v>
                </c:pt>
                <c:pt idx="67">
                  <c:v>4044.6321157126085</c:v>
                </c:pt>
                <c:pt idx="68">
                  <c:v>4113.8168958405749</c:v>
                </c:pt>
                <c:pt idx="69">
                  <c:v>4183.0016759685423</c:v>
                </c:pt>
                <c:pt idx="70">
                  <c:v>4252.1864560965087</c:v>
                </c:pt>
                <c:pt idx="71">
                  <c:v>4321.3712362244751</c:v>
                </c:pt>
                <c:pt idx="72">
                  <c:v>4390.5560163524424</c:v>
                </c:pt>
                <c:pt idx="73">
                  <c:v>4459.7407964804088</c:v>
                </c:pt>
                <c:pt idx="74">
                  <c:v>4528.9255766083752</c:v>
                </c:pt>
                <c:pt idx="75">
                  <c:v>4598.1103567363425</c:v>
                </c:pt>
                <c:pt idx="76">
                  <c:v>4667.2951368643089</c:v>
                </c:pt>
                <c:pt idx="77">
                  <c:v>4736.4799169922753</c:v>
                </c:pt>
                <c:pt idx="78">
                  <c:v>4805.6646971202426</c:v>
                </c:pt>
                <c:pt idx="79">
                  <c:v>4874.849477248209</c:v>
                </c:pt>
                <c:pt idx="80">
                  <c:v>4944.0342573761754</c:v>
                </c:pt>
                <c:pt idx="81">
                  <c:v>5013.2190375041428</c:v>
                </c:pt>
                <c:pt idx="82">
                  <c:v>5082.4038176321092</c:v>
                </c:pt>
                <c:pt idx="83">
                  <c:v>5151.5885977600756</c:v>
                </c:pt>
                <c:pt idx="84">
                  <c:v>5220.7733778880429</c:v>
                </c:pt>
                <c:pt idx="85">
                  <c:v>5289.9581580160093</c:v>
                </c:pt>
                <c:pt idx="86">
                  <c:v>5359.1429381439757</c:v>
                </c:pt>
                <c:pt idx="87">
                  <c:v>5428.327718271943</c:v>
                </c:pt>
                <c:pt idx="88">
                  <c:v>5497.5124983999094</c:v>
                </c:pt>
                <c:pt idx="89">
                  <c:v>5566.6972785278758</c:v>
                </c:pt>
                <c:pt idx="90">
                  <c:v>5635.8820586558431</c:v>
                </c:pt>
                <c:pt idx="91">
                  <c:v>5705.0668387838095</c:v>
                </c:pt>
                <c:pt idx="92">
                  <c:v>5774.2516189117759</c:v>
                </c:pt>
                <c:pt idx="93">
                  <c:v>5843.4363990397433</c:v>
                </c:pt>
                <c:pt idx="94">
                  <c:v>5912.6211791677097</c:v>
                </c:pt>
                <c:pt idx="95">
                  <c:v>5981.8059592956761</c:v>
                </c:pt>
                <c:pt idx="96">
                  <c:v>6027.9291460476543</c:v>
                </c:pt>
                <c:pt idx="97">
                  <c:v>6097.1139261756207</c:v>
                </c:pt>
                <c:pt idx="98">
                  <c:v>6166.2987063035871</c:v>
                </c:pt>
                <c:pt idx="99">
                  <c:v>6235.4834864315544</c:v>
                </c:pt>
                <c:pt idx="100">
                  <c:v>6304.6682665595208</c:v>
                </c:pt>
                <c:pt idx="101">
                  <c:v>6373.8530466874872</c:v>
                </c:pt>
                <c:pt idx="102">
                  <c:v>6443.0378268154545</c:v>
                </c:pt>
                <c:pt idx="103">
                  <c:v>6512.2226069434209</c:v>
                </c:pt>
                <c:pt idx="104">
                  <c:v>6581.4073870713873</c:v>
                </c:pt>
                <c:pt idx="105">
                  <c:v>6650.5921671993547</c:v>
                </c:pt>
                <c:pt idx="106">
                  <c:v>6719.7769473273211</c:v>
                </c:pt>
                <c:pt idx="107">
                  <c:v>6788.9617274552875</c:v>
                </c:pt>
                <c:pt idx="108">
                  <c:v>6858.1465075832548</c:v>
                </c:pt>
                <c:pt idx="109">
                  <c:v>6927.3312877112203</c:v>
                </c:pt>
                <c:pt idx="110">
                  <c:v>6996.5160678391867</c:v>
                </c:pt>
                <c:pt idx="111">
                  <c:v>7065.7008479671522</c:v>
                </c:pt>
                <c:pt idx="112">
                  <c:v>7134.8856280951186</c:v>
                </c:pt>
                <c:pt idx="113">
                  <c:v>7204.0704082230841</c:v>
                </c:pt>
                <c:pt idx="114">
                  <c:v>7273.2551883510496</c:v>
                </c:pt>
                <c:pt idx="115">
                  <c:v>7342.439968479016</c:v>
                </c:pt>
                <c:pt idx="116">
                  <c:v>7411.6247486069815</c:v>
                </c:pt>
                <c:pt idx="117">
                  <c:v>7480.8095287349479</c:v>
                </c:pt>
                <c:pt idx="118">
                  <c:v>7549.9943088629134</c:v>
                </c:pt>
                <c:pt idx="119">
                  <c:v>7619.1790889908798</c:v>
                </c:pt>
                <c:pt idx="120">
                  <c:v>7688.3638691188453</c:v>
                </c:pt>
                <c:pt idx="121">
                  <c:v>7757.5486492468108</c:v>
                </c:pt>
                <c:pt idx="122">
                  <c:v>7826.7334293747763</c:v>
                </c:pt>
                <c:pt idx="123">
                  <c:v>7895.9182095027436</c:v>
                </c:pt>
                <c:pt idx="124">
                  <c:v>7965.1029896307091</c:v>
                </c:pt>
                <c:pt idx="125">
                  <c:v>8034.2877697586746</c:v>
                </c:pt>
                <c:pt idx="126">
                  <c:v>8103.4725498866401</c:v>
                </c:pt>
                <c:pt idx="127">
                  <c:v>8172.6573300146074</c:v>
                </c:pt>
                <c:pt idx="128">
                  <c:v>8241.8421101425738</c:v>
                </c:pt>
                <c:pt idx="129">
                  <c:v>8311.0268902705393</c:v>
                </c:pt>
                <c:pt idx="130">
                  <c:v>8380.2116703985048</c:v>
                </c:pt>
                <c:pt idx="131">
                  <c:v>8449.3964505264703</c:v>
                </c:pt>
                <c:pt idx="132">
                  <c:v>8518.5812306544358</c:v>
                </c:pt>
                <c:pt idx="133">
                  <c:v>8587.7660107824013</c:v>
                </c:pt>
                <c:pt idx="134">
                  <c:v>8656.9507909103668</c:v>
                </c:pt>
                <c:pt idx="135">
                  <c:v>8726.1355710383323</c:v>
                </c:pt>
                <c:pt idx="136">
                  <c:v>8795.3203511662978</c:v>
                </c:pt>
                <c:pt idx="137">
                  <c:v>8864.5051312942669</c:v>
                </c:pt>
                <c:pt idx="138">
                  <c:v>8933.6899114222324</c:v>
                </c:pt>
                <c:pt idx="139">
                  <c:v>9002.8746915501979</c:v>
                </c:pt>
                <c:pt idx="140">
                  <c:v>9072.0594716781634</c:v>
                </c:pt>
                <c:pt idx="141">
                  <c:v>9141.2442518061289</c:v>
                </c:pt>
                <c:pt idx="142">
                  <c:v>9210.4290319340944</c:v>
                </c:pt>
                <c:pt idx="143">
                  <c:v>9279.6138120620599</c:v>
                </c:pt>
                <c:pt idx="144">
                  <c:v>9348.7985921900254</c:v>
                </c:pt>
                <c:pt idx="145">
                  <c:v>9417.9833723179909</c:v>
                </c:pt>
                <c:pt idx="146">
                  <c:v>9487.16815244596</c:v>
                </c:pt>
                <c:pt idx="147">
                  <c:v>9556.3529325739255</c:v>
                </c:pt>
                <c:pt idx="148">
                  <c:v>9625.537712701891</c:v>
                </c:pt>
                <c:pt idx="149">
                  <c:v>9694.7224928298565</c:v>
                </c:pt>
                <c:pt idx="150">
                  <c:v>9763.907272957822</c:v>
                </c:pt>
                <c:pt idx="151">
                  <c:v>9833.0920530857875</c:v>
                </c:pt>
                <c:pt idx="152">
                  <c:v>9902.276833213753</c:v>
                </c:pt>
                <c:pt idx="153">
                  <c:v>9971.4616133417185</c:v>
                </c:pt>
                <c:pt idx="154">
                  <c:v>10040.646393469684</c:v>
                </c:pt>
                <c:pt idx="155">
                  <c:v>10109.831173597653</c:v>
                </c:pt>
                <c:pt idx="156">
                  <c:v>10179.015953725619</c:v>
                </c:pt>
                <c:pt idx="157">
                  <c:v>10248.200733853584</c:v>
                </c:pt>
                <c:pt idx="158">
                  <c:v>10317.38551398155</c:v>
                </c:pt>
                <c:pt idx="159">
                  <c:v>10386.570294109515</c:v>
                </c:pt>
                <c:pt idx="160">
                  <c:v>10455.755074237481</c:v>
                </c:pt>
                <c:pt idx="161">
                  <c:v>10524.939854365446</c:v>
                </c:pt>
                <c:pt idx="162">
                  <c:v>10594.124634493412</c:v>
                </c:pt>
                <c:pt idx="163">
                  <c:v>10663.309414621377</c:v>
                </c:pt>
                <c:pt idx="164">
                  <c:v>10732.494194749346</c:v>
                </c:pt>
                <c:pt idx="165">
                  <c:v>10801.678974877312</c:v>
                </c:pt>
                <c:pt idx="166">
                  <c:v>10870.863755005277</c:v>
                </c:pt>
                <c:pt idx="167">
                  <c:v>10940.048535133243</c:v>
                </c:pt>
                <c:pt idx="168">
                  <c:v>11009.233315261208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F8AD-4CEE-8BEC-37302B8CEA9E}"/>
            </c:ext>
          </c:extLst>
        </c:ser>
        <c:ser>
          <c:idx val="2"/>
          <c:order val="3"/>
          <c:tx>
            <c:v>Loadline HF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Pt>
            <c:idx val="96"/>
            <c:marker>
              <c:symbol val="none"/>
            </c:marker>
            <c:bubble3D val="0"/>
            <c:spPr>
              <a:ln w="12700" cap="rnd">
                <a:solidFill>
                  <a:schemeClr val="accent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F8AD-4CEE-8BEC-37302B8CEA9E}"/>
              </c:ext>
            </c:extLst>
          </c:dPt>
          <c:xVal>
            <c:numRef>
              <c:f>LoadLine!$F$6:$F$174</c:f>
              <c:numCache>
                <c:formatCode>0\.000</c:formatCode>
                <c:ptCount val="169"/>
                <c:pt idx="0">
                  <c:v>0</c:v>
                </c:pt>
                <c:pt idx="1">
                  <c:v>0.1</c:v>
                </c:pt>
                <c:pt idx="2">
                  <c:v>0.25</c:v>
                </c:pt>
                <c:pt idx="3">
                  <c:v>0.4</c:v>
                </c:pt>
                <c:pt idx="4">
                  <c:v>0.55000000000000004</c:v>
                </c:pt>
                <c:pt idx="5">
                  <c:v>0.70000000000000007</c:v>
                </c:pt>
                <c:pt idx="6">
                  <c:v>0.85000000000000009</c:v>
                </c:pt>
                <c:pt idx="7">
                  <c:v>1</c:v>
                </c:pt>
                <c:pt idx="8">
                  <c:v>1.1499999999999999</c:v>
                </c:pt>
                <c:pt idx="9">
                  <c:v>1.2999999999999998</c:v>
                </c:pt>
                <c:pt idx="10">
                  <c:v>1.4499999999999997</c:v>
                </c:pt>
                <c:pt idx="11">
                  <c:v>1.5999999999999996</c:v>
                </c:pt>
                <c:pt idx="12">
                  <c:v>1.7499999999999996</c:v>
                </c:pt>
                <c:pt idx="13">
                  <c:v>1.8999999999999995</c:v>
                </c:pt>
                <c:pt idx="14">
                  <c:v>2.0499999999999994</c:v>
                </c:pt>
                <c:pt idx="15">
                  <c:v>2.1999999999999993</c:v>
                </c:pt>
                <c:pt idx="16">
                  <c:v>2.3499999999999992</c:v>
                </c:pt>
                <c:pt idx="17">
                  <c:v>2.4999999999999991</c:v>
                </c:pt>
                <c:pt idx="18">
                  <c:v>2.649999999999999</c:v>
                </c:pt>
                <c:pt idx="19">
                  <c:v>2.7999999999999989</c:v>
                </c:pt>
                <c:pt idx="20">
                  <c:v>2.9499999999999988</c:v>
                </c:pt>
                <c:pt idx="21">
                  <c:v>3.0999999999999988</c:v>
                </c:pt>
                <c:pt idx="22">
                  <c:v>3.2499999999999987</c:v>
                </c:pt>
                <c:pt idx="23">
                  <c:v>3.3999999999999986</c:v>
                </c:pt>
                <c:pt idx="24">
                  <c:v>3.5499999999999985</c:v>
                </c:pt>
                <c:pt idx="25">
                  <c:v>3.6999999999999984</c:v>
                </c:pt>
                <c:pt idx="26">
                  <c:v>3.8499999999999983</c:v>
                </c:pt>
                <c:pt idx="27">
                  <c:v>3.9999999999999982</c:v>
                </c:pt>
                <c:pt idx="28">
                  <c:v>4.1499999999999986</c:v>
                </c:pt>
                <c:pt idx="29">
                  <c:v>4.2999999999999989</c:v>
                </c:pt>
                <c:pt idx="30">
                  <c:v>4.4499999999999993</c:v>
                </c:pt>
                <c:pt idx="31">
                  <c:v>4.5999999999999996</c:v>
                </c:pt>
                <c:pt idx="32">
                  <c:v>4.75</c:v>
                </c:pt>
                <c:pt idx="33">
                  <c:v>4.9000000000000004</c:v>
                </c:pt>
                <c:pt idx="34">
                  <c:v>5.0500000000000007</c:v>
                </c:pt>
                <c:pt idx="35">
                  <c:v>5.2000000000000011</c:v>
                </c:pt>
                <c:pt idx="36">
                  <c:v>5.3500000000000014</c:v>
                </c:pt>
                <c:pt idx="37">
                  <c:v>5.5000000000000018</c:v>
                </c:pt>
                <c:pt idx="38">
                  <c:v>5.6500000000000021</c:v>
                </c:pt>
                <c:pt idx="39">
                  <c:v>5.8000000000000025</c:v>
                </c:pt>
                <c:pt idx="40">
                  <c:v>5.9500000000000028</c:v>
                </c:pt>
                <c:pt idx="41">
                  <c:v>6.1000000000000032</c:v>
                </c:pt>
                <c:pt idx="42">
                  <c:v>6.2500000000000036</c:v>
                </c:pt>
                <c:pt idx="43">
                  <c:v>6.4000000000000039</c:v>
                </c:pt>
                <c:pt idx="44">
                  <c:v>6.5500000000000043</c:v>
                </c:pt>
                <c:pt idx="45">
                  <c:v>6.7000000000000046</c:v>
                </c:pt>
                <c:pt idx="46">
                  <c:v>6.850000000000005</c:v>
                </c:pt>
                <c:pt idx="47">
                  <c:v>7.0000000000000053</c:v>
                </c:pt>
                <c:pt idx="48">
                  <c:v>7.1500000000000057</c:v>
                </c:pt>
                <c:pt idx="49">
                  <c:v>7.300000000000006</c:v>
                </c:pt>
                <c:pt idx="50">
                  <c:v>7.4500000000000064</c:v>
                </c:pt>
                <c:pt idx="51">
                  <c:v>7.6000000000000068</c:v>
                </c:pt>
                <c:pt idx="52">
                  <c:v>7.7500000000000071</c:v>
                </c:pt>
                <c:pt idx="53">
                  <c:v>7.9000000000000075</c:v>
                </c:pt>
                <c:pt idx="54">
                  <c:v>8.0500000000000078</c:v>
                </c:pt>
                <c:pt idx="55">
                  <c:v>8.2000000000000082</c:v>
                </c:pt>
                <c:pt idx="56">
                  <c:v>8.3500000000000085</c:v>
                </c:pt>
                <c:pt idx="57">
                  <c:v>8.5000000000000089</c:v>
                </c:pt>
                <c:pt idx="58">
                  <c:v>8.6500000000000092</c:v>
                </c:pt>
                <c:pt idx="59">
                  <c:v>8.8000000000000096</c:v>
                </c:pt>
                <c:pt idx="60">
                  <c:v>8.9500000000000099</c:v>
                </c:pt>
                <c:pt idx="61">
                  <c:v>9.1000000000000103</c:v>
                </c:pt>
                <c:pt idx="62">
                  <c:v>9.2500000000000107</c:v>
                </c:pt>
                <c:pt idx="63">
                  <c:v>9.400000000000011</c:v>
                </c:pt>
                <c:pt idx="64">
                  <c:v>9.5500000000000114</c:v>
                </c:pt>
                <c:pt idx="65">
                  <c:v>9.7000000000000117</c:v>
                </c:pt>
                <c:pt idx="66">
                  <c:v>9.8500000000000121</c:v>
                </c:pt>
                <c:pt idx="67">
                  <c:v>10.000000000000012</c:v>
                </c:pt>
                <c:pt idx="68">
                  <c:v>10.150000000000013</c:v>
                </c:pt>
                <c:pt idx="69">
                  <c:v>10.300000000000013</c:v>
                </c:pt>
                <c:pt idx="70">
                  <c:v>10.450000000000014</c:v>
                </c:pt>
                <c:pt idx="71">
                  <c:v>10.600000000000014</c:v>
                </c:pt>
                <c:pt idx="72">
                  <c:v>10.750000000000014</c:v>
                </c:pt>
                <c:pt idx="73">
                  <c:v>10.900000000000015</c:v>
                </c:pt>
                <c:pt idx="74">
                  <c:v>11.050000000000015</c:v>
                </c:pt>
                <c:pt idx="75">
                  <c:v>11.200000000000015</c:v>
                </c:pt>
                <c:pt idx="76">
                  <c:v>11.350000000000016</c:v>
                </c:pt>
                <c:pt idx="77">
                  <c:v>11.500000000000016</c:v>
                </c:pt>
                <c:pt idx="78">
                  <c:v>11.650000000000016</c:v>
                </c:pt>
                <c:pt idx="79">
                  <c:v>11.800000000000017</c:v>
                </c:pt>
                <c:pt idx="80">
                  <c:v>11.950000000000017</c:v>
                </c:pt>
                <c:pt idx="81">
                  <c:v>12.100000000000017</c:v>
                </c:pt>
                <c:pt idx="82">
                  <c:v>12.250000000000018</c:v>
                </c:pt>
                <c:pt idx="83">
                  <c:v>12.400000000000018</c:v>
                </c:pt>
                <c:pt idx="84">
                  <c:v>12.550000000000018</c:v>
                </c:pt>
                <c:pt idx="85">
                  <c:v>12.700000000000019</c:v>
                </c:pt>
                <c:pt idx="86">
                  <c:v>12.850000000000019</c:v>
                </c:pt>
                <c:pt idx="87">
                  <c:v>13.00000000000002</c:v>
                </c:pt>
                <c:pt idx="88">
                  <c:v>13.15000000000002</c:v>
                </c:pt>
                <c:pt idx="89">
                  <c:v>13.30000000000002</c:v>
                </c:pt>
                <c:pt idx="90">
                  <c:v>13.450000000000021</c:v>
                </c:pt>
                <c:pt idx="91">
                  <c:v>13.600000000000021</c:v>
                </c:pt>
                <c:pt idx="92">
                  <c:v>13.750000000000021</c:v>
                </c:pt>
                <c:pt idx="93">
                  <c:v>13.900000000000022</c:v>
                </c:pt>
                <c:pt idx="94">
                  <c:v>14.050000000000022</c:v>
                </c:pt>
                <c:pt idx="95">
                  <c:v>14.200000000000022</c:v>
                </c:pt>
                <c:pt idx="96">
                  <c:v>14.300000000000022</c:v>
                </c:pt>
                <c:pt idx="97">
                  <c:v>14.450000000000022</c:v>
                </c:pt>
                <c:pt idx="98">
                  <c:v>14.600000000000023</c:v>
                </c:pt>
                <c:pt idx="99">
                  <c:v>14.750000000000023</c:v>
                </c:pt>
                <c:pt idx="100">
                  <c:v>14.900000000000023</c:v>
                </c:pt>
                <c:pt idx="101">
                  <c:v>15.050000000000024</c:v>
                </c:pt>
                <c:pt idx="102">
                  <c:v>15.200000000000024</c:v>
                </c:pt>
                <c:pt idx="103">
                  <c:v>15.350000000000025</c:v>
                </c:pt>
                <c:pt idx="104">
                  <c:v>15.500000000000025</c:v>
                </c:pt>
                <c:pt idx="105">
                  <c:v>15.650000000000025</c:v>
                </c:pt>
                <c:pt idx="106">
                  <c:v>15.800000000000026</c:v>
                </c:pt>
                <c:pt idx="107">
                  <c:v>15.950000000000026</c:v>
                </c:pt>
                <c:pt idx="108">
                  <c:v>16.100000000000026</c:v>
                </c:pt>
                <c:pt idx="109">
                  <c:v>16.250000000000025</c:v>
                </c:pt>
                <c:pt idx="110">
                  <c:v>16.400000000000023</c:v>
                </c:pt>
                <c:pt idx="111">
                  <c:v>16.550000000000022</c:v>
                </c:pt>
                <c:pt idx="112">
                  <c:v>16.700000000000021</c:v>
                </c:pt>
                <c:pt idx="113">
                  <c:v>16.850000000000019</c:v>
                </c:pt>
                <c:pt idx="114">
                  <c:v>17.000000000000018</c:v>
                </c:pt>
                <c:pt idx="115">
                  <c:v>17.150000000000016</c:v>
                </c:pt>
                <c:pt idx="116">
                  <c:v>17.300000000000015</c:v>
                </c:pt>
                <c:pt idx="117">
                  <c:v>17.450000000000014</c:v>
                </c:pt>
                <c:pt idx="118">
                  <c:v>17.600000000000012</c:v>
                </c:pt>
                <c:pt idx="119">
                  <c:v>17.750000000000011</c:v>
                </c:pt>
                <c:pt idx="120">
                  <c:v>17.900000000000009</c:v>
                </c:pt>
                <c:pt idx="121">
                  <c:v>18.050000000000008</c:v>
                </c:pt>
                <c:pt idx="122">
                  <c:v>18.200000000000006</c:v>
                </c:pt>
                <c:pt idx="123">
                  <c:v>18.350000000000005</c:v>
                </c:pt>
                <c:pt idx="124">
                  <c:v>18.500000000000004</c:v>
                </c:pt>
                <c:pt idx="125">
                  <c:v>18.650000000000002</c:v>
                </c:pt>
                <c:pt idx="126">
                  <c:v>18.8</c:v>
                </c:pt>
                <c:pt idx="127">
                  <c:v>18.95</c:v>
                </c:pt>
                <c:pt idx="128">
                  <c:v>19.099999999999998</c:v>
                </c:pt>
                <c:pt idx="129">
                  <c:v>19.249999999999996</c:v>
                </c:pt>
                <c:pt idx="130">
                  <c:v>19.399999999999995</c:v>
                </c:pt>
                <c:pt idx="131">
                  <c:v>19.549999999999994</c:v>
                </c:pt>
                <c:pt idx="132">
                  <c:v>19.699999999999992</c:v>
                </c:pt>
                <c:pt idx="133">
                  <c:v>19.849999999999991</c:v>
                </c:pt>
                <c:pt idx="134">
                  <c:v>19.999999999999989</c:v>
                </c:pt>
                <c:pt idx="135">
                  <c:v>20.149999999999988</c:v>
                </c:pt>
                <c:pt idx="136">
                  <c:v>20.299999999999986</c:v>
                </c:pt>
                <c:pt idx="137">
                  <c:v>20.449999999999985</c:v>
                </c:pt>
                <c:pt idx="138">
                  <c:v>20.599999999999984</c:v>
                </c:pt>
                <c:pt idx="139">
                  <c:v>20.749999999999982</c:v>
                </c:pt>
                <c:pt idx="140">
                  <c:v>20.899999999999981</c:v>
                </c:pt>
                <c:pt idx="141">
                  <c:v>21.049999999999979</c:v>
                </c:pt>
                <c:pt idx="142">
                  <c:v>21.199999999999978</c:v>
                </c:pt>
                <c:pt idx="143">
                  <c:v>21.349999999999977</c:v>
                </c:pt>
                <c:pt idx="144">
                  <c:v>21.499999999999975</c:v>
                </c:pt>
                <c:pt idx="145">
                  <c:v>21.649999999999974</c:v>
                </c:pt>
                <c:pt idx="146">
                  <c:v>21.799999999999972</c:v>
                </c:pt>
                <c:pt idx="147">
                  <c:v>21.949999999999971</c:v>
                </c:pt>
                <c:pt idx="148">
                  <c:v>22.099999999999969</c:v>
                </c:pt>
                <c:pt idx="149">
                  <c:v>22.249999999999968</c:v>
                </c:pt>
                <c:pt idx="150">
                  <c:v>22.399999999999967</c:v>
                </c:pt>
                <c:pt idx="151">
                  <c:v>22.549999999999965</c:v>
                </c:pt>
                <c:pt idx="152">
                  <c:v>22.699999999999964</c:v>
                </c:pt>
                <c:pt idx="153">
                  <c:v>22.849999999999962</c:v>
                </c:pt>
                <c:pt idx="154">
                  <c:v>22.999999999999961</c:v>
                </c:pt>
                <c:pt idx="155">
                  <c:v>23.149999999999959</c:v>
                </c:pt>
                <c:pt idx="156">
                  <c:v>23.299999999999958</c:v>
                </c:pt>
                <c:pt idx="157">
                  <c:v>23.449999999999957</c:v>
                </c:pt>
                <c:pt idx="158">
                  <c:v>23.599999999999955</c:v>
                </c:pt>
                <c:pt idx="159">
                  <c:v>23.749999999999954</c:v>
                </c:pt>
                <c:pt idx="160">
                  <c:v>23.899999999999952</c:v>
                </c:pt>
                <c:pt idx="161">
                  <c:v>24.049999999999951</c:v>
                </c:pt>
                <c:pt idx="162">
                  <c:v>24.19999999999995</c:v>
                </c:pt>
                <c:pt idx="163">
                  <c:v>24.349999999999948</c:v>
                </c:pt>
                <c:pt idx="164">
                  <c:v>24.499999999999947</c:v>
                </c:pt>
                <c:pt idx="165">
                  <c:v>24.649999999999945</c:v>
                </c:pt>
                <c:pt idx="166">
                  <c:v>24.799999999999944</c:v>
                </c:pt>
                <c:pt idx="167">
                  <c:v>24.949999999999942</c:v>
                </c:pt>
                <c:pt idx="168">
                  <c:v>25.099999999999941</c:v>
                </c:pt>
              </c:numCache>
            </c:numRef>
          </c:xVal>
          <c:yVal>
            <c:numRef>
              <c:f>LoadLine!$G$6:$G$174</c:f>
              <c:numCache>
                <c:formatCode>0\.000</c:formatCode>
                <c:ptCount val="169"/>
                <c:pt idx="0">
                  <c:v>-291.36577367859201</c:v>
                </c:pt>
                <c:pt idx="1">
                  <c:v>-278.96158909093452</c:v>
                </c:pt>
                <c:pt idx="2">
                  <c:v>-260.35531220944824</c:v>
                </c:pt>
                <c:pt idx="3">
                  <c:v>-241.74903532796202</c:v>
                </c:pt>
                <c:pt idx="4">
                  <c:v>-223.14275844647574</c:v>
                </c:pt>
                <c:pt idx="5">
                  <c:v>-204.53648156498951</c:v>
                </c:pt>
                <c:pt idx="6">
                  <c:v>-185.93020468350323</c:v>
                </c:pt>
                <c:pt idx="7">
                  <c:v>-167.32392780201701</c:v>
                </c:pt>
                <c:pt idx="8">
                  <c:v>-148.71765092053076</c:v>
                </c:pt>
                <c:pt idx="9">
                  <c:v>-130.11137403904453</c:v>
                </c:pt>
                <c:pt idx="10">
                  <c:v>-111.50509715755828</c:v>
                </c:pt>
                <c:pt idx="11">
                  <c:v>-92.898820276072058</c:v>
                </c:pt>
                <c:pt idx="12">
                  <c:v>-74.292543394585806</c:v>
                </c:pt>
                <c:pt idx="13">
                  <c:v>-55.686266513099582</c:v>
                </c:pt>
                <c:pt idx="14">
                  <c:v>-37.07998963161333</c:v>
                </c:pt>
                <c:pt idx="15">
                  <c:v>-18.473712750127106</c:v>
                </c:pt>
                <c:pt idx="16">
                  <c:v>0.13256413135911771</c:v>
                </c:pt>
                <c:pt idx="17">
                  <c:v>18.738841012845398</c:v>
                </c:pt>
                <c:pt idx="18">
                  <c:v>37.345117894331622</c:v>
                </c:pt>
                <c:pt idx="19">
                  <c:v>55.951394775817846</c:v>
                </c:pt>
                <c:pt idx="20">
                  <c:v>74.55767165730407</c:v>
                </c:pt>
                <c:pt idx="21">
                  <c:v>93.163948538790351</c:v>
                </c:pt>
                <c:pt idx="22">
                  <c:v>111.77022542027657</c:v>
                </c:pt>
                <c:pt idx="23">
                  <c:v>130.3765023017628</c:v>
                </c:pt>
                <c:pt idx="24">
                  <c:v>148.98277918324902</c:v>
                </c:pt>
                <c:pt idx="25">
                  <c:v>167.5890560647353</c:v>
                </c:pt>
                <c:pt idx="26">
                  <c:v>186.19533294622153</c:v>
                </c:pt>
                <c:pt idx="27">
                  <c:v>204.80160982770775</c:v>
                </c:pt>
                <c:pt idx="28">
                  <c:v>223.40788670919409</c:v>
                </c:pt>
                <c:pt idx="29">
                  <c:v>242.01416359068031</c:v>
                </c:pt>
                <c:pt idx="30">
                  <c:v>260.62044047216665</c:v>
                </c:pt>
                <c:pt idx="31">
                  <c:v>279.22671735365299</c:v>
                </c:pt>
                <c:pt idx="32">
                  <c:v>297.83299423513921</c:v>
                </c:pt>
                <c:pt idx="33">
                  <c:v>316.43927111662555</c:v>
                </c:pt>
                <c:pt idx="34">
                  <c:v>335.04554799811177</c:v>
                </c:pt>
                <c:pt idx="35">
                  <c:v>353.65182487959811</c:v>
                </c:pt>
                <c:pt idx="36">
                  <c:v>372.25810176108445</c:v>
                </c:pt>
                <c:pt idx="37">
                  <c:v>390.86437864257067</c:v>
                </c:pt>
                <c:pt idx="38">
                  <c:v>409.47065552405701</c:v>
                </c:pt>
                <c:pt idx="39">
                  <c:v>428.07693240554323</c:v>
                </c:pt>
                <c:pt idx="40">
                  <c:v>446.68320928702957</c:v>
                </c:pt>
                <c:pt idx="41">
                  <c:v>465.28948616851591</c:v>
                </c:pt>
                <c:pt idx="42">
                  <c:v>483.89576305000213</c:v>
                </c:pt>
                <c:pt idx="43">
                  <c:v>502.50203993148847</c:v>
                </c:pt>
                <c:pt idx="44">
                  <c:v>521.10831681297464</c:v>
                </c:pt>
                <c:pt idx="45">
                  <c:v>539.71459369446097</c:v>
                </c:pt>
                <c:pt idx="46">
                  <c:v>558.32087057594731</c:v>
                </c:pt>
                <c:pt idx="47">
                  <c:v>576.92714745743365</c:v>
                </c:pt>
                <c:pt idx="48">
                  <c:v>595.53342433891999</c:v>
                </c:pt>
                <c:pt idx="49">
                  <c:v>614.13970122040632</c:v>
                </c:pt>
                <c:pt idx="50">
                  <c:v>632.74597810189243</c:v>
                </c:pt>
                <c:pt idx="51">
                  <c:v>651.35225498337877</c:v>
                </c:pt>
                <c:pt idx="52">
                  <c:v>669.95853186486511</c:v>
                </c:pt>
                <c:pt idx="53">
                  <c:v>688.56480874635145</c:v>
                </c:pt>
                <c:pt idx="54">
                  <c:v>707.17108562783778</c:v>
                </c:pt>
                <c:pt idx="55">
                  <c:v>725.77736250932389</c:v>
                </c:pt>
                <c:pt idx="56">
                  <c:v>744.38363939081023</c:v>
                </c:pt>
                <c:pt idx="57">
                  <c:v>762.98991627229657</c:v>
                </c:pt>
                <c:pt idx="58">
                  <c:v>781.59619315378291</c:v>
                </c:pt>
                <c:pt idx="59">
                  <c:v>800.20247003526924</c:v>
                </c:pt>
                <c:pt idx="60">
                  <c:v>818.80874691675558</c:v>
                </c:pt>
                <c:pt idx="61">
                  <c:v>837.41502379824169</c:v>
                </c:pt>
                <c:pt idx="62">
                  <c:v>856.02130067972803</c:v>
                </c:pt>
                <c:pt idx="63">
                  <c:v>874.62757756121437</c:v>
                </c:pt>
                <c:pt idx="64">
                  <c:v>893.2338544427007</c:v>
                </c:pt>
                <c:pt idx="65">
                  <c:v>911.84013132418704</c:v>
                </c:pt>
                <c:pt idx="66">
                  <c:v>930.44640820567315</c:v>
                </c:pt>
                <c:pt idx="67">
                  <c:v>949.05268508715949</c:v>
                </c:pt>
                <c:pt idx="68">
                  <c:v>967.65896196864583</c:v>
                </c:pt>
                <c:pt idx="69">
                  <c:v>986.26523885013216</c:v>
                </c:pt>
                <c:pt idx="70">
                  <c:v>1004.8715157316185</c:v>
                </c:pt>
                <c:pt idx="71">
                  <c:v>1023.4777926131048</c:v>
                </c:pt>
                <c:pt idx="72">
                  <c:v>1042.0840694945909</c:v>
                </c:pt>
                <c:pt idx="73">
                  <c:v>1060.6903463760773</c:v>
                </c:pt>
                <c:pt idx="74">
                  <c:v>1079.2966232575636</c:v>
                </c:pt>
                <c:pt idx="75">
                  <c:v>1097.90290013905</c:v>
                </c:pt>
                <c:pt idx="76">
                  <c:v>1116.5091770205363</c:v>
                </c:pt>
                <c:pt idx="77">
                  <c:v>1135.1154539020224</c:v>
                </c:pt>
                <c:pt idx="78">
                  <c:v>1153.7217307835087</c:v>
                </c:pt>
                <c:pt idx="79">
                  <c:v>1172.3280076649951</c:v>
                </c:pt>
                <c:pt idx="80">
                  <c:v>1190.9342845464814</c:v>
                </c:pt>
                <c:pt idx="81">
                  <c:v>1209.5405614279678</c:v>
                </c:pt>
                <c:pt idx="82">
                  <c:v>1228.1468383094539</c:v>
                </c:pt>
                <c:pt idx="83">
                  <c:v>1246.7531151909402</c:v>
                </c:pt>
                <c:pt idx="84">
                  <c:v>1265.3593920724265</c:v>
                </c:pt>
                <c:pt idx="85">
                  <c:v>1283.9656689539129</c:v>
                </c:pt>
                <c:pt idx="86">
                  <c:v>1302.5719458353992</c:v>
                </c:pt>
                <c:pt idx="87">
                  <c:v>1321.1782227168853</c:v>
                </c:pt>
                <c:pt idx="88">
                  <c:v>1339.7844995983717</c:v>
                </c:pt>
                <c:pt idx="89">
                  <c:v>1358.390776479858</c:v>
                </c:pt>
                <c:pt idx="90">
                  <c:v>1376.9970533613443</c:v>
                </c:pt>
                <c:pt idx="91">
                  <c:v>1395.6033302428307</c:v>
                </c:pt>
                <c:pt idx="92">
                  <c:v>1414.2096071243168</c:v>
                </c:pt>
                <c:pt idx="93">
                  <c:v>1432.8158840058031</c:v>
                </c:pt>
                <c:pt idx="94">
                  <c:v>1451.4221608872895</c:v>
                </c:pt>
                <c:pt idx="95">
                  <c:v>1470.0284377687758</c:v>
                </c:pt>
                <c:pt idx="96">
                  <c:v>1482.4326223564333</c:v>
                </c:pt>
                <c:pt idx="97">
                  <c:v>1501.0388992379196</c:v>
                </c:pt>
                <c:pt idx="98">
                  <c:v>1519.6451761194057</c:v>
                </c:pt>
                <c:pt idx="99">
                  <c:v>1538.2514530008921</c:v>
                </c:pt>
                <c:pt idx="100">
                  <c:v>1556.8577298823784</c:v>
                </c:pt>
                <c:pt idx="101">
                  <c:v>1575.4640067638647</c:v>
                </c:pt>
                <c:pt idx="102">
                  <c:v>1594.0702836453511</c:v>
                </c:pt>
                <c:pt idx="103">
                  <c:v>1612.6765605268372</c:v>
                </c:pt>
                <c:pt idx="104">
                  <c:v>1631.2828374083235</c:v>
                </c:pt>
                <c:pt idx="105">
                  <c:v>1649.8891142898099</c:v>
                </c:pt>
                <c:pt idx="106">
                  <c:v>1668.4953911712962</c:v>
                </c:pt>
                <c:pt idx="107">
                  <c:v>1687.1016680527825</c:v>
                </c:pt>
                <c:pt idx="108">
                  <c:v>1705.7079449342687</c:v>
                </c:pt>
                <c:pt idx="109">
                  <c:v>1724.3142218157548</c:v>
                </c:pt>
                <c:pt idx="110">
                  <c:v>1742.9204986972409</c:v>
                </c:pt>
                <c:pt idx="111">
                  <c:v>1761.526775578727</c:v>
                </c:pt>
                <c:pt idx="112">
                  <c:v>1780.1330524602129</c:v>
                </c:pt>
                <c:pt idx="113">
                  <c:v>1798.7393293416992</c:v>
                </c:pt>
                <c:pt idx="114">
                  <c:v>1817.3456062231851</c:v>
                </c:pt>
                <c:pt idx="115">
                  <c:v>1835.9518831046714</c:v>
                </c:pt>
                <c:pt idx="116">
                  <c:v>1854.5581599861573</c:v>
                </c:pt>
                <c:pt idx="117">
                  <c:v>1873.1644368676432</c:v>
                </c:pt>
                <c:pt idx="118">
                  <c:v>1891.7707137491295</c:v>
                </c:pt>
                <c:pt idx="119">
                  <c:v>1910.3769906306154</c:v>
                </c:pt>
                <c:pt idx="120">
                  <c:v>1928.9832675121017</c:v>
                </c:pt>
                <c:pt idx="121">
                  <c:v>1947.5895443935876</c:v>
                </c:pt>
                <c:pt idx="122">
                  <c:v>1966.195821275074</c:v>
                </c:pt>
                <c:pt idx="123">
                  <c:v>1984.8020981565599</c:v>
                </c:pt>
                <c:pt idx="124">
                  <c:v>2003.4083750380457</c:v>
                </c:pt>
                <c:pt idx="125">
                  <c:v>2022.0146519195321</c:v>
                </c:pt>
                <c:pt idx="126">
                  <c:v>2040.620928801018</c:v>
                </c:pt>
                <c:pt idx="127">
                  <c:v>2059.2272056825041</c:v>
                </c:pt>
                <c:pt idx="128">
                  <c:v>2077.8334825639899</c:v>
                </c:pt>
                <c:pt idx="129">
                  <c:v>2096.4397594454758</c:v>
                </c:pt>
                <c:pt idx="130">
                  <c:v>2115.0460363269622</c:v>
                </c:pt>
                <c:pt idx="131">
                  <c:v>2133.652313208448</c:v>
                </c:pt>
                <c:pt idx="132">
                  <c:v>2152.2585900899344</c:v>
                </c:pt>
                <c:pt idx="133">
                  <c:v>2170.8648669714203</c:v>
                </c:pt>
                <c:pt idx="134">
                  <c:v>2189.4711438529066</c:v>
                </c:pt>
                <c:pt idx="135">
                  <c:v>2208.0774207343925</c:v>
                </c:pt>
                <c:pt idx="136">
                  <c:v>2226.6836976158784</c:v>
                </c:pt>
                <c:pt idx="137">
                  <c:v>2245.2899744973647</c:v>
                </c:pt>
                <c:pt idx="138">
                  <c:v>2263.8962513788506</c:v>
                </c:pt>
                <c:pt idx="139">
                  <c:v>2282.5025282603369</c:v>
                </c:pt>
                <c:pt idx="140">
                  <c:v>2301.1088051418228</c:v>
                </c:pt>
                <c:pt idx="141">
                  <c:v>2319.7150820233092</c:v>
                </c:pt>
                <c:pt idx="142">
                  <c:v>2338.321358904795</c:v>
                </c:pt>
                <c:pt idx="143">
                  <c:v>2356.9276357862809</c:v>
                </c:pt>
                <c:pt idx="144">
                  <c:v>2375.5339126677673</c:v>
                </c:pt>
                <c:pt idx="145">
                  <c:v>2394.1401895492531</c:v>
                </c:pt>
                <c:pt idx="146">
                  <c:v>2412.7464664307395</c:v>
                </c:pt>
                <c:pt idx="147">
                  <c:v>2431.3527433122254</c:v>
                </c:pt>
                <c:pt idx="148">
                  <c:v>2449.9590201937112</c:v>
                </c:pt>
                <c:pt idx="149">
                  <c:v>2468.5652970751976</c:v>
                </c:pt>
                <c:pt idx="150">
                  <c:v>2487.1715739566835</c:v>
                </c:pt>
                <c:pt idx="151">
                  <c:v>2505.7778508381698</c:v>
                </c:pt>
                <c:pt idx="152">
                  <c:v>2524.3841277196557</c:v>
                </c:pt>
                <c:pt idx="153">
                  <c:v>2542.990404601142</c:v>
                </c:pt>
                <c:pt idx="154">
                  <c:v>2561.5966814826279</c:v>
                </c:pt>
                <c:pt idx="155">
                  <c:v>2580.2029583641138</c:v>
                </c:pt>
                <c:pt idx="156">
                  <c:v>2598.8092352456001</c:v>
                </c:pt>
                <c:pt idx="157">
                  <c:v>2617.415512127086</c:v>
                </c:pt>
                <c:pt idx="158">
                  <c:v>2636.0217890085723</c:v>
                </c:pt>
                <c:pt idx="159">
                  <c:v>2654.6280658900582</c:v>
                </c:pt>
                <c:pt idx="160">
                  <c:v>2673.2343427715441</c:v>
                </c:pt>
                <c:pt idx="161">
                  <c:v>2691.8406196530304</c:v>
                </c:pt>
                <c:pt idx="162">
                  <c:v>2710.4468965345163</c:v>
                </c:pt>
                <c:pt idx="163">
                  <c:v>2729.0531734160027</c:v>
                </c:pt>
                <c:pt idx="164">
                  <c:v>2747.6594502974885</c:v>
                </c:pt>
                <c:pt idx="165">
                  <c:v>2766.2657271789749</c:v>
                </c:pt>
                <c:pt idx="166">
                  <c:v>2784.8720040604608</c:v>
                </c:pt>
                <c:pt idx="167">
                  <c:v>2803.4782809419467</c:v>
                </c:pt>
                <c:pt idx="168">
                  <c:v>2822.084557823433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F8AD-4CEE-8BEC-37302B8CEA9E}"/>
            </c:ext>
          </c:extLst>
        </c:ser>
        <c:ser>
          <c:idx val="4"/>
          <c:order val="4"/>
          <c:tx>
            <c:v>HF UWP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accent1">
                  <a:alpha val="99000"/>
                </a:schemeClr>
              </a:solidFill>
              <a:ln w="9525">
                <a:solidFill>
                  <a:schemeClr val="tx1"/>
                </a:solidFill>
              </a:ln>
              <a:effectLst/>
            </c:spPr>
          </c:marker>
          <c:dPt>
            <c:idx val="96"/>
            <c:marker>
              <c:symbol val="circle"/>
              <c:size val="6"/>
              <c:spPr>
                <a:solidFill>
                  <a:schemeClr val="accent1">
                    <a:alpha val="99000"/>
                  </a:schemeClr>
                </a:solidFill>
                <a:ln w="9525">
                  <a:solidFill>
                    <a:schemeClr val="tx1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F8AD-4CEE-8BEC-37302B8CEA9E}"/>
              </c:ext>
            </c:extLst>
          </c:dPt>
          <c:xVal>
            <c:numRef>
              <c:f>LoadLine!$B$83</c:f>
              <c:numCache>
                <c:formatCode>0\.000</c:formatCode>
                <c:ptCount val="1"/>
                <c:pt idx="0">
                  <c:v>13.67</c:v>
                </c:pt>
              </c:numCache>
            </c:numRef>
          </c:xVal>
          <c:yVal>
            <c:numRef>
              <c:f>LoadLine!$B$84</c:f>
              <c:numCache>
                <c:formatCode>0\.000</c:formatCode>
                <c:ptCount val="1"/>
                <c:pt idx="0">
                  <c:v>1404.2862594541882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C-F8AD-4CEE-8BEC-37302B8CEA9E}"/>
            </c:ext>
          </c:extLst>
        </c:ser>
        <c:ser>
          <c:idx val="6"/>
          <c:order val="5"/>
          <c:tx>
            <c:v>LF UWP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bg2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LoadLine!$B$85</c:f>
              <c:numCache>
                <c:formatCode>0\.000</c:formatCode>
                <c:ptCount val="1"/>
                <c:pt idx="0">
                  <c:v>9.0500000000000007</c:v>
                </c:pt>
              </c:numCache>
            </c:numRef>
          </c:xVal>
          <c:yVal>
            <c:numRef>
              <c:f>LoadLine!$B$86</c:f>
              <c:numCache>
                <c:formatCode>0\.000</c:formatCode>
                <c:ptCount val="1"/>
                <c:pt idx="0">
                  <c:v>3606.4618415688146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D-F8AD-4CEE-8BEC-37302B8CEA9E}"/>
            </c:ext>
          </c:extLst>
        </c:ser>
        <c:ser>
          <c:idx val="7"/>
          <c:order val="6"/>
          <c:tx>
            <c:v>HF WP 4.2K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chemeClr val="accent1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LoadLine!$B$89</c:f>
              <c:numCache>
                <c:formatCode>0\.000</c:formatCode>
                <c:ptCount val="1"/>
                <c:pt idx="0">
                  <c:v>11.82</c:v>
                </c:pt>
              </c:numCache>
            </c:numRef>
          </c:xVal>
          <c:yVal>
            <c:numRef>
              <c:f>LoadLine!$B$90</c:f>
              <c:numCache>
                <c:formatCode>0\.000</c:formatCode>
                <c:ptCount val="1"/>
                <c:pt idx="0">
                  <c:v>1174.8088445825244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E-F8AD-4CEE-8BEC-37302B8CEA9E}"/>
            </c:ext>
          </c:extLst>
        </c:ser>
        <c:ser>
          <c:idx val="9"/>
          <c:order val="7"/>
          <c:tx>
            <c:v>LF WP 4.2K</c:v>
          </c:tx>
          <c:spPr>
            <a:ln w="25400" cap="rnd">
              <a:noFill/>
              <a:round/>
            </a:ln>
            <a:effectLst/>
          </c:spPr>
          <c:marker>
            <c:symbol val="triangle"/>
            <c:size val="7"/>
            <c:spPr>
              <a:solidFill>
                <a:schemeClr val="bg2"/>
              </a:solidFill>
              <a:ln w="9525">
                <a:solidFill>
                  <a:schemeClr val="tx1"/>
                </a:solidFill>
              </a:ln>
              <a:effectLst/>
            </c:spPr>
          </c:marker>
          <c:xVal>
            <c:numRef>
              <c:f>LoadLine!$B$91</c:f>
              <c:numCache>
                <c:formatCode>0\.000</c:formatCode>
                <c:ptCount val="1"/>
                <c:pt idx="0">
                  <c:v>7.68</c:v>
                </c:pt>
              </c:numCache>
            </c:numRef>
          </c:xVal>
          <c:yVal>
            <c:numRef>
              <c:f>LoadLine!$B$92</c:f>
              <c:numCache>
                <c:formatCode>0\.000</c:formatCode>
                <c:ptCount val="1"/>
                <c:pt idx="0">
                  <c:v>2974.5741830667203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F-F8AD-4CEE-8BEC-37302B8CEA9E}"/>
            </c:ext>
          </c:extLst>
        </c:ser>
        <c:ser>
          <c:idx val="8"/>
          <c:order val="8"/>
          <c:tx>
            <c:v>Jc 1500 A/mm² 1.9K 16T </c:v>
          </c:tx>
          <c:spPr>
            <a:ln w="1270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Fit!$F$6:$F$174</c:f>
              <c:numCache>
                <c:formatCode>0\.000</c:formatCode>
                <c:ptCount val="169"/>
                <c:pt idx="0">
                  <c:v>9.9999999999999995E-7</c:v>
                </c:pt>
                <c:pt idx="1">
                  <c:v>0.1</c:v>
                </c:pt>
                <c:pt idx="2">
                  <c:v>0.25</c:v>
                </c:pt>
                <c:pt idx="3">
                  <c:v>0.4</c:v>
                </c:pt>
                <c:pt idx="4">
                  <c:v>0.55000000000000004</c:v>
                </c:pt>
                <c:pt idx="5">
                  <c:v>0.70000000000000007</c:v>
                </c:pt>
                <c:pt idx="6">
                  <c:v>0.85000000000000009</c:v>
                </c:pt>
                <c:pt idx="7">
                  <c:v>1</c:v>
                </c:pt>
                <c:pt idx="8">
                  <c:v>1.1499999999999999</c:v>
                </c:pt>
                <c:pt idx="9">
                  <c:v>1.2999999999999998</c:v>
                </c:pt>
                <c:pt idx="10">
                  <c:v>1.4499999999999997</c:v>
                </c:pt>
                <c:pt idx="11">
                  <c:v>1.5999999999999996</c:v>
                </c:pt>
                <c:pt idx="12">
                  <c:v>1.7499999999999996</c:v>
                </c:pt>
                <c:pt idx="13">
                  <c:v>1.8999999999999995</c:v>
                </c:pt>
                <c:pt idx="14">
                  <c:v>2.0499999999999994</c:v>
                </c:pt>
                <c:pt idx="15">
                  <c:v>2.1999999999999993</c:v>
                </c:pt>
                <c:pt idx="16">
                  <c:v>2.3499999999999992</c:v>
                </c:pt>
                <c:pt idx="17">
                  <c:v>2.4999999999999991</c:v>
                </c:pt>
                <c:pt idx="18">
                  <c:v>2.649999999999999</c:v>
                </c:pt>
                <c:pt idx="19">
                  <c:v>2.7999999999999989</c:v>
                </c:pt>
                <c:pt idx="20">
                  <c:v>2.9499999999999988</c:v>
                </c:pt>
                <c:pt idx="21">
                  <c:v>3.0999999999999988</c:v>
                </c:pt>
                <c:pt idx="22">
                  <c:v>3.2499999999999987</c:v>
                </c:pt>
                <c:pt idx="23">
                  <c:v>3.3999999999999986</c:v>
                </c:pt>
                <c:pt idx="24">
                  <c:v>3.5499999999999985</c:v>
                </c:pt>
                <c:pt idx="25">
                  <c:v>3.6999999999999984</c:v>
                </c:pt>
                <c:pt idx="26">
                  <c:v>3.8499999999999983</c:v>
                </c:pt>
                <c:pt idx="27">
                  <c:v>3.9999999999999982</c:v>
                </c:pt>
                <c:pt idx="28">
                  <c:v>4.1499999999999986</c:v>
                </c:pt>
                <c:pt idx="29">
                  <c:v>4.2999999999999989</c:v>
                </c:pt>
                <c:pt idx="30">
                  <c:v>4.4499999999999993</c:v>
                </c:pt>
                <c:pt idx="31">
                  <c:v>4.5999999999999996</c:v>
                </c:pt>
                <c:pt idx="32">
                  <c:v>4.75</c:v>
                </c:pt>
                <c:pt idx="33">
                  <c:v>4.9000000000000004</c:v>
                </c:pt>
                <c:pt idx="34">
                  <c:v>5.0500000000000007</c:v>
                </c:pt>
                <c:pt idx="35">
                  <c:v>5.2000000000000011</c:v>
                </c:pt>
                <c:pt idx="36">
                  <c:v>5.3500000000000014</c:v>
                </c:pt>
                <c:pt idx="37">
                  <c:v>5.5000000000000018</c:v>
                </c:pt>
                <c:pt idx="38">
                  <c:v>5.6500000000000021</c:v>
                </c:pt>
                <c:pt idx="39">
                  <c:v>5.8000000000000025</c:v>
                </c:pt>
                <c:pt idx="40">
                  <c:v>5.9500000000000028</c:v>
                </c:pt>
                <c:pt idx="41">
                  <c:v>6.1000000000000032</c:v>
                </c:pt>
                <c:pt idx="42">
                  <c:v>6.2500000000000036</c:v>
                </c:pt>
                <c:pt idx="43">
                  <c:v>6.4000000000000039</c:v>
                </c:pt>
                <c:pt idx="44">
                  <c:v>6.5500000000000043</c:v>
                </c:pt>
                <c:pt idx="45">
                  <c:v>6.7000000000000046</c:v>
                </c:pt>
                <c:pt idx="46">
                  <c:v>6.850000000000005</c:v>
                </c:pt>
                <c:pt idx="47">
                  <c:v>7.0000000000000053</c:v>
                </c:pt>
                <c:pt idx="48">
                  <c:v>7.1500000000000057</c:v>
                </c:pt>
                <c:pt idx="49">
                  <c:v>7.300000000000006</c:v>
                </c:pt>
                <c:pt idx="50">
                  <c:v>7.4500000000000064</c:v>
                </c:pt>
                <c:pt idx="51">
                  <c:v>7.6000000000000068</c:v>
                </c:pt>
                <c:pt idx="52">
                  <c:v>7.7500000000000071</c:v>
                </c:pt>
                <c:pt idx="53">
                  <c:v>7.9000000000000075</c:v>
                </c:pt>
                <c:pt idx="54">
                  <c:v>8.0500000000000078</c:v>
                </c:pt>
                <c:pt idx="55">
                  <c:v>8.2000000000000082</c:v>
                </c:pt>
                <c:pt idx="56">
                  <c:v>8.3500000000000085</c:v>
                </c:pt>
                <c:pt idx="57">
                  <c:v>8.5000000000000089</c:v>
                </c:pt>
                <c:pt idx="58">
                  <c:v>8.6500000000000092</c:v>
                </c:pt>
                <c:pt idx="59">
                  <c:v>8.8000000000000096</c:v>
                </c:pt>
                <c:pt idx="60">
                  <c:v>8.9500000000000099</c:v>
                </c:pt>
                <c:pt idx="61">
                  <c:v>9.1000000000000103</c:v>
                </c:pt>
                <c:pt idx="62">
                  <c:v>9.2500000000000107</c:v>
                </c:pt>
                <c:pt idx="63">
                  <c:v>9.400000000000011</c:v>
                </c:pt>
                <c:pt idx="64">
                  <c:v>9.5500000000000114</c:v>
                </c:pt>
                <c:pt idx="65">
                  <c:v>9.7000000000000117</c:v>
                </c:pt>
                <c:pt idx="66">
                  <c:v>9.8500000000000121</c:v>
                </c:pt>
                <c:pt idx="67">
                  <c:v>10.000000000000012</c:v>
                </c:pt>
                <c:pt idx="68">
                  <c:v>10.150000000000013</c:v>
                </c:pt>
                <c:pt idx="69">
                  <c:v>10.300000000000013</c:v>
                </c:pt>
                <c:pt idx="70">
                  <c:v>10.450000000000014</c:v>
                </c:pt>
                <c:pt idx="71">
                  <c:v>10.600000000000014</c:v>
                </c:pt>
                <c:pt idx="72">
                  <c:v>10.750000000000014</c:v>
                </c:pt>
                <c:pt idx="73">
                  <c:v>10.900000000000015</c:v>
                </c:pt>
                <c:pt idx="74">
                  <c:v>11.050000000000015</c:v>
                </c:pt>
                <c:pt idx="75">
                  <c:v>11.200000000000015</c:v>
                </c:pt>
                <c:pt idx="76">
                  <c:v>11.350000000000016</c:v>
                </c:pt>
                <c:pt idx="77">
                  <c:v>11.500000000000016</c:v>
                </c:pt>
                <c:pt idx="78">
                  <c:v>11.650000000000016</c:v>
                </c:pt>
                <c:pt idx="79">
                  <c:v>11.800000000000017</c:v>
                </c:pt>
                <c:pt idx="80">
                  <c:v>11.950000000000017</c:v>
                </c:pt>
                <c:pt idx="81">
                  <c:v>12.100000000000017</c:v>
                </c:pt>
                <c:pt idx="82">
                  <c:v>12.250000000000018</c:v>
                </c:pt>
                <c:pt idx="83">
                  <c:v>12.400000000000018</c:v>
                </c:pt>
                <c:pt idx="84">
                  <c:v>12.550000000000018</c:v>
                </c:pt>
                <c:pt idx="85">
                  <c:v>12.700000000000019</c:v>
                </c:pt>
                <c:pt idx="86">
                  <c:v>12.850000000000019</c:v>
                </c:pt>
                <c:pt idx="87">
                  <c:v>13.00000000000002</c:v>
                </c:pt>
                <c:pt idx="88">
                  <c:v>13.15000000000002</c:v>
                </c:pt>
                <c:pt idx="89">
                  <c:v>13.30000000000002</c:v>
                </c:pt>
                <c:pt idx="90">
                  <c:v>13.450000000000021</c:v>
                </c:pt>
                <c:pt idx="91">
                  <c:v>13.600000000000021</c:v>
                </c:pt>
                <c:pt idx="92">
                  <c:v>13.750000000000021</c:v>
                </c:pt>
                <c:pt idx="93">
                  <c:v>13.900000000000022</c:v>
                </c:pt>
                <c:pt idx="94">
                  <c:v>14.050000000000022</c:v>
                </c:pt>
                <c:pt idx="95">
                  <c:v>14.200000000000022</c:v>
                </c:pt>
                <c:pt idx="96">
                  <c:v>14.350000000000023</c:v>
                </c:pt>
                <c:pt idx="97">
                  <c:v>14.500000000000023</c:v>
                </c:pt>
                <c:pt idx="98">
                  <c:v>14.650000000000023</c:v>
                </c:pt>
                <c:pt idx="99">
                  <c:v>14.800000000000024</c:v>
                </c:pt>
                <c:pt idx="100">
                  <c:v>14.950000000000024</c:v>
                </c:pt>
                <c:pt idx="101">
                  <c:v>15.100000000000025</c:v>
                </c:pt>
                <c:pt idx="102">
                  <c:v>15.250000000000025</c:v>
                </c:pt>
                <c:pt idx="103">
                  <c:v>15.400000000000025</c:v>
                </c:pt>
                <c:pt idx="104">
                  <c:v>15.550000000000026</c:v>
                </c:pt>
                <c:pt idx="105">
                  <c:v>15.700000000000026</c:v>
                </c:pt>
                <c:pt idx="106">
                  <c:v>15.850000000000026</c:v>
                </c:pt>
                <c:pt idx="107">
                  <c:v>16.000000000000025</c:v>
                </c:pt>
                <c:pt idx="108">
                  <c:v>16.150000000000023</c:v>
                </c:pt>
                <c:pt idx="109">
                  <c:v>16.300000000000022</c:v>
                </c:pt>
                <c:pt idx="110">
                  <c:v>16.450000000000021</c:v>
                </c:pt>
                <c:pt idx="111">
                  <c:v>16.600000000000019</c:v>
                </c:pt>
                <c:pt idx="112">
                  <c:v>16.750000000000018</c:v>
                </c:pt>
                <c:pt idx="113">
                  <c:v>16.900000000000016</c:v>
                </c:pt>
                <c:pt idx="114">
                  <c:v>17.050000000000015</c:v>
                </c:pt>
                <c:pt idx="115">
                  <c:v>17.200000000000014</c:v>
                </c:pt>
                <c:pt idx="116">
                  <c:v>17.350000000000012</c:v>
                </c:pt>
                <c:pt idx="117">
                  <c:v>17.500000000000011</c:v>
                </c:pt>
                <c:pt idx="118">
                  <c:v>17.650000000000009</c:v>
                </c:pt>
                <c:pt idx="119">
                  <c:v>17.800000000000008</c:v>
                </c:pt>
                <c:pt idx="120">
                  <c:v>17.950000000000006</c:v>
                </c:pt>
                <c:pt idx="121">
                  <c:v>18.100000000000005</c:v>
                </c:pt>
                <c:pt idx="122">
                  <c:v>18.250000000000004</c:v>
                </c:pt>
                <c:pt idx="123">
                  <c:v>18.400000000000002</c:v>
                </c:pt>
                <c:pt idx="124">
                  <c:v>18.55</c:v>
                </c:pt>
                <c:pt idx="125">
                  <c:v>18.7</c:v>
                </c:pt>
                <c:pt idx="126">
                  <c:v>18.849999999999998</c:v>
                </c:pt>
                <c:pt idx="127">
                  <c:v>18.999999999999996</c:v>
                </c:pt>
                <c:pt idx="128">
                  <c:v>19.149999999999995</c:v>
                </c:pt>
                <c:pt idx="129">
                  <c:v>19.299999999999994</c:v>
                </c:pt>
                <c:pt idx="130">
                  <c:v>19.449999999999992</c:v>
                </c:pt>
                <c:pt idx="131">
                  <c:v>19.599999999999991</c:v>
                </c:pt>
                <c:pt idx="132">
                  <c:v>19.749999999999989</c:v>
                </c:pt>
                <c:pt idx="133">
                  <c:v>19.899999999999988</c:v>
                </c:pt>
                <c:pt idx="134">
                  <c:v>20.049999999999986</c:v>
                </c:pt>
                <c:pt idx="135">
                  <c:v>20.199999999999985</c:v>
                </c:pt>
                <c:pt idx="136">
                  <c:v>20.349999999999984</c:v>
                </c:pt>
                <c:pt idx="137">
                  <c:v>20.499999999999982</c:v>
                </c:pt>
                <c:pt idx="138">
                  <c:v>20.649999999999981</c:v>
                </c:pt>
                <c:pt idx="139">
                  <c:v>20.799999999999979</c:v>
                </c:pt>
                <c:pt idx="140">
                  <c:v>20.949999999999978</c:v>
                </c:pt>
                <c:pt idx="141">
                  <c:v>21.099999999999977</c:v>
                </c:pt>
                <c:pt idx="142">
                  <c:v>21.249999999999975</c:v>
                </c:pt>
                <c:pt idx="143">
                  <c:v>21.399999999999974</c:v>
                </c:pt>
                <c:pt idx="144">
                  <c:v>21.549999999999972</c:v>
                </c:pt>
                <c:pt idx="145">
                  <c:v>21.699999999999971</c:v>
                </c:pt>
                <c:pt idx="146">
                  <c:v>21.849999999999969</c:v>
                </c:pt>
                <c:pt idx="147">
                  <c:v>21.999999999999968</c:v>
                </c:pt>
                <c:pt idx="148">
                  <c:v>22.149999999999967</c:v>
                </c:pt>
                <c:pt idx="149">
                  <c:v>22.299999999999965</c:v>
                </c:pt>
                <c:pt idx="150">
                  <c:v>22.449999999999964</c:v>
                </c:pt>
                <c:pt idx="151">
                  <c:v>22.599999999999962</c:v>
                </c:pt>
                <c:pt idx="152">
                  <c:v>22.749999999999961</c:v>
                </c:pt>
                <c:pt idx="153">
                  <c:v>22.899999999999959</c:v>
                </c:pt>
                <c:pt idx="154">
                  <c:v>23.049999999999958</c:v>
                </c:pt>
                <c:pt idx="155">
                  <c:v>23.199999999999957</c:v>
                </c:pt>
                <c:pt idx="156">
                  <c:v>23.349999999999955</c:v>
                </c:pt>
                <c:pt idx="157">
                  <c:v>23.499999999999954</c:v>
                </c:pt>
                <c:pt idx="158">
                  <c:v>23.649999999999952</c:v>
                </c:pt>
                <c:pt idx="159">
                  <c:v>23.799999999999951</c:v>
                </c:pt>
                <c:pt idx="160">
                  <c:v>23.94999999999995</c:v>
                </c:pt>
                <c:pt idx="161">
                  <c:v>24.099999999999948</c:v>
                </c:pt>
                <c:pt idx="162">
                  <c:v>24.249999999999947</c:v>
                </c:pt>
                <c:pt idx="163">
                  <c:v>24.399999999999945</c:v>
                </c:pt>
                <c:pt idx="164">
                  <c:v>24.549999999999944</c:v>
                </c:pt>
                <c:pt idx="165">
                  <c:v>24.699999999999942</c:v>
                </c:pt>
                <c:pt idx="166">
                  <c:v>24.849999999999941</c:v>
                </c:pt>
                <c:pt idx="167">
                  <c:v>24.99999999999994</c:v>
                </c:pt>
                <c:pt idx="168">
                  <c:v>25.149999999999938</c:v>
                </c:pt>
              </c:numCache>
            </c:numRef>
          </c:xVal>
          <c:yVal>
            <c:numRef>
              <c:f>Fit!$M$6:$M$174</c:f>
              <c:numCache>
                <c:formatCode>0\.000</c:formatCode>
                <c:ptCount val="169"/>
                <c:pt idx="0">
                  <c:v>100587.83400520835</c:v>
                </c:pt>
                <c:pt idx="1">
                  <c:v>100587.83400520835</c:v>
                </c:pt>
                <c:pt idx="2">
                  <c:v>62940.626045332712</c:v>
                </c:pt>
                <c:pt idx="3">
                  <c:v>49226.811405135173</c:v>
                </c:pt>
                <c:pt idx="4">
                  <c:v>41529.409729526531</c:v>
                </c:pt>
                <c:pt idx="5">
                  <c:v>36413.965225556429</c:v>
                </c:pt>
                <c:pt idx="6">
                  <c:v>32685.988977867928</c:v>
                </c:pt>
                <c:pt idx="7">
                  <c:v>29805.685778745825</c:v>
                </c:pt>
                <c:pt idx="8">
                  <c:v>27488.55194978679</c:v>
                </c:pt>
                <c:pt idx="9">
                  <c:v>25568.433204727269</c:v>
                </c:pt>
                <c:pt idx="10">
                  <c:v>23940.865557060828</c:v>
                </c:pt>
                <c:pt idx="11">
                  <c:v>22536.406060739533</c:v>
                </c:pt>
                <c:pt idx="12">
                  <c:v>21306.831160604841</c:v>
                </c:pt>
                <c:pt idx="13">
                  <c:v>20217.453374281857</c:v>
                </c:pt>
                <c:pt idx="14">
                  <c:v>19242.58825302</c:v>
                </c:pt>
                <c:pt idx="15">
                  <c:v>18362.750147762639</c:v>
                </c:pt>
                <c:pt idx="16">
                  <c:v>17562.847628178959</c:v>
                </c:pt>
                <c:pt idx="17">
                  <c:v>16830.98276810714</c:v>
                </c:pt>
                <c:pt idx="18">
                  <c:v>16157.629015685157</c:v>
                </c:pt>
                <c:pt idx="19">
                  <c:v>15535.054120878913</c:v>
                </c:pt>
                <c:pt idx="20">
                  <c:v>14956.906162622301</c:v>
                </c:pt>
                <c:pt idx="21">
                  <c:v>14417.91081313008</c:v>
                </c:pt>
                <c:pt idx="22">
                  <c:v>13913.646127920323</c:v>
                </c:pt>
                <c:pt idx="23">
                  <c:v>13440.372419911424</c:v>
                </c:pt>
                <c:pt idx="24">
                  <c:v>12994.901956505335</c:v>
                </c:pt>
                <c:pt idx="25">
                  <c:v>12574.497900759705</c:v>
                </c:pt>
                <c:pt idx="26">
                  <c:v>12176.79503518666</c:v>
                </c:pt>
                <c:pt idx="27">
                  <c:v>11799.736921910706</c:v>
                </c:pt>
                <c:pt idx="28">
                  <c:v>11441.525612981788</c:v>
                </c:pt>
                <c:pt idx="29">
                  <c:v>11100.581048455399</c:v>
                </c:pt>
                <c:pt idx="30">
                  <c:v>10775.508008201155</c:v>
                </c:pt>
                <c:pt idx="31">
                  <c:v>10465.069008489851</c:v>
                </c:pt>
                <c:pt idx="32">
                  <c:v>10168.161917641826</c:v>
                </c:pt>
                <c:pt idx="33">
                  <c:v>9883.8013479253386</c:v>
                </c:pt>
                <c:pt idx="34">
                  <c:v>9611.1030919616369</c:v>
                </c:pt>
                <c:pt idx="35">
                  <c:v>9349.2710309281356</c:v>
                </c:pt>
                <c:pt idx="36">
                  <c:v>9097.5860627912807</c:v>
                </c:pt>
                <c:pt idx="37">
                  <c:v>8855.3966915698802</c:v>
                </c:pt>
                <c:pt idx="38">
                  <c:v>8622.110990369265</c:v>
                </c:pt>
                <c:pt idx="39">
                  <c:v>8397.1897068290655</c:v>
                </c:pt>
                <c:pt idx="40">
                  <c:v>8180.1403235030584</c:v>
                </c:pt>
                <c:pt idx="41">
                  <c:v>7970.5119203602198</c:v>
                </c:pt>
                <c:pt idx="42">
                  <c:v>7767.8907141694699</c:v>
                </c:pt>
                <c:pt idx="43">
                  <c:v>7571.8961715931264</c:v>
                </c:pt>
                <c:pt idx="44">
                  <c:v>7382.1776105690133</c:v>
                </c:pt>
                <c:pt idx="45">
                  <c:v>7198.4112189280522</c:v>
                </c:pt>
                <c:pt idx="46">
                  <c:v>7020.2974308801386</c:v>
                </c:pt>
                <c:pt idx="47">
                  <c:v>6847.5586115535016</c:v>
                </c:pt>
                <c:pt idx="48">
                  <c:v>6679.9370076181776</c:v>
                </c:pt>
                <c:pt idx="49">
                  <c:v>6517.1929284967664</c:v>
                </c:pt>
                <c:pt idx="50">
                  <c:v>6359.1031280285251</c:v>
                </c:pt>
                <c:pt idx="51">
                  <c:v>6205.4593609146241</c:v>
                </c:pt>
                <c:pt idx="52">
                  <c:v>6056.0670919993117</c:v>
                </c:pt>
                <c:pt idx="53">
                  <c:v>5910.7443395662021</c:v>
                </c:pt>
                <c:pt idx="54">
                  <c:v>5769.3206364583002</c:v>
                </c:pt>
                <c:pt idx="55">
                  <c:v>5631.6360950503713</c:v>
                </c:pt>
                <c:pt idx="56">
                  <c:v>5497.5405639832552</c:v>
                </c:pt>
                <c:pt idx="57">
                  <c:v>5366.8928661682985</c:v>
                </c:pt>
                <c:pt idx="58">
                  <c:v>5239.5601089330385</c:v>
                </c:pt>
                <c:pt idx="59">
                  <c:v>5115.4170583447813</c:v>
                </c:pt>
                <c:pt idx="60">
                  <c:v>4994.345570747997</c:v>
                </c:pt>
                <c:pt idx="61">
                  <c:v>4876.2340754110519</c:v>
                </c:pt>
                <c:pt idx="62">
                  <c:v>4760.9771029187004</c:v>
                </c:pt>
                <c:pt idx="63">
                  <c:v>4648.4748545873117</c:v>
                </c:pt>
                <c:pt idx="64">
                  <c:v>4538.6328087349812</c:v>
                </c:pt>
                <c:pt idx="65">
                  <c:v>4431.3613601208062</c:v>
                </c:pt>
                <c:pt idx="66">
                  <c:v>4326.575489287412</c:v>
                </c:pt>
                <c:pt idx="67">
                  <c:v>4224.1944589072773</c:v>
                </c:pt>
                <c:pt idx="68">
                  <c:v>4124.1415345537553</c:v>
                </c:pt>
                <c:pt idx="69">
                  <c:v>4026.3437275984547</c:v>
                </c:pt>
                <c:pt idx="70">
                  <c:v>3930.731558183335</c:v>
                </c:pt>
                <c:pt idx="71">
                  <c:v>3837.238836432763</c:v>
                </c:pt>
                <c:pt idx="72">
                  <c:v>3745.8024602621226</c:v>
                </c:pt>
                <c:pt idx="73">
                  <c:v>3656.3622283085206</c:v>
                </c:pt>
                <c:pt idx="74">
                  <c:v>3568.8606666586534</c:v>
                </c:pt>
                <c:pt idx="75">
                  <c:v>3483.2428681813917</c:v>
                </c:pt>
                <c:pt idx="76">
                  <c:v>3399.4563433903709</c:v>
                </c:pt>
                <c:pt idx="77">
                  <c:v>3317.4508818665063</c:v>
                </c:pt>
                <c:pt idx="78">
                  <c:v>3237.178423363564</c:v>
                </c:pt>
                <c:pt idx="79">
                  <c:v>3158.5929378031892</c:v>
                </c:pt>
                <c:pt idx="80">
                  <c:v>3081.6503134400591</c:v>
                </c:pt>
                <c:pt idx="81">
                  <c:v>3006.3082525443865</c:v>
                </c:pt>
                <c:pt idx="82">
                  <c:v>2932.5261740086607</c:v>
                </c:pt>
                <c:pt idx="83">
                  <c:v>2860.2651223389762</c:v>
                </c:pt>
                <c:pt idx="84">
                  <c:v>2789.487682539444</c:v>
                </c:pt>
                <c:pt idx="85">
                  <c:v>2720.1579004414493</c:v>
                </c:pt>
                <c:pt idx="86">
                  <c:v>2652.2412080685431</c:v>
                </c:pt>
                <c:pt idx="87">
                  <c:v>2585.7043536629158</c:v>
                </c:pt>
                <c:pt idx="88">
                  <c:v>2520.5153360312643</c:v>
                </c:pt>
                <c:pt idx="89">
                  <c:v>2456.6433428965652</c:v>
                </c:pt>
                <c:pt idx="90">
                  <c:v>2394.05869296834</c:v>
                </c:pt>
                <c:pt idx="91">
                  <c:v>2332.7327814676264</c:v>
                </c:pt>
                <c:pt idx="92">
                  <c:v>2272.638028864284</c:v>
                </c:pt>
                <c:pt idx="93">
                  <c:v>2213.7478326037481</c:v>
                </c:pt>
                <c:pt idx="94">
                  <c:v>2156.036521618073</c:v>
                </c:pt>
                <c:pt idx="95">
                  <c:v>2099.4793134322344</c:v>
                </c:pt>
                <c:pt idx="96">
                  <c:v>2044.0522736913681</c:v>
                </c:pt>
                <c:pt idx="97">
                  <c:v>1989.7322779480453</c:v>
                </c:pt>
                <c:pt idx="98">
                  <c:v>1936.4969755609661</c:v>
                </c:pt>
                <c:pt idx="99">
                  <c:v>1884.324755567608</c:v>
                </c:pt>
                <c:pt idx="100">
                  <c:v>1833.1947144036988</c:v>
                </c:pt>
                <c:pt idx="101">
                  <c:v>1783.0866253517213</c:v>
                </c:pt>
                <c:pt idx="102">
                  <c:v>1733.9809096092906</c:v>
                </c:pt>
                <c:pt idx="103">
                  <c:v>1685.858608876171</c:v>
                </c:pt>
                <c:pt idx="104">
                  <c:v>1638.7013593659331</c:v>
                </c:pt>
                <c:pt idx="105">
                  <c:v>1592.4913671549452</c:v>
                </c:pt>
                <c:pt idx="106">
                  <c:v>1547.211384787526</c:v>
                </c:pt>
                <c:pt idx="107">
                  <c:v>1502.8446890617574</c:v>
                </c:pt>
                <c:pt idx="108">
                  <c:v>1459.375059925635</c:v>
                </c:pt>
                <c:pt idx="109">
                  <c:v>1416.7867604180844</c:v>
                </c:pt>
                <c:pt idx="110">
                  <c:v>1375.0645175937768</c:v>
                </c:pt>
                <c:pt idx="111">
                  <c:v>1334.1935043747778</c:v>
                </c:pt>
                <c:pt idx="112">
                  <c:v>1294.1593222758736</c:v>
                </c:pt>
                <c:pt idx="113">
                  <c:v>1254.9479849538923</c:v>
                </c:pt>
                <c:pt idx="114">
                  <c:v>1216.5459025346156</c:v>
                </c:pt>
                <c:pt idx="115">
                  <c:v>1178.9398666738516</c:v>
                </c:pt>
                <c:pt idx="116">
                  <c:v>1142.11703631204</c:v>
                </c:pt>
                <c:pt idx="117">
                  <c:v>1106.0649240843543</c:v>
                </c:pt>
                <c:pt idx="118">
                  <c:v>1070.7713833506443</c:v>
                </c:pt>
                <c:pt idx="119">
                  <c:v>1036.2245958118049</c:v>
                </c:pt>
                <c:pt idx="120">
                  <c:v>1002.4130596812289</c:v>
                </c:pt>
                <c:pt idx="121">
                  <c:v>969.32557838192292</c:v>
                </c:pt>
                <c:pt idx="122">
                  <c:v>936.95124974165856</c:v>
                </c:pt>
                <c:pt idx="123">
                  <c:v>905.27945566020946</c:v>
                </c:pt>
                <c:pt idx="124">
                  <c:v>874.29985222427104</c:v>
                </c:pt>
                <c:pt idx="125">
                  <c:v>844.00236024711512</c:v>
                </c:pt>
                <c:pt idx="126">
                  <c:v>814.37715621138489</c:v>
                </c:pt>
                <c:pt idx="127">
                  <c:v>785.41466359470417</c:v>
                </c:pt>
                <c:pt idx="128">
                  <c:v>757.10554455894089</c:v>
                </c:pt>
                <c:pt idx="129">
                  <c:v>729.44069198508646</c:v>
                </c:pt>
                <c:pt idx="130">
                  <c:v>702.41122183672383</c:v>
                </c:pt>
                <c:pt idx="131">
                  <c:v>676.00846583604721</c:v>
                </c:pt>
                <c:pt idx="132">
                  <c:v>650.22396443726484</c:v>
                </c:pt>
                <c:pt idx="133">
                  <c:v>625.04946008309867</c:v>
                </c:pt>
                <c:pt idx="134">
                  <c:v>600.47689073085712</c:v>
                </c:pt>
                <c:pt idx="135">
                  <c:v>576.49838363532365</c:v>
                </c:pt>
                <c:pt idx="136">
                  <c:v>553.10624937637726</c:v>
                </c:pt>
                <c:pt idx="137">
                  <c:v>530.29297611993684</c:v>
                </c:pt>
                <c:pt idx="138">
                  <c:v>508.05122410142025</c:v>
                </c:pt>
                <c:pt idx="139">
                  <c:v>486.37382032149071</c:v>
                </c:pt>
                <c:pt idx="140">
                  <c:v>465.25375344440704</c:v>
                </c:pt>
                <c:pt idx="141">
                  <c:v>444.68416888979772</c:v>
                </c:pt>
                <c:pt idx="142">
                  <c:v>424.65836410916381</c:v>
                </c:pt>
                <c:pt idx="143">
                  <c:v>405.16978403886122</c:v>
                </c:pt>
                <c:pt idx="144">
                  <c:v>386.21201672174629</c:v>
                </c:pt>
                <c:pt idx="145">
                  <c:v>367.77878909005364</c:v>
                </c:pt>
                <c:pt idx="146">
                  <c:v>349.86396290246711</c:v>
                </c:pt>
                <c:pt idx="147">
                  <c:v>332.46153082868904</c:v>
                </c:pt>
                <c:pt idx="148">
                  <c:v>315.56561267515684</c:v>
                </c:pt>
                <c:pt idx="149">
                  <c:v>299.17045174586036</c:v>
                </c:pt>
                <c:pt idx="150">
                  <c:v>283.27041133252396</c:v>
                </c:pt>
                <c:pt idx="151">
                  <c:v>267.8599713286888</c:v>
                </c:pt>
                <c:pt idx="152">
                  <c:v>252.93372496250558</c:v>
                </c:pt>
                <c:pt idx="153">
                  <c:v>238.48637564328925</c:v>
                </c:pt>
                <c:pt idx="154">
                  <c:v>224.51273391713443</c:v>
                </c:pt>
                <c:pt idx="155">
                  <c:v>211.00771452710873</c:v>
                </c:pt>
                <c:pt idx="156">
                  <c:v>197.96633357375441</c:v>
                </c:pt>
                <c:pt idx="157">
                  <c:v>185.38370577183565</c:v>
                </c:pt>
                <c:pt idx="158">
                  <c:v>173.25504179944795</c:v>
                </c:pt>
                <c:pt idx="159">
                  <c:v>161.57564573579836</c:v>
                </c:pt>
                <c:pt idx="160">
                  <c:v>150.34091258412727</c:v>
                </c:pt>
                <c:pt idx="161">
                  <c:v>139.54632587641154</c:v>
                </c:pt>
                <c:pt idx="162">
                  <c:v>129.18745535663422</c:v>
                </c:pt>
                <c:pt idx="163">
                  <c:v>119.25995473955894</c:v>
                </c:pt>
                <c:pt idx="164">
                  <c:v>109.75955954208074</c:v>
                </c:pt>
                <c:pt idx="165">
                  <c:v>100.6820849843597</c:v>
                </c:pt>
                <c:pt idx="166">
                  <c:v>92.023423958062949</c:v>
                </c:pt>
                <c:pt idx="167">
                  <c:v>83.779545059164164</c:v>
                </c:pt>
                <c:pt idx="168">
                  <c:v>75.946490682858538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8AD-4CEE-8BEC-37302B8CEA9E}"/>
            </c:ext>
          </c:extLst>
        </c:ser>
        <c:ser>
          <c:idx val="10"/>
          <c:order val="9"/>
          <c:tx>
            <c:v>Jc 1000 A/mm² 4.2K 16T</c:v>
          </c:tx>
          <c:spPr>
            <a:ln w="12700" cap="rnd">
              <a:solidFill>
                <a:schemeClr val="tx2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LoadLine!$F$6:$F$174</c:f>
              <c:numCache>
                <c:formatCode>0\.000</c:formatCode>
                <c:ptCount val="169"/>
                <c:pt idx="0">
                  <c:v>0</c:v>
                </c:pt>
                <c:pt idx="1">
                  <c:v>0.1</c:v>
                </c:pt>
                <c:pt idx="2">
                  <c:v>0.25</c:v>
                </c:pt>
                <c:pt idx="3">
                  <c:v>0.4</c:v>
                </c:pt>
                <c:pt idx="4">
                  <c:v>0.55000000000000004</c:v>
                </c:pt>
                <c:pt idx="5">
                  <c:v>0.70000000000000007</c:v>
                </c:pt>
                <c:pt idx="6">
                  <c:v>0.85000000000000009</c:v>
                </c:pt>
                <c:pt idx="7">
                  <c:v>1</c:v>
                </c:pt>
                <c:pt idx="8">
                  <c:v>1.1499999999999999</c:v>
                </c:pt>
                <c:pt idx="9">
                  <c:v>1.2999999999999998</c:v>
                </c:pt>
                <c:pt idx="10">
                  <c:v>1.4499999999999997</c:v>
                </c:pt>
                <c:pt idx="11">
                  <c:v>1.5999999999999996</c:v>
                </c:pt>
                <c:pt idx="12">
                  <c:v>1.7499999999999996</c:v>
                </c:pt>
                <c:pt idx="13">
                  <c:v>1.8999999999999995</c:v>
                </c:pt>
                <c:pt idx="14">
                  <c:v>2.0499999999999994</c:v>
                </c:pt>
                <c:pt idx="15">
                  <c:v>2.1999999999999993</c:v>
                </c:pt>
                <c:pt idx="16">
                  <c:v>2.3499999999999992</c:v>
                </c:pt>
                <c:pt idx="17">
                  <c:v>2.4999999999999991</c:v>
                </c:pt>
                <c:pt idx="18">
                  <c:v>2.649999999999999</c:v>
                </c:pt>
                <c:pt idx="19">
                  <c:v>2.7999999999999989</c:v>
                </c:pt>
                <c:pt idx="20">
                  <c:v>2.9499999999999988</c:v>
                </c:pt>
                <c:pt idx="21">
                  <c:v>3.0999999999999988</c:v>
                </c:pt>
                <c:pt idx="22">
                  <c:v>3.2499999999999987</c:v>
                </c:pt>
                <c:pt idx="23">
                  <c:v>3.3999999999999986</c:v>
                </c:pt>
                <c:pt idx="24">
                  <c:v>3.5499999999999985</c:v>
                </c:pt>
                <c:pt idx="25">
                  <c:v>3.6999999999999984</c:v>
                </c:pt>
                <c:pt idx="26">
                  <c:v>3.8499999999999983</c:v>
                </c:pt>
                <c:pt idx="27">
                  <c:v>3.9999999999999982</c:v>
                </c:pt>
                <c:pt idx="28">
                  <c:v>4.1499999999999986</c:v>
                </c:pt>
                <c:pt idx="29">
                  <c:v>4.2999999999999989</c:v>
                </c:pt>
                <c:pt idx="30">
                  <c:v>4.4499999999999993</c:v>
                </c:pt>
                <c:pt idx="31">
                  <c:v>4.5999999999999996</c:v>
                </c:pt>
                <c:pt idx="32">
                  <c:v>4.75</c:v>
                </c:pt>
                <c:pt idx="33">
                  <c:v>4.9000000000000004</c:v>
                </c:pt>
                <c:pt idx="34">
                  <c:v>5.0500000000000007</c:v>
                </c:pt>
                <c:pt idx="35">
                  <c:v>5.2000000000000011</c:v>
                </c:pt>
                <c:pt idx="36">
                  <c:v>5.3500000000000014</c:v>
                </c:pt>
                <c:pt idx="37">
                  <c:v>5.5000000000000018</c:v>
                </c:pt>
                <c:pt idx="38">
                  <c:v>5.6500000000000021</c:v>
                </c:pt>
                <c:pt idx="39">
                  <c:v>5.8000000000000025</c:v>
                </c:pt>
                <c:pt idx="40">
                  <c:v>5.9500000000000028</c:v>
                </c:pt>
                <c:pt idx="41">
                  <c:v>6.1000000000000032</c:v>
                </c:pt>
                <c:pt idx="42">
                  <c:v>6.2500000000000036</c:v>
                </c:pt>
                <c:pt idx="43">
                  <c:v>6.4000000000000039</c:v>
                </c:pt>
                <c:pt idx="44">
                  <c:v>6.5500000000000043</c:v>
                </c:pt>
                <c:pt idx="45">
                  <c:v>6.7000000000000046</c:v>
                </c:pt>
                <c:pt idx="46">
                  <c:v>6.850000000000005</c:v>
                </c:pt>
                <c:pt idx="47">
                  <c:v>7.0000000000000053</c:v>
                </c:pt>
                <c:pt idx="48">
                  <c:v>7.1500000000000057</c:v>
                </c:pt>
                <c:pt idx="49">
                  <c:v>7.300000000000006</c:v>
                </c:pt>
                <c:pt idx="50">
                  <c:v>7.4500000000000064</c:v>
                </c:pt>
                <c:pt idx="51">
                  <c:v>7.6000000000000068</c:v>
                </c:pt>
                <c:pt idx="52">
                  <c:v>7.7500000000000071</c:v>
                </c:pt>
                <c:pt idx="53">
                  <c:v>7.9000000000000075</c:v>
                </c:pt>
                <c:pt idx="54">
                  <c:v>8.0500000000000078</c:v>
                </c:pt>
                <c:pt idx="55">
                  <c:v>8.2000000000000082</c:v>
                </c:pt>
                <c:pt idx="56">
                  <c:v>8.3500000000000085</c:v>
                </c:pt>
                <c:pt idx="57">
                  <c:v>8.5000000000000089</c:v>
                </c:pt>
                <c:pt idx="58">
                  <c:v>8.6500000000000092</c:v>
                </c:pt>
                <c:pt idx="59">
                  <c:v>8.8000000000000096</c:v>
                </c:pt>
                <c:pt idx="60">
                  <c:v>8.9500000000000099</c:v>
                </c:pt>
                <c:pt idx="61">
                  <c:v>9.1000000000000103</c:v>
                </c:pt>
                <c:pt idx="62">
                  <c:v>9.2500000000000107</c:v>
                </c:pt>
                <c:pt idx="63">
                  <c:v>9.400000000000011</c:v>
                </c:pt>
                <c:pt idx="64">
                  <c:v>9.5500000000000114</c:v>
                </c:pt>
                <c:pt idx="65">
                  <c:v>9.7000000000000117</c:v>
                </c:pt>
                <c:pt idx="66">
                  <c:v>9.8500000000000121</c:v>
                </c:pt>
                <c:pt idx="67">
                  <c:v>10.000000000000012</c:v>
                </c:pt>
                <c:pt idx="68">
                  <c:v>10.150000000000013</c:v>
                </c:pt>
                <c:pt idx="69">
                  <c:v>10.300000000000013</c:v>
                </c:pt>
                <c:pt idx="70">
                  <c:v>10.450000000000014</c:v>
                </c:pt>
                <c:pt idx="71">
                  <c:v>10.600000000000014</c:v>
                </c:pt>
                <c:pt idx="72">
                  <c:v>10.750000000000014</c:v>
                </c:pt>
                <c:pt idx="73">
                  <c:v>10.900000000000015</c:v>
                </c:pt>
                <c:pt idx="74">
                  <c:v>11.050000000000015</c:v>
                </c:pt>
                <c:pt idx="75">
                  <c:v>11.200000000000015</c:v>
                </c:pt>
                <c:pt idx="76">
                  <c:v>11.350000000000016</c:v>
                </c:pt>
                <c:pt idx="77">
                  <c:v>11.500000000000016</c:v>
                </c:pt>
                <c:pt idx="78">
                  <c:v>11.650000000000016</c:v>
                </c:pt>
                <c:pt idx="79">
                  <c:v>11.800000000000017</c:v>
                </c:pt>
                <c:pt idx="80">
                  <c:v>11.950000000000017</c:v>
                </c:pt>
                <c:pt idx="81">
                  <c:v>12.100000000000017</c:v>
                </c:pt>
                <c:pt idx="82">
                  <c:v>12.250000000000018</c:v>
                </c:pt>
                <c:pt idx="83">
                  <c:v>12.400000000000018</c:v>
                </c:pt>
                <c:pt idx="84">
                  <c:v>12.550000000000018</c:v>
                </c:pt>
                <c:pt idx="85">
                  <c:v>12.700000000000019</c:v>
                </c:pt>
                <c:pt idx="86">
                  <c:v>12.850000000000019</c:v>
                </c:pt>
                <c:pt idx="87">
                  <c:v>13.00000000000002</c:v>
                </c:pt>
                <c:pt idx="88">
                  <c:v>13.15000000000002</c:v>
                </c:pt>
                <c:pt idx="89">
                  <c:v>13.30000000000002</c:v>
                </c:pt>
                <c:pt idx="90">
                  <c:v>13.450000000000021</c:v>
                </c:pt>
                <c:pt idx="91">
                  <c:v>13.600000000000021</c:v>
                </c:pt>
                <c:pt idx="92">
                  <c:v>13.750000000000021</c:v>
                </c:pt>
                <c:pt idx="93">
                  <c:v>13.900000000000022</c:v>
                </c:pt>
                <c:pt idx="94">
                  <c:v>14.050000000000022</c:v>
                </c:pt>
                <c:pt idx="95">
                  <c:v>14.200000000000022</c:v>
                </c:pt>
                <c:pt idx="96">
                  <c:v>14.300000000000022</c:v>
                </c:pt>
                <c:pt idx="97">
                  <c:v>14.450000000000022</c:v>
                </c:pt>
                <c:pt idx="98">
                  <c:v>14.600000000000023</c:v>
                </c:pt>
                <c:pt idx="99">
                  <c:v>14.750000000000023</c:v>
                </c:pt>
                <c:pt idx="100">
                  <c:v>14.900000000000023</c:v>
                </c:pt>
                <c:pt idx="101">
                  <c:v>15.050000000000024</c:v>
                </c:pt>
                <c:pt idx="102">
                  <c:v>15.200000000000024</c:v>
                </c:pt>
                <c:pt idx="103">
                  <c:v>15.350000000000025</c:v>
                </c:pt>
                <c:pt idx="104">
                  <c:v>15.500000000000025</c:v>
                </c:pt>
                <c:pt idx="105">
                  <c:v>15.650000000000025</c:v>
                </c:pt>
                <c:pt idx="106">
                  <c:v>15.800000000000026</c:v>
                </c:pt>
                <c:pt idx="107">
                  <c:v>15.950000000000026</c:v>
                </c:pt>
                <c:pt idx="108">
                  <c:v>16.100000000000026</c:v>
                </c:pt>
                <c:pt idx="109">
                  <c:v>16.250000000000025</c:v>
                </c:pt>
                <c:pt idx="110">
                  <c:v>16.400000000000023</c:v>
                </c:pt>
                <c:pt idx="111">
                  <c:v>16.550000000000022</c:v>
                </c:pt>
                <c:pt idx="112">
                  <c:v>16.700000000000021</c:v>
                </c:pt>
                <c:pt idx="113">
                  <c:v>16.850000000000019</c:v>
                </c:pt>
                <c:pt idx="114">
                  <c:v>17.000000000000018</c:v>
                </c:pt>
                <c:pt idx="115">
                  <c:v>17.150000000000016</c:v>
                </c:pt>
                <c:pt idx="116">
                  <c:v>17.300000000000015</c:v>
                </c:pt>
                <c:pt idx="117">
                  <c:v>17.450000000000014</c:v>
                </c:pt>
                <c:pt idx="118">
                  <c:v>17.600000000000012</c:v>
                </c:pt>
                <c:pt idx="119">
                  <c:v>17.750000000000011</c:v>
                </c:pt>
                <c:pt idx="120">
                  <c:v>17.900000000000009</c:v>
                </c:pt>
                <c:pt idx="121">
                  <c:v>18.050000000000008</c:v>
                </c:pt>
                <c:pt idx="122">
                  <c:v>18.200000000000006</c:v>
                </c:pt>
                <c:pt idx="123">
                  <c:v>18.350000000000005</c:v>
                </c:pt>
                <c:pt idx="124">
                  <c:v>18.500000000000004</c:v>
                </c:pt>
                <c:pt idx="125">
                  <c:v>18.650000000000002</c:v>
                </c:pt>
                <c:pt idx="126">
                  <c:v>18.8</c:v>
                </c:pt>
                <c:pt idx="127">
                  <c:v>18.95</c:v>
                </c:pt>
                <c:pt idx="128">
                  <c:v>19.099999999999998</c:v>
                </c:pt>
                <c:pt idx="129">
                  <c:v>19.249999999999996</c:v>
                </c:pt>
                <c:pt idx="130">
                  <c:v>19.399999999999995</c:v>
                </c:pt>
                <c:pt idx="131">
                  <c:v>19.549999999999994</c:v>
                </c:pt>
                <c:pt idx="132">
                  <c:v>19.699999999999992</c:v>
                </c:pt>
                <c:pt idx="133">
                  <c:v>19.849999999999991</c:v>
                </c:pt>
                <c:pt idx="134">
                  <c:v>19.999999999999989</c:v>
                </c:pt>
                <c:pt idx="135">
                  <c:v>20.149999999999988</c:v>
                </c:pt>
                <c:pt idx="136">
                  <c:v>20.299999999999986</c:v>
                </c:pt>
                <c:pt idx="137">
                  <c:v>20.449999999999985</c:v>
                </c:pt>
                <c:pt idx="138">
                  <c:v>20.599999999999984</c:v>
                </c:pt>
                <c:pt idx="139">
                  <c:v>20.749999999999982</c:v>
                </c:pt>
                <c:pt idx="140">
                  <c:v>20.899999999999981</c:v>
                </c:pt>
                <c:pt idx="141">
                  <c:v>21.049999999999979</c:v>
                </c:pt>
                <c:pt idx="142">
                  <c:v>21.199999999999978</c:v>
                </c:pt>
                <c:pt idx="143">
                  <c:v>21.349999999999977</c:v>
                </c:pt>
                <c:pt idx="144">
                  <c:v>21.499999999999975</c:v>
                </c:pt>
                <c:pt idx="145">
                  <c:v>21.649999999999974</c:v>
                </c:pt>
                <c:pt idx="146">
                  <c:v>21.799999999999972</c:v>
                </c:pt>
                <c:pt idx="147">
                  <c:v>21.949999999999971</c:v>
                </c:pt>
                <c:pt idx="148">
                  <c:v>22.099999999999969</c:v>
                </c:pt>
                <c:pt idx="149">
                  <c:v>22.249999999999968</c:v>
                </c:pt>
                <c:pt idx="150">
                  <c:v>22.399999999999967</c:v>
                </c:pt>
                <c:pt idx="151">
                  <c:v>22.549999999999965</c:v>
                </c:pt>
                <c:pt idx="152">
                  <c:v>22.699999999999964</c:v>
                </c:pt>
                <c:pt idx="153">
                  <c:v>22.849999999999962</c:v>
                </c:pt>
                <c:pt idx="154">
                  <c:v>22.999999999999961</c:v>
                </c:pt>
                <c:pt idx="155">
                  <c:v>23.149999999999959</c:v>
                </c:pt>
                <c:pt idx="156">
                  <c:v>23.299999999999958</c:v>
                </c:pt>
                <c:pt idx="157">
                  <c:v>23.449999999999957</c:v>
                </c:pt>
                <c:pt idx="158">
                  <c:v>23.599999999999955</c:v>
                </c:pt>
                <c:pt idx="159">
                  <c:v>23.749999999999954</c:v>
                </c:pt>
                <c:pt idx="160">
                  <c:v>23.899999999999952</c:v>
                </c:pt>
                <c:pt idx="161">
                  <c:v>24.049999999999951</c:v>
                </c:pt>
                <c:pt idx="162">
                  <c:v>24.19999999999995</c:v>
                </c:pt>
                <c:pt idx="163">
                  <c:v>24.349999999999948</c:v>
                </c:pt>
                <c:pt idx="164">
                  <c:v>24.499999999999947</c:v>
                </c:pt>
                <c:pt idx="165">
                  <c:v>24.649999999999945</c:v>
                </c:pt>
                <c:pt idx="166">
                  <c:v>24.799999999999944</c:v>
                </c:pt>
                <c:pt idx="167">
                  <c:v>24.949999999999942</c:v>
                </c:pt>
                <c:pt idx="168">
                  <c:v>25.099999999999941</c:v>
                </c:pt>
              </c:numCache>
            </c:numRef>
          </c:xVal>
          <c:yVal>
            <c:numRef>
              <c:f>Fit!$K$6:$K$174</c:f>
              <c:numCache>
                <c:formatCode>0\.000</c:formatCode>
                <c:ptCount val="169"/>
                <c:pt idx="0">
                  <c:v>28955901.980557293</c:v>
                </c:pt>
                <c:pt idx="1">
                  <c:v>90850.770859550918</c:v>
                </c:pt>
                <c:pt idx="2">
                  <c:v>56783.299971258581</c:v>
                </c:pt>
                <c:pt idx="3">
                  <c:v>44360.05527871153</c:v>
                </c:pt>
                <c:pt idx="4">
                  <c:v>37380.166520886021</c:v>
                </c:pt>
                <c:pt idx="5">
                  <c:v>32737.291551916955</c:v>
                </c:pt>
                <c:pt idx="6">
                  <c:v>29350.790403211027</c:v>
                </c:pt>
                <c:pt idx="7">
                  <c:v>26732.198878242911</c:v>
                </c:pt>
                <c:pt idx="8">
                  <c:v>24624.006156076506</c:v>
                </c:pt>
                <c:pt idx="9">
                  <c:v>22875.786275923136</c:v>
                </c:pt>
                <c:pt idx="10">
                  <c:v>21392.941321947535</c:v>
                </c:pt>
                <c:pt idx="11">
                  <c:v>20112.571809459903</c:v>
                </c:pt>
                <c:pt idx="12">
                  <c:v>18990.987692934897</c:v>
                </c:pt>
                <c:pt idx="13">
                  <c:v>17996.754890686931</c:v>
                </c:pt>
                <c:pt idx="14">
                  <c:v>17106.592307372539</c:v>
                </c:pt>
                <c:pt idx="15">
                  <c:v>16302.833315203434</c:v>
                </c:pt>
                <c:pt idx="16">
                  <c:v>15571.791953705098</c:v>
                </c:pt>
                <c:pt idx="17">
                  <c:v>14902.675706305261</c:v>
                </c:pt>
                <c:pt idx="18">
                  <c:v>14286.84098113326</c:v>
                </c:pt>
                <c:pt idx="19">
                  <c:v>13717.270447337361</c:v>
                </c:pt>
                <c:pt idx="20">
                  <c:v>13188.198044489525</c:v>
                </c:pt>
                <c:pt idx="21">
                  <c:v>12694.834718637658</c:v>
                </c:pt>
                <c:pt idx="22">
                  <c:v>12233.164366294355</c:v>
                </c:pt>
                <c:pt idx="23">
                  <c:v>11799.789668316842</c:v>
                </c:pt>
                <c:pt idx="24">
                  <c:v>11391.813995468741</c:v>
                </c:pt>
                <c:pt idx="25">
                  <c:v>11006.749806104708</c:v>
                </c:pt>
                <c:pt idx="26">
                  <c:v>10642.446778760484</c:v>
                </c:pt>
                <c:pt idx="27">
                  <c:v>10297.034837551068</c:v>
                </c:pt>
                <c:pt idx="28">
                  <c:v>9968.8785503396339</c:v>
                </c:pt>
                <c:pt idx="29">
                  <c:v>9656.5403067572333</c:v>
                </c:pt>
                <c:pt idx="30">
                  <c:v>9358.7503427620086</c:v>
                </c:pt>
                <c:pt idx="31">
                  <c:v>9074.3821539948531</c:v>
                </c:pt>
                <c:pt idx="32">
                  <c:v>8802.4321873059271</c:v>
                </c:pt>
                <c:pt idx="33">
                  <c:v>8542.0029560914445</c:v>
                </c:pt>
                <c:pt idx="34">
                  <c:v>8292.2889162870088</c:v>
                </c:pt>
                <c:pt idx="35">
                  <c:v>8052.5645839448352</c:v>
                </c:pt>
                <c:pt idx="36">
                  <c:v>7822.1744848990975</c:v>
                </c:pt>
                <c:pt idx="37">
                  <c:v>7600.5246110829121</c:v>
                </c:pt>
                <c:pt idx="38">
                  <c:v>7387.0751230696815</c:v>
                </c:pt>
                <c:pt idx="39">
                  <c:v>7181.334089073388</c:v>
                </c:pt>
                <c:pt idx="40">
                  <c:v>6982.852090407825</c:v>
                </c:pt>
                <c:pt idx="41">
                  <c:v>6791.217554830172</c:v>
                </c:pt>
                <c:pt idx="42">
                  <c:v>6606.0527041885998</c:v>
                </c:pt>
                <c:pt idx="43">
                  <c:v>6427.0100227939847</c:v>
                </c:pt>
                <c:pt idx="44">
                  <c:v>6253.7691690326074</c:v>
                </c:pt>
                <c:pt idx="45">
                  <c:v>6086.0342657628416</c:v>
                </c:pt>
                <c:pt idx="46">
                  <c:v>5923.5315156349825</c:v>
                </c:pt>
                <c:pt idx="47">
                  <c:v>5766.007096135756</c:v>
                </c:pt>
                <c:pt idx="48">
                  <c:v>5613.2252962739349</c:v>
                </c:pt>
                <c:pt idx="49">
                  <c:v>5464.966862693841</c:v>
                </c:pt>
                <c:pt idx="50">
                  <c:v>5321.0275278677891</c:v>
                </c:pt>
                <c:pt idx="51">
                  <c:v>5181.2166970658745</c:v>
                </c:pt>
                <c:pt idx="52">
                  <c:v>5045.3562741823907</c:v>
                </c:pt>
                <c:pt idx="53">
                  <c:v>4913.2796093329152</c:v>
                </c:pt>
                <c:pt idx="54">
                  <c:v>4784.8305535216632</c:v>
                </c:pt>
                <c:pt idx="55">
                  <c:v>4659.8626076932796</c:v>
                </c:pt>
                <c:pt idx="56">
                  <c:v>4538.238155189988</c:v>
                </c:pt>
                <c:pt idx="57">
                  <c:v>4419.8277680858882</c:v>
                </c:pt>
                <c:pt idx="58">
                  <c:v>4304.5095791071881</c:v>
                </c:pt>
                <c:pt idx="59">
                  <c:v>4192.1687119049875</c:v>
                </c:pt>
                <c:pt idx="60">
                  <c:v>4082.69676335446</c:v>
                </c:pt>
                <c:pt idx="61">
                  <c:v>3975.991332334499</c:v>
                </c:pt>
                <c:pt idx="62">
                  <c:v>3871.9555901146191</c:v>
                </c:pt>
                <c:pt idx="63">
                  <c:v>3770.4978880575222</c:v>
                </c:pt>
                <c:pt idx="64">
                  <c:v>3671.5313988497751</c:v>
                </c:pt>
                <c:pt idx="65">
                  <c:v>3574.9737879109284</c:v>
                </c:pt>
                <c:pt idx="66">
                  <c:v>3480.7469120126798</c:v>
                </c:pt>
                <c:pt idx="67">
                  <c:v>3388.7765424724512</c:v>
                </c:pt>
                <c:pt idx="68">
                  <c:v>3298.992110576783</c:v>
                </c:pt>
                <c:pt idx="69">
                  <c:v>3211.3264731450054</c:v>
                </c:pt>
                <c:pt idx="70">
                  <c:v>3125.7156963676989</c:v>
                </c:pt>
                <c:pt idx="71">
                  <c:v>3042.0988562515618</c:v>
                </c:pt>
                <c:pt idx="72">
                  <c:v>2960.417854176143</c:v>
                </c:pt>
                <c:pt idx="73">
                  <c:v>2880.6172462214149</c:v>
                </c:pt>
                <c:pt idx="74">
                  <c:v>2802.6440850610388</c:v>
                </c:pt>
                <c:pt idx="75">
                  <c:v>2726.4477733366175</c:v>
                </c:pt>
                <c:pt idx="76">
                  <c:v>2651.9799275351811</c:v>
                </c:pt>
                <c:pt idx="77">
                  <c:v>2579.1942514872935</c:v>
                </c:pt>
                <c:pt idx="78">
                  <c:v>2508.0464186879299</c:v>
                </c:pt>
                <c:pt idx="79">
                  <c:v>2438.4939627178919</c:v>
                </c:pt>
                <c:pt idx="80">
                  <c:v>2370.4961751111323</c:v>
                </c:pt>
                <c:pt idx="81">
                  <c:v>2304.0140100738486</c:v>
                </c:pt>
                <c:pt idx="82">
                  <c:v>2239.0099955154365</c:v>
                </c:pt>
                <c:pt idx="83">
                  <c:v>2175.4481499000531</c:v>
                </c:pt>
                <c:pt idx="84">
                  <c:v>2113.293904471298</c:v>
                </c:pt>
                <c:pt idx="85">
                  <c:v>2052.5140304418901</c:v>
                </c:pt>
                <c:pt idx="86">
                  <c:v>1993.0765707756832</c:v>
                </c:pt>
                <c:pt idx="87">
                  <c:v>1934.9507762214348</c:v>
                </c:pt>
                <c:pt idx="88">
                  <c:v>1878.1070452865977</c:v>
                </c:pt>
                <c:pt idx="89">
                  <c:v>1822.5168678656419</c:v>
                </c:pt>
                <c:pt idx="90">
                  <c:v>1768.1527722610736</c:v>
                </c:pt>
                <c:pt idx="91">
                  <c:v>1714.9882753568274</c:v>
                </c:pt>
                <c:pt idx="92">
                  <c:v>1662.9978357232069</c:v>
                </c:pt>
                <c:pt idx="93">
                  <c:v>1612.1568094502827</c:v>
                </c:pt>
                <c:pt idx="94">
                  <c:v>1562.4414085227866</c:v>
                </c:pt>
                <c:pt idx="95">
                  <c:v>1513.8286615642144</c:v>
                </c:pt>
                <c:pt idx="96">
                  <c:v>1466.2963767912686</c:v>
                </c:pt>
                <c:pt idx="97">
                  <c:v>1419.8231070319559</c:v>
                </c:pt>
                <c:pt idx="98">
                  <c:v>1374.3881166718563</c:v>
                </c:pt>
                <c:pt idx="99">
                  <c:v>1329.9713504032518</c:v>
                </c:pt>
                <c:pt idx="100">
                  <c:v>1286.5534036611707</c:v>
                </c:pt>
                <c:pt idx="101">
                  <c:v>1244.1154946389536</c:v>
                </c:pt>
                <c:pt idx="102">
                  <c:v>1202.6394377837823</c:v>
                </c:pt>
                <c:pt idx="103">
                  <c:v>1162.1076186798425</c:v>
                </c:pt>
                <c:pt idx="104">
                  <c:v>1122.5029702333713</c:v>
                </c:pt>
                <c:pt idx="105">
                  <c:v>1083.8089500799601</c:v>
                </c:pt>
                <c:pt idx="106">
                  <c:v>1046.0095191400446</c:v>
                </c:pt>
                <c:pt idx="107">
                  <c:v>1009.0891212536933</c:v>
                </c:pt>
                <c:pt idx="108">
                  <c:v>973.03266383053824</c:v>
                </c:pt>
                <c:pt idx="109">
                  <c:v>937.82549945508504</c:v>
                </c:pt>
                <c:pt idx="110">
                  <c:v>903.45340839167454</c:v>
                </c:pt>
                <c:pt idx="111">
                  <c:v>869.90258193710088</c:v>
                </c:pt>
                <c:pt idx="112">
                  <c:v>837.15960657235814</c:v>
                </c:pt>
                <c:pt idx="113">
                  <c:v>805.21144886817206</c:v>
                </c:pt>
                <c:pt idx="114">
                  <c:v>774.04544110192319</c:v>
                </c:pt>
                <c:pt idx="115">
                  <c:v>743.64926754633166</c:v>
                </c:pt>
                <c:pt idx="116">
                  <c:v>714.01095139279448</c:v>
                </c:pt>
                <c:pt idx="117">
                  <c:v>685.11884227462235</c:v>
                </c:pt>
                <c:pt idx="118">
                  <c:v>656.96160435763102</c:v>
                </c:pt>
                <c:pt idx="119">
                  <c:v>629.52820496755487</c:v>
                </c:pt>
                <c:pt idx="120">
                  <c:v>602.80790372564434</c:v>
                </c:pt>
                <c:pt idx="121">
                  <c:v>576.79024216557684</c:v>
                </c:pt>
                <c:pt idx="122">
                  <c:v>551.4650338064364</c:v>
                </c:pt>
                <c:pt idx="123">
                  <c:v>526.8223546580399</c:v>
                </c:pt>
                <c:pt idx="124">
                  <c:v>502.85253413631841</c:v>
                </c:pt>
                <c:pt idx="125">
                  <c:v>479.54614636777723</c:v>
                </c:pt>
                <c:pt idx="126">
                  <c:v>456.89400186329163</c:v>
                </c:pt>
                <c:pt idx="127">
                  <c:v>434.88713954265899</c:v>
                </c:pt>
                <c:pt idx="128">
                  <c:v>413.51681909239585</c:v>
                </c:pt>
                <c:pt idx="129">
                  <c:v>392.77451364027587</c:v>
                </c:pt>
                <c:pt idx="130">
                  <c:v>372.6519027310519</c:v>
                </c:pt>
                <c:pt idx="131">
                  <c:v>353.14086558868212</c:v>
                </c:pt>
                <c:pt idx="132">
                  <c:v>334.23347465119957</c:v>
                </c:pt>
                <c:pt idx="133">
                  <c:v>315.92198936514876</c:v>
                </c:pt>
                <c:pt idx="134">
                  <c:v>298.1988502272273</c:v>
                </c:pt>
                <c:pt idx="135">
                  <c:v>281.05667306144613</c:v>
                </c:pt>
                <c:pt idx="136">
                  <c:v>264.48824352077196</c:v>
                </c:pt>
                <c:pt idx="137">
                  <c:v>248.48651180279811</c:v>
                </c:pt>
                <c:pt idx="138">
                  <c:v>233.04458756955648</c:v>
                </c:pt>
                <c:pt idx="139">
                  <c:v>218.15573506211368</c:v>
                </c:pt>
                <c:pt idx="140">
                  <c:v>203.81336840108312</c:v>
                </c:pt>
                <c:pt idx="141">
                  <c:v>190.01104706465236</c:v>
                </c:pt>
                <c:pt idx="142">
                  <c:v>176.74247153616474</c:v>
                </c:pt>
                <c:pt idx="143">
                  <c:v>164.00147911370649</c:v>
                </c:pt>
                <c:pt idx="144">
                  <c:v>151.78203987453125</c:v>
                </c:pt>
                <c:pt idx="145">
                  <c:v>140.07825278753145</c:v>
                </c:pt>
                <c:pt idx="146">
                  <c:v>128.88434196730049</c:v>
                </c:pt>
                <c:pt idx="147">
                  <c:v>118.19465306365582</c:v>
                </c:pt>
                <c:pt idx="148">
                  <c:v>108.00364978080614</c:v>
                </c:pt>
                <c:pt idx="149">
                  <c:v>98.305910520623257</c:v>
                </c:pt>
                <c:pt idx="150">
                  <c:v>89.096125144762979</c:v>
                </c:pt>
                <c:pt idx="151">
                  <c:v>80.369091850630056</c:v>
                </c:pt>
                <c:pt idx="152">
                  <c:v>72.119714156425474</c:v>
                </c:pt>
                <c:pt idx="153">
                  <c:v>64.342997990749367</c:v>
                </c:pt>
                <c:pt idx="154">
                  <c:v>57.034048882444701</c:v>
                </c:pt>
                <c:pt idx="155">
                  <c:v>50.18806924657369</c:v>
                </c:pt>
                <c:pt idx="156">
                  <c:v>43.800355762615759</c:v>
                </c:pt>
                <c:pt idx="157">
                  <c:v>37.86629684115762</c:v>
                </c:pt>
                <c:pt idx="158">
                  <c:v>32.381370175518995</c:v>
                </c:pt>
                <c:pt idx="159">
                  <c:v>27.341140374926674</c:v>
                </c:pt>
                <c:pt idx="160">
                  <c:v>22.741256676002237</c:v>
                </c:pt>
                <c:pt idx="161">
                  <c:v>18.577450729477444</c:v>
                </c:pt>
                <c:pt idx="162">
                  <c:v>14.845534459194077</c:v>
                </c:pt>
                <c:pt idx="163">
                  <c:v>11.541397990575859</c:v>
                </c:pt>
                <c:pt idx="164">
                  <c:v>8.6610076458867429</c:v>
                </c:pt>
                <c:pt idx="165">
                  <c:v>6.2004040037116397</c:v>
                </c:pt>
                <c:pt idx="166">
                  <c:v>4.1557000202076608</c:v>
                </c:pt>
                <c:pt idx="167">
                  <c:v>2.5230792097824581</c:v>
                </c:pt>
                <c:pt idx="168">
                  <c:v>1.2987938829603012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0-F8AD-4CEE-8BEC-37302B8CEA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372800"/>
        <c:axId val="143373376"/>
        <c:extLst/>
      </c:scatterChart>
      <c:valAx>
        <c:axId val="143372800"/>
        <c:scaling>
          <c:orientation val="minMax"/>
          <c:max val="20"/>
          <c:min val="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B (T)</a:t>
                </a:r>
              </a:p>
            </c:rich>
          </c:tx>
          <c:layout>
            <c:manualLayout>
              <c:xMode val="edge"/>
              <c:yMode val="edge"/>
              <c:x val="0.48427790276215471"/>
              <c:y val="0.7608380135278789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373376"/>
        <c:crosses val="autoZero"/>
        <c:crossBetween val="midCat"/>
        <c:majorUnit val="2"/>
      </c:valAx>
      <c:valAx>
        <c:axId val="143373376"/>
        <c:scaling>
          <c:orientation val="minMax"/>
          <c:max val="4500"/>
          <c:min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Jsc (A/mm²)</a:t>
                </a:r>
              </a:p>
            </c:rich>
          </c:tx>
          <c:layout>
            <c:manualLayout>
              <c:xMode val="edge"/>
              <c:yMode val="edge"/>
              <c:x val="1.8935133108361458E-4"/>
              <c:y val="0.317490098683901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372800"/>
        <c:crosses val="autoZero"/>
        <c:crossBetween val="midCat"/>
        <c:majorUnit val="1000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egendEntry>
        <c:idx val="1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ayout>
        <c:manualLayout>
          <c:xMode val="edge"/>
          <c:yMode val="edge"/>
          <c:x val="0.45603887479660787"/>
          <c:y val="0"/>
          <c:w val="0.54134405321457568"/>
          <c:h val="0.21655836093936112"/>
        </c:manualLayout>
      </c:layout>
      <c:overlay val="0"/>
      <c:spPr>
        <a:solidFill>
          <a:schemeClr val="bg1"/>
        </a:solidFill>
        <a:ln>
          <a:solidFill>
            <a:srgbClr val="00206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7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9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77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7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233C3D-A6E6-42F9-97E6-79AFD475EBF4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82EE55A1-A39A-404E-9230-59AD7EC745F1}">
      <dgm:prSet phldrT="[Texte]"/>
      <dgm:spPr/>
      <dgm:t>
        <a:bodyPr/>
        <a:lstStyle/>
        <a:p>
          <a:r>
            <a:rPr lang="fr-FR" dirty="0" smtClean="0"/>
            <a:t> </a:t>
          </a:r>
          <a:endParaRPr lang="fr-FR" dirty="0"/>
        </a:p>
      </dgm:t>
    </dgm:pt>
    <dgm:pt modelId="{2F6710CA-6C3C-49C8-BADC-E6918BEBF824}" type="parTrans" cxnId="{9ED3EDED-B9E2-4BEA-B54A-E8396AD3E084}">
      <dgm:prSet/>
      <dgm:spPr/>
      <dgm:t>
        <a:bodyPr/>
        <a:lstStyle/>
        <a:p>
          <a:endParaRPr lang="fr-FR"/>
        </a:p>
      </dgm:t>
    </dgm:pt>
    <dgm:pt modelId="{E2039F47-70B7-4392-8D7D-8E6BDBCBBE4C}" type="sibTrans" cxnId="{9ED3EDED-B9E2-4BEA-B54A-E8396AD3E084}">
      <dgm:prSet/>
      <dgm:spPr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8000" r="-28000"/>
          </a:stretch>
        </a:blipFill>
      </dgm:spPr>
      <dgm:t>
        <a:bodyPr/>
        <a:lstStyle/>
        <a:p>
          <a:endParaRPr lang="fr-FR"/>
        </a:p>
      </dgm:t>
    </dgm:pt>
    <dgm:pt modelId="{97A303C7-D42D-4480-B8B4-A9BA14F6358E}" type="pres">
      <dgm:prSet presAssocID="{E9233C3D-A6E6-42F9-97E6-79AFD475EBF4}" presName="Name0" presStyleCnt="0">
        <dgm:presLayoutVars>
          <dgm:chMax val="7"/>
          <dgm:chPref val="7"/>
          <dgm:dir/>
        </dgm:presLayoutVars>
      </dgm:prSet>
      <dgm:spPr/>
    </dgm:pt>
    <dgm:pt modelId="{14C3B788-36D4-4858-BC60-0A581CF4B910}" type="pres">
      <dgm:prSet presAssocID="{E9233C3D-A6E6-42F9-97E6-79AFD475EBF4}" presName="Name1" presStyleCnt="0"/>
      <dgm:spPr/>
    </dgm:pt>
    <dgm:pt modelId="{8839AD23-ADE3-4890-876D-9D2722F7A01B}" type="pres">
      <dgm:prSet presAssocID="{E2039F47-70B7-4392-8D7D-8E6BDBCBBE4C}" presName="picture_1" presStyleCnt="0"/>
      <dgm:spPr/>
    </dgm:pt>
    <dgm:pt modelId="{E391FBE8-F39A-461A-9A6B-4F3CD3614404}" type="pres">
      <dgm:prSet presAssocID="{E2039F47-70B7-4392-8D7D-8E6BDBCBBE4C}" presName="pictureRepeatNode" presStyleLbl="alignImgPlace1" presStyleIdx="0" presStyleCnt="1" custLinFactNeighborX="-53442" custLinFactNeighborY="8223"/>
      <dgm:spPr/>
      <dgm:t>
        <a:bodyPr/>
        <a:lstStyle/>
        <a:p>
          <a:endParaRPr lang="fr-FR"/>
        </a:p>
      </dgm:t>
    </dgm:pt>
    <dgm:pt modelId="{3D20A086-CBE5-414D-9FF9-D3CE50B27FE6}" type="pres">
      <dgm:prSet presAssocID="{82EE55A1-A39A-404E-9230-59AD7EC745F1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852B0F1-58F2-430A-B3AA-5404ED8732CB}" type="presOf" srcId="{82EE55A1-A39A-404E-9230-59AD7EC745F1}" destId="{3D20A086-CBE5-414D-9FF9-D3CE50B27FE6}" srcOrd="0" destOrd="0" presId="urn:microsoft.com/office/officeart/2008/layout/CircularPictureCallout"/>
    <dgm:cxn modelId="{19FAA0EB-CD31-4D13-AB91-3DB33D682252}" type="presOf" srcId="{E9233C3D-A6E6-42F9-97E6-79AFD475EBF4}" destId="{97A303C7-D42D-4480-B8B4-A9BA14F6358E}" srcOrd="0" destOrd="0" presId="urn:microsoft.com/office/officeart/2008/layout/CircularPictureCallout"/>
    <dgm:cxn modelId="{9ED3EDED-B9E2-4BEA-B54A-E8396AD3E084}" srcId="{E9233C3D-A6E6-42F9-97E6-79AFD475EBF4}" destId="{82EE55A1-A39A-404E-9230-59AD7EC745F1}" srcOrd="0" destOrd="0" parTransId="{2F6710CA-6C3C-49C8-BADC-E6918BEBF824}" sibTransId="{E2039F47-70B7-4392-8D7D-8E6BDBCBBE4C}"/>
    <dgm:cxn modelId="{7C77EBBE-B77F-4C22-A073-669B928C06EC}" type="presOf" srcId="{E2039F47-70B7-4392-8D7D-8E6BDBCBBE4C}" destId="{E391FBE8-F39A-461A-9A6B-4F3CD3614404}" srcOrd="0" destOrd="0" presId="urn:microsoft.com/office/officeart/2008/layout/CircularPictureCallout"/>
    <dgm:cxn modelId="{CF2E0F41-7015-4030-A0BC-BFF6DA4542DC}" type="presParOf" srcId="{97A303C7-D42D-4480-B8B4-A9BA14F6358E}" destId="{14C3B788-36D4-4858-BC60-0A581CF4B910}" srcOrd="0" destOrd="0" presId="urn:microsoft.com/office/officeart/2008/layout/CircularPictureCallout"/>
    <dgm:cxn modelId="{69105BEE-2B42-4AF9-9D95-2FE50264D9E0}" type="presParOf" srcId="{14C3B788-36D4-4858-BC60-0A581CF4B910}" destId="{8839AD23-ADE3-4890-876D-9D2722F7A01B}" srcOrd="0" destOrd="0" presId="urn:microsoft.com/office/officeart/2008/layout/CircularPictureCallout"/>
    <dgm:cxn modelId="{59B7AFEA-3EE1-42BE-9D21-34150ACEFB76}" type="presParOf" srcId="{8839AD23-ADE3-4890-876D-9D2722F7A01B}" destId="{E391FBE8-F39A-461A-9A6B-4F3CD3614404}" srcOrd="0" destOrd="0" presId="urn:microsoft.com/office/officeart/2008/layout/CircularPictureCallout"/>
    <dgm:cxn modelId="{6D9CD422-1B6A-4E8C-B43F-F6E4301D7D58}" type="presParOf" srcId="{14C3B788-36D4-4858-BC60-0A581CF4B910}" destId="{3D20A086-CBE5-414D-9FF9-D3CE50B27FE6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2A9D0A-631F-4850-A8BB-8C1852507BA6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6C386288-B376-4D49-8E07-3DFD8D1D7FC0}">
      <dgm:prSet phldrT="[Texte]"/>
      <dgm:spPr/>
      <dgm:t>
        <a:bodyPr/>
        <a:lstStyle/>
        <a:p>
          <a:r>
            <a:rPr lang="fr-FR" dirty="0" smtClean="0"/>
            <a:t> </a:t>
          </a:r>
          <a:endParaRPr lang="fr-FR" dirty="0"/>
        </a:p>
      </dgm:t>
    </dgm:pt>
    <dgm:pt modelId="{EA1DCD35-9196-412B-BD93-767F7ACF220D}" type="parTrans" cxnId="{C396007A-3A4B-43C1-A5B1-169E2135A6E8}">
      <dgm:prSet/>
      <dgm:spPr/>
      <dgm:t>
        <a:bodyPr/>
        <a:lstStyle/>
        <a:p>
          <a:endParaRPr lang="fr-FR"/>
        </a:p>
      </dgm:t>
    </dgm:pt>
    <dgm:pt modelId="{B096133A-6B30-4988-BC21-A5D89F53DB61}" type="sibTrans" cxnId="{C396007A-3A4B-43C1-A5B1-169E2135A6E8}">
      <dgm:prSet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FA9EC72E-17CA-4F3B-9E08-4B340812ABF6}" type="pres">
      <dgm:prSet presAssocID="{8F2A9D0A-631F-4850-A8BB-8C1852507BA6}" presName="Name0" presStyleCnt="0">
        <dgm:presLayoutVars>
          <dgm:chMax val="7"/>
          <dgm:chPref val="7"/>
          <dgm:dir/>
        </dgm:presLayoutVars>
      </dgm:prSet>
      <dgm:spPr/>
    </dgm:pt>
    <dgm:pt modelId="{9FA3DA72-2665-471F-A984-615E7EF87878}" type="pres">
      <dgm:prSet presAssocID="{8F2A9D0A-631F-4850-A8BB-8C1852507BA6}" presName="Name1" presStyleCnt="0"/>
      <dgm:spPr/>
    </dgm:pt>
    <dgm:pt modelId="{621A172F-B6FD-4C83-AC11-95F65A413544}" type="pres">
      <dgm:prSet presAssocID="{B096133A-6B30-4988-BC21-A5D89F53DB61}" presName="picture_1" presStyleCnt="0"/>
      <dgm:spPr/>
    </dgm:pt>
    <dgm:pt modelId="{68C2D6D3-6C37-4792-B4AC-BF64D2FB9881}" type="pres">
      <dgm:prSet presAssocID="{B096133A-6B30-4988-BC21-A5D89F53DB61}" presName="pictureRepeatNode" presStyleLbl="alignImgPlace1" presStyleIdx="0" presStyleCnt="1" custLinFactNeighborX="-3172" custLinFactNeighborY="1660"/>
      <dgm:spPr/>
      <dgm:t>
        <a:bodyPr/>
        <a:lstStyle/>
        <a:p>
          <a:endParaRPr lang="fr-FR"/>
        </a:p>
      </dgm:t>
    </dgm:pt>
    <dgm:pt modelId="{0DCA89F3-AAB1-499B-89B5-B65B6FC7AE77}" type="pres">
      <dgm:prSet presAssocID="{6C386288-B376-4D49-8E07-3DFD8D1D7FC0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396007A-3A4B-43C1-A5B1-169E2135A6E8}" srcId="{8F2A9D0A-631F-4850-A8BB-8C1852507BA6}" destId="{6C386288-B376-4D49-8E07-3DFD8D1D7FC0}" srcOrd="0" destOrd="0" parTransId="{EA1DCD35-9196-412B-BD93-767F7ACF220D}" sibTransId="{B096133A-6B30-4988-BC21-A5D89F53DB61}"/>
    <dgm:cxn modelId="{B19CBA0A-4E4B-40A2-8B0A-2D951FBDEBB7}" type="presOf" srcId="{B096133A-6B30-4988-BC21-A5D89F53DB61}" destId="{68C2D6D3-6C37-4792-B4AC-BF64D2FB9881}" srcOrd="0" destOrd="0" presId="urn:microsoft.com/office/officeart/2008/layout/CircularPictureCallout"/>
    <dgm:cxn modelId="{2FB01A2F-DC1E-441B-8A6C-7E11B4EC2E71}" type="presOf" srcId="{8F2A9D0A-631F-4850-A8BB-8C1852507BA6}" destId="{FA9EC72E-17CA-4F3B-9E08-4B340812ABF6}" srcOrd="0" destOrd="0" presId="urn:microsoft.com/office/officeart/2008/layout/CircularPictureCallout"/>
    <dgm:cxn modelId="{3925A29E-17CF-47A6-8093-BF32F9176410}" type="presOf" srcId="{6C386288-B376-4D49-8E07-3DFD8D1D7FC0}" destId="{0DCA89F3-AAB1-499B-89B5-B65B6FC7AE77}" srcOrd="0" destOrd="0" presId="urn:microsoft.com/office/officeart/2008/layout/CircularPictureCallout"/>
    <dgm:cxn modelId="{D7D8AB5B-21A1-426F-BB62-7FDC473041A5}" type="presParOf" srcId="{FA9EC72E-17CA-4F3B-9E08-4B340812ABF6}" destId="{9FA3DA72-2665-471F-A984-615E7EF87878}" srcOrd="0" destOrd="0" presId="urn:microsoft.com/office/officeart/2008/layout/CircularPictureCallout"/>
    <dgm:cxn modelId="{BA04D4BC-5325-476C-A9D1-EDE086E40741}" type="presParOf" srcId="{9FA3DA72-2665-471F-A984-615E7EF87878}" destId="{621A172F-B6FD-4C83-AC11-95F65A413544}" srcOrd="0" destOrd="0" presId="urn:microsoft.com/office/officeart/2008/layout/CircularPictureCallout"/>
    <dgm:cxn modelId="{96C40CF5-5694-4267-9695-6D6942A35491}" type="presParOf" srcId="{621A172F-B6FD-4C83-AC11-95F65A413544}" destId="{68C2D6D3-6C37-4792-B4AC-BF64D2FB9881}" srcOrd="0" destOrd="0" presId="urn:microsoft.com/office/officeart/2008/layout/CircularPictureCallout"/>
    <dgm:cxn modelId="{BA92EF09-D63E-4FD6-A3DB-240C18DC16CE}" type="presParOf" srcId="{9FA3DA72-2665-471F-A984-615E7EF87878}" destId="{0DCA89F3-AAB1-499B-89B5-B65B6FC7AE77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91FBE8-F39A-461A-9A6B-4F3CD3614404}">
      <dsp:nvSpPr>
        <dsp:cNvPr id="0" name=""/>
        <dsp:cNvSpPr/>
      </dsp:nvSpPr>
      <dsp:spPr>
        <a:xfrm>
          <a:off x="0" y="454435"/>
          <a:ext cx="2288379" cy="2288379"/>
        </a:xfrm>
        <a:prstGeom prst="ellipse">
          <a:avLst/>
        </a:prstGeom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8000" r="-28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20A086-CBE5-414D-9FF9-D3CE50B27FE6}">
      <dsp:nvSpPr>
        <dsp:cNvPr id="0" name=""/>
        <dsp:cNvSpPr/>
      </dsp:nvSpPr>
      <dsp:spPr>
        <a:xfrm>
          <a:off x="1556097" y="1481391"/>
          <a:ext cx="1464562" cy="75516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5700" kern="1200" dirty="0" smtClean="0"/>
            <a:t> </a:t>
          </a:r>
          <a:endParaRPr lang="fr-FR" sz="5700" kern="1200" dirty="0"/>
        </a:p>
      </dsp:txBody>
      <dsp:txXfrm>
        <a:off x="1556097" y="1481391"/>
        <a:ext cx="1464562" cy="7551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C2D6D3-6C37-4792-B4AC-BF64D2FB9881}">
      <dsp:nvSpPr>
        <dsp:cNvPr id="0" name=""/>
        <dsp:cNvSpPr/>
      </dsp:nvSpPr>
      <dsp:spPr>
        <a:xfrm>
          <a:off x="1417653" y="1242466"/>
          <a:ext cx="3027362" cy="3027362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CA89F3-AAB1-499B-89B5-B65B6FC7AE77}">
      <dsp:nvSpPr>
        <dsp:cNvPr id="0" name=""/>
        <dsp:cNvSpPr/>
      </dsp:nvSpPr>
      <dsp:spPr>
        <a:xfrm>
          <a:off x="2058606" y="2799742"/>
          <a:ext cx="1937512" cy="999029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500" kern="1200" dirty="0" smtClean="0"/>
            <a:t> </a:t>
          </a:r>
          <a:endParaRPr lang="fr-FR" sz="6500" kern="1200" dirty="0"/>
        </a:p>
      </dsp:txBody>
      <dsp:txXfrm>
        <a:off x="2058606" y="2799742"/>
        <a:ext cx="1937512" cy="9990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7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7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7" y="0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26/11/2020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7363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2309" tIns="46154" rIns="92309" bIns="4615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7" y="9443661"/>
            <a:ext cx="2951850" cy="497126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08090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29347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35932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42260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0022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46465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83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72049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6921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1407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8868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5765" y="5504602"/>
            <a:ext cx="4788464" cy="349937"/>
          </a:xfrm>
          <a:prstGeom prst="rect">
            <a:avLst/>
          </a:prstGeom>
        </p:spPr>
        <p:txBody>
          <a:bodyPr anchor="ctr" anchorCtr="0"/>
          <a:lstStyle>
            <a:lvl1pPr marL="0" indent="0">
              <a:buFont typeface="Arial" pitchFamily="34" charset="0"/>
              <a:buNone/>
              <a:defRPr sz="1400" b="0" baseline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7"/>
          </p:nvPr>
        </p:nvSpPr>
        <p:spPr>
          <a:xfrm>
            <a:off x="8025306" y="6465733"/>
            <a:ext cx="730507" cy="324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b="1" dirty="0" smtClean="0"/>
              <a:t>|</a:t>
            </a:r>
            <a:r>
              <a:rPr lang="fr-FR" dirty="0" smtClean="0"/>
              <a:t>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064" y="2935841"/>
            <a:ext cx="1260000" cy="12573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1" y="1256885"/>
            <a:ext cx="8172464" cy="4968552"/>
          </a:xfrm>
          <a:prstGeom prst="rect">
            <a:avLst/>
          </a:prstGeom>
        </p:spPr>
        <p:txBody>
          <a:bodyPr/>
          <a:lstStyle>
            <a:lvl1pPr>
              <a:spcAft>
                <a:spcPts val="600"/>
              </a:spcAft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>
              <a:lnSpc>
                <a:spcPct val="100000"/>
              </a:lnSpc>
              <a:spcAft>
                <a:spcPts val="400"/>
              </a:spcAft>
              <a:buSzPct val="60000"/>
              <a:defRPr sz="18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>
              <a:lnSpc>
                <a:spcPct val="100000"/>
              </a:lnSpc>
              <a:defRPr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SzPct val="30000"/>
              <a:defRPr sz="14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>
              <a:lnSpc>
                <a:spcPct val="100000"/>
              </a:lnSpc>
              <a:defRPr sz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>
              <a:spcBef>
                <a:spcPts val="0"/>
              </a:spcBef>
              <a:defRPr sz="1200" baseline="0">
                <a:solidFill>
                  <a:schemeClr val="tx1"/>
                </a:solidFill>
              </a:defRPr>
            </a:lvl6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  <a:p>
            <a:pPr lvl="5"/>
            <a:r>
              <a:rPr lang="fr-FR" dirty="0" smtClean="0"/>
              <a:t>Sixième niveau</a:t>
            </a:r>
            <a:endParaRPr lang="fr-FR" dirty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382104" y="52752"/>
            <a:ext cx="6790296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>
              <a:defRPr sz="2400" cap="small" baseline="0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76003" y="6465733"/>
            <a:ext cx="2599000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1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84067" y="6465733"/>
            <a:ext cx="76439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327401" y="6465733"/>
            <a:ext cx="4131732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Steering Committee 2020-12-01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ers 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23850"/>
          </a:xfrm>
          <a:prstGeom prst="rect">
            <a:avLst/>
          </a:prstGeom>
        </p:spPr>
      </p:pic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51" y="6465733"/>
            <a:ext cx="2618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E. Rochepault</a:t>
            </a:r>
            <a:endParaRPr lang="fr-FR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7135" y="6465733"/>
            <a:ext cx="781331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3276601" y="6465733"/>
            <a:ext cx="4207933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Steering Committee 2020-12-01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8540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2131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bandeau_dernière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10131" y="5805576"/>
            <a:ext cx="5833871" cy="105242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876848" y="6202395"/>
            <a:ext cx="2032959" cy="378648"/>
          </a:xfrm>
          <a:prstGeom prst="rect">
            <a:avLst/>
          </a:prstGeom>
        </p:spPr>
        <p:txBody>
          <a:bodyPr tIns="36000" bIns="36000" anchor="t" anchorCtr="0"/>
          <a:lstStyle>
            <a:lvl1pPr algn="l">
              <a:lnSpc>
                <a:spcPts val="1200"/>
              </a:lnSpc>
              <a:defRPr sz="80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Service</a:t>
            </a:r>
            <a:br>
              <a:rPr lang="fr-FR" dirty="0" smtClean="0"/>
            </a:br>
            <a:endParaRPr lang="fr-FR" dirty="0"/>
          </a:p>
        </p:txBody>
      </p:sp>
      <p:pic>
        <p:nvPicPr>
          <p:cNvPr id="13" name="Image 12" descr="bandeau_dernière.png"/>
          <p:cNvPicPr>
            <a:picLocks noChangeAspect="1"/>
          </p:cNvPicPr>
          <p:nvPr userDrawn="1"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30" y="-1"/>
            <a:ext cx="5833871" cy="5805577"/>
          </a:xfrm>
          <a:prstGeom prst="rect">
            <a:avLst/>
          </a:prstGeom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3"/>
          </p:nvPr>
        </p:nvSpPr>
        <p:spPr>
          <a:xfrm>
            <a:off x="3518794" y="6305910"/>
            <a:ext cx="2965399" cy="324000"/>
          </a:xfrm>
          <a:prstGeom prst="rect">
            <a:avLst/>
          </a:prstGeom>
        </p:spPr>
        <p:txBody>
          <a:bodyPr/>
          <a:lstStyle>
            <a:lvl1pPr algn="l">
              <a:defRPr sz="800"/>
            </a:lvl1pPr>
          </a:lstStyle>
          <a:p>
            <a:r>
              <a:rPr lang="fr-FR" dirty="0" smtClean="0">
                <a:solidFill>
                  <a:schemeClr val="bg1"/>
                </a:solidFill>
              </a:rPr>
              <a:t>Tel : +33 1 69 08 xx </a:t>
            </a:r>
            <a:r>
              <a:rPr lang="en-US" noProof="0" dirty="0" smtClean="0">
                <a:solidFill>
                  <a:schemeClr val="bg1"/>
                </a:solidFill>
              </a:rPr>
              <a:t>xx</a:t>
            </a:r>
            <a:r>
              <a:rPr lang="fr-FR" dirty="0" smtClean="0">
                <a:solidFill>
                  <a:schemeClr val="bg1"/>
                </a:solidFill>
              </a:rPr>
              <a:t> – Fax : +33 1 69 08 xx </a:t>
            </a:r>
            <a:r>
              <a:rPr lang="fr-FR" dirty="0" err="1" smtClean="0">
                <a:solidFill>
                  <a:schemeClr val="bg1"/>
                </a:solidFill>
              </a:rPr>
              <a:t>xx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8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8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Steering Committee 2020-12-01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E. Rochepault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8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70224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90552" y="6465733"/>
            <a:ext cx="1856317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E. Rochepault</a:t>
            </a:r>
            <a:endParaRPr lang="fr-FR" dirty="0"/>
          </a:p>
        </p:txBody>
      </p:sp>
      <p:sp>
        <p:nvSpPr>
          <p:cNvPr id="1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8466" y="6465733"/>
            <a:ext cx="68153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7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2624667" y="6454466"/>
            <a:ext cx="5342466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00" b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Steering Committee 2020-12-01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0" y="138330"/>
            <a:ext cx="684220" cy="6827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72" r:id="rId3"/>
    <p:sldLayoutId id="2147483673" r:id="rId4"/>
    <p:sldLayoutId id="2147483668" r:id="rId5"/>
    <p:sldLayoutId id="2147483675" r:id="rId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 cap="small" baseline="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0"/>
        </a:buBlip>
        <a:defRPr sz="2000" kern="1200" cap="small" baseline="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3492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077913" indent="-306388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1"/>
        </a:buBlip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1073150" indent="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None/>
        <a:defRPr sz="1400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1436688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i="1" kern="1200">
          <a:solidFill>
            <a:srgbClr val="666666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pn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g"/><Relationship Id="rId4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4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2" Type="http://schemas.openxmlformats.org/officeDocument/2006/relationships/image" Target="../media/image6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5" Type="http://schemas.openxmlformats.org/officeDocument/2006/relationships/image" Target="../media/image3.png"/><Relationship Id="rId10" Type="http://schemas.openxmlformats.org/officeDocument/2006/relationships/image" Target="../media/image71.png"/><Relationship Id="rId4" Type="http://schemas.openxmlformats.org/officeDocument/2006/relationships/image" Target="../media/image65.png"/><Relationship Id="rId9" Type="http://schemas.openxmlformats.org/officeDocument/2006/relationships/image" Target="../media/image70.png"/><Relationship Id="rId14" Type="http://schemas.openxmlformats.org/officeDocument/2006/relationships/image" Target="../media/image7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ustomXml" Target="../../customXml/item40.xml"/><Relationship Id="rId2" Type="http://schemas.openxmlformats.org/officeDocument/2006/relationships/slideLayout" Target="../slideLayouts/slideLayout2.xml"/><Relationship Id="rId1" Type="http://schemas.openxmlformats.org/officeDocument/2006/relationships/customXml" Target="../../customXml/item3.xml"/><Relationship Id="rId5" Type="http://schemas.openxmlformats.org/officeDocument/2006/relationships/chart" Target="../charts/chart1.xml"/><Relationship Id="rId4" Type="http://schemas.openxmlformats.org/officeDocument/2006/relationships/image" Target="../media/image1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7.emf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Relationship Id="rId9" Type="http://schemas.openxmlformats.org/officeDocument/2006/relationships/image" Target="../media/image9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Relationship Id="rId9" Type="http://schemas.openxmlformats.org/officeDocument/2006/relationships/image" Target="../media/image8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2.png"/><Relationship Id="rId4" Type="http://schemas.openxmlformats.org/officeDocument/2006/relationships/image" Target="../media/image8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9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image" Target="../media/image92.png"/><Relationship Id="rId4" Type="http://schemas.openxmlformats.org/officeDocument/2006/relationships/image" Target="../media/image8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10" Type="http://schemas.openxmlformats.org/officeDocument/2006/relationships/image" Target="../media/image22.png"/><Relationship Id="rId4" Type="http://schemas.openxmlformats.org/officeDocument/2006/relationships/image" Target="../media/image15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311773" y="1438275"/>
            <a:ext cx="5832231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Status of R2D2</a:t>
            </a:r>
          </a:p>
          <a:p>
            <a:pPr algn="ctr"/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the </a:t>
            </a: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Research Racetrack</a:t>
            </a:r>
          </a:p>
          <a:p>
            <a:pPr algn="ctr"/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Dipole </a:t>
            </a:r>
            <a:r>
              <a:rPr lang="en-US" sz="3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Demonstrator</a:t>
            </a:r>
          </a:p>
          <a:p>
            <a:pPr algn="ctr"/>
            <a:endParaRPr lang="en-US" sz="32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/>
            <a:r>
              <a:rPr lang="fr-FR" sz="2000" dirty="0">
                <a:solidFill>
                  <a:srgbClr val="808080"/>
                </a:solidFill>
              </a:rPr>
              <a:t>ADDENDUM FCC-GOV-CC-0121 - KE </a:t>
            </a:r>
            <a:r>
              <a:rPr lang="fr-FR" sz="2000" dirty="0" smtClean="0">
                <a:solidFill>
                  <a:srgbClr val="808080"/>
                </a:solidFill>
              </a:rPr>
              <a:t>3782</a:t>
            </a:r>
            <a:endParaRPr lang="en-US" sz="2000" dirty="0">
              <a:solidFill>
                <a:srgbClr val="80808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492366" y="5160662"/>
            <a:ext cx="53554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tx2"/>
                </a:solidFill>
              </a:rPr>
              <a:t>CEA</a:t>
            </a:r>
            <a:r>
              <a:rPr lang="fr-FR" sz="1600" dirty="0" smtClean="0">
                <a:solidFill>
                  <a:srgbClr val="666666"/>
                </a:solidFill>
              </a:rPr>
              <a:t>: </a:t>
            </a:r>
            <a:r>
              <a:rPr lang="fr-FR" sz="1600" b="1" dirty="0" smtClean="0">
                <a:solidFill>
                  <a:srgbClr val="666666"/>
                </a:solidFill>
              </a:rPr>
              <a:t>E</a:t>
            </a:r>
            <a:r>
              <a:rPr lang="fr-FR" sz="1600" b="1" dirty="0">
                <a:solidFill>
                  <a:srgbClr val="666666"/>
                </a:solidFill>
              </a:rPr>
              <a:t>. Rochepault</a:t>
            </a:r>
            <a:r>
              <a:rPr lang="fr-FR" sz="1600" dirty="0">
                <a:solidFill>
                  <a:srgbClr val="666666"/>
                </a:solidFill>
              </a:rPr>
              <a:t>, V. </a:t>
            </a:r>
            <a:r>
              <a:rPr lang="fr-FR" sz="1600" dirty="0" err="1">
                <a:solidFill>
                  <a:srgbClr val="666666"/>
                </a:solidFill>
              </a:rPr>
              <a:t>Calvelli</a:t>
            </a:r>
            <a:r>
              <a:rPr lang="fr-FR" sz="1600" dirty="0">
                <a:solidFill>
                  <a:srgbClr val="666666"/>
                </a:solidFill>
              </a:rPr>
              <a:t>, M. Durante, H. Felice, P. </a:t>
            </a:r>
            <a:r>
              <a:rPr lang="fr-FR" sz="1600" dirty="0" err="1">
                <a:solidFill>
                  <a:srgbClr val="666666"/>
                </a:solidFill>
              </a:rPr>
              <a:t>Mallon</a:t>
            </a:r>
            <a:r>
              <a:rPr lang="fr-FR" sz="1600" dirty="0">
                <a:solidFill>
                  <a:srgbClr val="666666"/>
                </a:solidFill>
              </a:rPr>
              <a:t>, P. Manil, </a:t>
            </a:r>
            <a:r>
              <a:rPr lang="fr-FR" sz="1600" dirty="0" smtClean="0">
                <a:solidFill>
                  <a:srgbClr val="666666"/>
                </a:solidFill>
              </a:rPr>
              <a:t>G</a:t>
            </a:r>
            <a:r>
              <a:rPr lang="fr-FR" sz="1600" dirty="0">
                <a:solidFill>
                  <a:srgbClr val="666666"/>
                </a:solidFill>
              </a:rPr>
              <a:t>. </a:t>
            </a:r>
            <a:r>
              <a:rPr lang="fr-FR" sz="1600" dirty="0" smtClean="0">
                <a:solidFill>
                  <a:srgbClr val="666666"/>
                </a:solidFill>
              </a:rPr>
              <a:t>Minier, G. Maitre, F. Rondeaux</a:t>
            </a:r>
            <a:endParaRPr lang="fr-FR" sz="1600" dirty="0">
              <a:solidFill>
                <a:srgbClr val="666666"/>
              </a:solidFill>
            </a:endParaRPr>
          </a:p>
          <a:p>
            <a:r>
              <a:rPr lang="fr-FR" sz="1600" dirty="0">
                <a:solidFill>
                  <a:schemeClr val="accent4"/>
                </a:solidFill>
              </a:rPr>
              <a:t>CERN</a:t>
            </a:r>
            <a:r>
              <a:rPr lang="fr-FR" sz="1600" dirty="0" smtClean="0">
                <a:solidFill>
                  <a:srgbClr val="666666"/>
                </a:solidFill>
              </a:rPr>
              <a:t>: S. Izquierdo Bermudez, J.C. Perez, D. </a:t>
            </a:r>
            <a:r>
              <a:rPr lang="fr-FR" sz="1600" dirty="0" err="1" smtClean="0">
                <a:solidFill>
                  <a:srgbClr val="666666"/>
                </a:solidFill>
              </a:rPr>
              <a:t>Tommasini</a:t>
            </a:r>
            <a:r>
              <a:rPr lang="fr-FR" sz="1600" dirty="0" smtClean="0">
                <a:solidFill>
                  <a:srgbClr val="666666"/>
                </a:solidFill>
              </a:rPr>
              <a:t>, J. </a:t>
            </a:r>
            <a:r>
              <a:rPr lang="fr-FR" sz="1600" dirty="0" err="1">
                <a:solidFill>
                  <a:srgbClr val="666666"/>
                </a:solidFill>
              </a:rPr>
              <a:t>F</a:t>
            </a:r>
            <a:r>
              <a:rPr lang="fr-FR" sz="1600" dirty="0" err="1" smtClean="0">
                <a:solidFill>
                  <a:srgbClr val="666666"/>
                </a:solidFill>
              </a:rPr>
              <a:t>leiter</a:t>
            </a:r>
            <a:endParaRPr lang="fr-FR" sz="1600" dirty="0">
              <a:solidFill>
                <a:srgbClr val="666666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79395" y="6202382"/>
            <a:ext cx="5371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600" dirty="0" smtClean="0">
                <a:solidFill>
                  <a:srgbClr val="666666"/>
                </a:solidFill>
              </a:rPr>
              <a:t>27/11/2020</a:t>
            </a:r>
            <a:endParaRPr lang="fr-FR" sz="1600" dirty="0">
              <a:solidFill>
                <a:srgbClr val="666666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031" y="4081025"/>
            <a:ext cx="1031386" cy="1031386"/>
          </a:xfrm>
          <a:prstGeom prst="rect">
            <a:avLst/>
          </a:prstGeom>
        </p:spPr>
      </p:pic>
      <p:pic>
        <p:nvPicPr>
          <p:cNvPr id="1026" name="Picture 2" descr="C:\Boulot\CEA\FCC week 2018\CER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785" y="5243572"/>
            <a:ext cx="1080000" cy="107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6652945" y="4773857"/>
            <a:ext cx="1228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TM &amp; © </a:t>
            </a:r>
            <a:r>
              <a:rPr lang="en-US" sz="800" dirty="0" err="1">
                <a:solidFill>
                  <a:schemeClr val="bg1">
                    <a:lumMod val="50000"/>
                  </a:schemeClr>
                </a:solidFill>
              </a:rPr>
              <a:t>Lucasfilm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 Ltd. </a:t>
            </a:r>
          </a:p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All Rights Reserved</a:t>
            </a:r>
          </a:p>
        </p:txBody>
      </p:sp>
    </p:spTree>
    <p:extLst>
      <p:ext uri="{BB962C8B-B14F-4D97-AF65-F5344CB8AC3E}">
        <p14:creationId xmlns:p14="http://schemas.microsoft.com/office/powerpoint/2010/main" val="240998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Conceptual design </a:t>
            </a:r>
            <a:r>
              <a:rPr lang="en-US" noProof="0" dirty="0"/>
              <a:t>RD 2.1 – </a:t>
            </a:r>
            <a:r>
              <a:rPr lang="en-US" noProof="0" dirty="0" smtClean="0"/>
              <a:t>3D Magnetic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52"/>
          <a:stretch/>
        </p:blipFill>
        <p:spPr>
          <a:xfrm>
            <a:off x="109272" y="2515984"/>
            <a:ext cx="6036604" cy="3956099"/>
          </a:xfrm>
          <a:prstGeom prst="rect">
            <a:avLst/>
          </a:prstGeom>
        </p:spPr>
      </p:pic>
      <p:graphicFrame>
        <p:nvGraphicFramePr>
          <p:cNvPr id="24" name="Tableau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654006"/>
              </p:ext>
            </p:extLst>
          </p:nvPr>
        </p:nvGraphicFramePr>
        <p:xfrm>
          <a:off x="6012453" y="2697021"/>
          <a:ext cx="3017202" cy="30991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417">
                  <a:extLst>
                    <a:ext uri="{9D8B030D-6E8A-4147-A177-3AD203B41FA5}">
                      <a16:colId xmlns:a16="http://schemas.microsoft.com/office/drawing/2014/main" val="3104529134"/>
                    </a:ext>
                  </a:extLst>
                </a:gridCol>
                <a:gridCol w="919480">
                  <a:extLst>
                    <a:ext uri="{9D8B030D-6E8A-4147-A177-3AD203B41FA5}">
                      <a16:colId xmlns:a16="http://schemas.microsoft.com/office/drawing/2014/main" val="4286109231"/>
                    </a:ext>
                  </a:extLst>
                </a:gridCol>
                <a:gridCol w="916305">
                  <a:extLst>
                    <a:ext uri="{9D8B030D-6E8A-4147-A177-3AD203B41FA5}">
                      <a16:colId xmlns:a16="http://schemas.microsoft.com/office/drawing/2014/main" val="667775536"/>
                    </a:ext>
                  </a:extLst>
                </a:gridCol>
              </a:tblGrid>
              <a:tr h="26007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Location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Bpeak</a:t>
                      </a:r>
                      <a:r>
                        <a:rPr lang="fr-FR" sz="1200" dirty="0" smtClean="0"/>
                        <a:t> [T]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Δ</a:t>
                      </a:r>
                      <a:r>
                        <a:rPr lang="fr-FR" sz="1200" dirty="0" err="1" smtClean="0"/>
                        <a:t>B</a:t>
                      </a:r>
                      <a:r>
                        <a:rPr lang="fr-FR" sz="1200" baseline="-25000" dirty="0" err="1" smtClean="0"/>
                        <a:t>peak</a:t>
                      </a:r>
                      <a:r>
                        <a:rPr lang="en-US" sz="1200" dirty="0" smtClean="0"/>
                        <a:t> [T]</a:t>
                      </a:r>
                      <a:endParaRPr lang="fr-FR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7630536"/>
                  </a:ext>
                </a:extLst>
              </a:tr>
              <a:tr h="31386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SS</a:t>
                      </a:r>
                      <a:r>
                        <a:rPr lang="fr-FR" sz="1200" baseline="0" dirty="0" smtClean="0"/>
                        <a:t>, HF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11,85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0</a:t>
                      </a:r>
                      <a:endParaRPr lang="fr-FR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9230417"/>
                  </a:ext>
                </a:extLst>
              </a:tr>
              <a:tr h="31386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LE, HF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10,26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00B050"/>
                          </a:solidFill>
                        </a:rPr>
                        <a:t>1,59</a:t>
                      </a:r>
                      <a:endParaRPr lang="fr-FR" sz="12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61849"/>
                  </a:ext>
                </a:extLst>
              </a:tr>
              <a:tr h="31386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RE, HF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11,22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00B050"/>
                          </a:solidFill>
                        </a:rPr>
                        <a:t>0,63</a:t>
                      </a:r>
                      <a:endParaRPr lang="fr-FR" sz="12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1551723"/>
                  </a:ext>
                </a:extLst>
              </a:tr>
              <a:tr h="31386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Outer lead HF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7,26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00B050"/>
                          </a:solidFill>
                        </a:rPr>
                        <a:t>4,59</a:t>
                      </a:r>
                      <a:endParaRPr lang="fr-FR" sz="12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4203763"/>
                  </a:ext>
                </a:extLst>
              </a:tr>
              <a:tr h="31386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Inner</a:t>
                      </a:r>
                      <a:r>
                        <a:rPr lang="fr-FR" sz="1200" dirty="0" smtClean="0"/>
                        <a:t> lead HF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11,12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00B050"/>
                          </a:solidFill>
                        </a:rPr>
                        <a:t>0,73</a:t>
                      </a:r>
                      <a:endParaRPr lang="fr-FR" sz="12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06469135"/>
                  </a:ext>
                </a:extLst>
              </a:tr>
              <a:tr h="31386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SS, LF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7,75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0</a:t>
                      </a:r>
                      <a:endParaRPr lang="fr-FR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7967440"/>
                  </a:ext>
                </a:extLst>
              </a:tr>
              <a:tr h="31386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RE, LF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7,50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FF0000"/>
                          </a:solidFill>
                        </a:rPr>
                        <a:t>0,25</a:t>
                      </a:r>
                      <a:endParaRPr lang="fr-FR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5676743"/>
                  </a:ext>
                </a:extLst>
              </a:tr>
              <a:tr h="31386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LE, LF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7,66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FF0000"/>
                          </a:solidFill>
                        </a:rPr>
                        <a:t>0,09</a:t>
                      </a:r>
                      <a:endParaRPr lang="fr-FR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38030435"/>
                  </a:ext>
                </a:extLst>
              </a:tr>
              <a:tr h="313869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/>
                        <a:t>Inner</a:t>
                      </a:r>
                      <a:r>
                        <a:rPr lang="fr-FR" sz="1200" dirty="0" smtClean="0"/>
                        <a:t> Lead LF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7,51</a:t>
                      </a:r>
                      <a:endParaRPr lang="fr-FR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FF0000"/>
                          </a:solidFill>
                        </a:rPr>
                        <a:t>0,24</a:t>
                      </a:r>
                      <a:endParaRPr lang="fr-FR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42860566"/>
                  </a:ext>
                </a:extLst>
              </a:tr>
            </a:tbl>
          </a:graphicData>
        </a:graphic>
      </p:graphicFrame>
      <p:sp>
        <p:nvSpPr>
          <p:cNvPr id="25" name="ZoneTexte 24"/>
          <p:cNvSpPr txBox="1"/>
          <p:nvPr/>
        </p:nvSpPr>
        <p:spPr>
          <a:xfrm>
            <a:off x="251218" y="977426"/>
            <a:ext cx="8892781" cy="143116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chemeClr val="tx1"/>
                </a:solidFill>
              </a:rPr>
              <a:t>Additional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complexity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smtClean="0">
                <a:solidFill>
                  <a:schemeClr val="tx1"/>
                </a:solidFill>
              </a:rPr>
              <a:t>due to </a:t>
            </a:r>
            <a:r>
              <a:rPr lang="fr-FR" dirty="0" err="1" smtClean="0">
                <a:solidFill>
                  <a:schemeClr val="tx1"/>
                </a:solidFill>
              </a:rPr>
              <a:t>racetracks</a:t>
            </a:r>
            <a:endParaRPr lang="fr-FR" dirty="0" smtClean="0">
              <a:solidFill>
                <a:schemeClr val="tx1"/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fr-FR" dirty="0" err="1" smtClean="0">
                <a:solidFill>
                  <a:schemeClr val="accent2"/>
                </a:solidFill>
              </a:rPr>
              <a:t>Need</a:t>
            </a:r>
            <a:r>
              <a:rPr lang="fr-FR" dirty="0" smtClean="0">
                <a:solidFill>
                  <a:schemeClr val="accent2"/>
                </a:solidFill>
              </a:rPr>
              <a:t> for </a:t>
            </a:r>
            <a:r>
              <a:rPr lang="fr-FR" dirty="0" err="1" smtClean="0">
                <a:solidFill>
                  <a:schemeClr val="accent2"/>
                </a:solidFill>
              </a:rPr>
              <a:t>spacers</a:t>
            </a:r>
            <a:r>
              <a:rPr lang="fr-FR" dirty="0" smtClean="0">
                <a:solidFill>
                  <a:schemeClr val="accent2"/>
                </a:solidFill>
              </a:rPr>
              <a:t> to </a:t>
            </a:r>
            <a:r>
              <a:rPr lang="fr-FR" dirty="0" err="1" smtClean="0">
                <a:solidFill>
                  <a:schemeClr val="accent2"/>
                </a:solidFill>
              </a:rPr>
              <a:t>decrease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peak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field</a:t>
            </a:r>
            <a:r>
              <a:rPr lang="fr-FR" dirty="0" smtClean="0">
                <a:solidFill>
                  <a:schemeClr val="accent2"/>
                </a:solidFill>
              </a:rPr>
              <a:t> in the ends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FF0000"/>
                </a:solidFill>
              </a:rPr>
              <a:t>Not possible to </a:t>
            </a:r>
            <a:r>
              <a:rPr lang="fr-FR" dirty="0" err="1" smtClean="0">
                <a:solidFill>
                  <a:srgbClr val="FF0000"/>
                </a:solidFill>
              </a:rPr>
              <a:t>optimize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further</a:t>
            </a:r>
            <a:r>
              <a:rPr lang="fr-FR" dirty="0" smtClean="0">
                <a:solidFill>
                  <a:srgbClr val="FF0000"/>
                </a:solidFill>
              </a:rPr>
              <a:t> the </a:t>
            </a:r>
            <a:r>
              <a:rPr lang="fr-FR" dirty="0" err="1" smtClean="0">
                <a:solidFill>
                  <a:srgbClr val="FF0000"/>
                </a:solidFill>
              </a:rPr>
              <a:t>critical</a:t>
            </a:r>
            <a:r>
              <a:rPr lang="fr-FR" dirty="0" smtClean="0">
                <a:solidFill>
                  <a:srgbClr val="FF0000"/>
                </a:solidFill>
              </a:rPr>
              <a:t> LF areas </a:t>
            </a:r>
            <a:r>
              <a:rPr lang="fr-FR" dirty="0" err="1" smtClean="0">
                <a:solidFill>
                  <a:srgbClr val="FF0000"/>
                </a:solidFill>
              </a:rPr>
              <a:t>given</a:t>
            </a:r>
            <a:r>
              <a:rPr lang="fr-FR" dirty="0" smtClean="0">
                <a:solidFill>
                  <a:srgbClr val="FF0000"/>
                </a:solidFill>
              </a:rPr>
              <a:t> the </a:t>
            </a:r>
            <a:r>
              <a:rPr lang="fr-FR" dirty="0" err="1" smtClean="0">
                <a:solidFill>
                  <a:srgbClr val="FF0000"/>
                </a:solidFill>
              </a:rPr>
              <a:t>length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constraint</a:t>
            </a:r>
            <a:endParaRPr lang="fr-FR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B050"/>
                </a:solidFill>
              </a:rPr>
              <a:t>130 mm ‘good </a:t>
            </a:r>
            <a:r>
              <a:rPr lang="fr-FR" dirty="0" err="1" smtClean="0">
                <a:solidFill>
                  <a:srgbClr val="00B050"/>
                </a:solidFill>
              </a:rPr>
              <a:t>field</a:t>
            </a:r>
            <a:r>
              <a:rPr lang="fr-FR" dirty="0" smtClean="0">
                <a:solidFill>
                  <a:srgbClr val="00B050"/>
                </a:solidFill>
              </a:rPr>
              <a:t>’ </a:t>
            </a:r>
            <a:r>
              <a:rPr lang="fr-FR" dirty="0" err="1" smtClean="0">
                <a:solidFill>
                  <a:srgbClr val="00B050"/>
                </a:solidFill>
              </a:rPr>
              <a:t>length</a:t>
            </a:r>
            <a:endParaRPr lang="fr-FR" dirty="0" smtClean="0">
              <a:solidFill>
                <a:srgbClr val="00B050"/>
              </a:solidFill>
            </a:endParaRPr>
          </a:p>
        </p:txBody>
      </p:sp>
      <p:sp>
        <p:nvSpPr>
          <p:cNvPr id="2" name="Ellipse 1"/>
          <p:cNvSpPr/>
          <p:nvPr/>
        </p:nvSpPr>
        <p:spPr>
          <a:xfrm>
            <a:off x="4799215" y="5325688"/>
            <a:ext cx="72000" cy="72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10"/>
          <p:cNvSpPr/>
          <p:nvPr/>
        </p:nvSpPr>
        <p:spPr>
          <a:xfrm>
            <a:off x="3682540" y="4874028"/>
            <a:ext cx="72000" cy="72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Ellipse 11"/>
          <p:cNvSpPr/>
          <p:nvPr/>
        </p:nvSpPr>
        <p:spPr>
          <a:xfrm>
            <a:off x="1431829" y="2946803"/>
            <a:ext cx="72000" cy="72000"/>
          </a:xfrm>
          <a:prstGeom prst="ellipse">
            <a:avLst/>
          </a:prstGeom>
          <a:solidFill>
            <a:schemeClr val="tx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lipse 12"/>
          <p:cNvSpPr/>
          <p:nvPr/>
        </p:nvSpPr>
        <p:spPr>
          <a:xfrm>
            <a:off x="1634104" y="3293171"/>
            <a:ext cx="72000" cy="72000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lipse 13"/>
          <p:cNvSpPr/>
          <p:nvPr/>
        </p:nvSpPr>
        <p:spPr>
          <a:xfrm>
            <a:off x="2418272" y="3855663"/>
            <a:ext cx="72000" cy="72000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lipse 14"/>
          <p:cNvSpPr/>
          <p:nvPr/>
        </p:nvSpPr>
        <p:spPr>
          <a:xfrm>
            <a:off x="3296646" y="4312865"/>
            <a:ext cx="72000" cy="72000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lipse 15"/>
          <p:cNvSpPr/>
          <p:nvPr/>
        </p:nvSpPr>
        <p:spPr>
          <a:xfrm>
            <a:off x="3953353" y="4631522"/>
            <a:ext cx="72000" cy="72000"/>
          </a:xfrm>
          <a:prstGeom prst="ellipse">
            <a:avLst/>
          </a:prstGeom>
          <a:solidFill>
            <a:srgbClr val="00B05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9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Mockups </a:t>
            </a:r>
            <a:r>
              <a:rPr lang="en-US" noProof="0" dirty="0"/>
              <a:t>RD 2.1 – </a:t>
            </a:r>
            <a:r>
              <a:rPr lang="en-US" noProof="0" dirty="0" smtClean="0"/>
              <a:t>Layer jumps (F2D2)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30"/>
          <a:stretch/>
        </p:blipFill>
        <p:spPr>
          <a:xfrm>
            <a:off x="4210899" y="1347183"/>
            <a:ext cx="4755223" cy="235698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84"/>
          <a:stretch/>
        </p:blipFill>
        <p:spPr>
          <a:xfrm>
            <a:off x="-291621" y="1463072"/>
            <a:ext cx="5340649" cy="224109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44" y="3731875"/>
            <a:ext cx="2232248" cy="125563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849" y="3731874"/>
            <a:ext cx="2232248" cy="1255639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730390" y="1020873"/>
            <a:ext cx="168538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FR" sz="1600" dirty="0" err="1" smtClean="0">
                <a:solidFill>
                  <a:srgbClr val="002060"/>
                </a:solidFill>
              </a:rPr>
              <a:t>Mock</a:t>
            </a:r>
            <a:r>
              <a:rPr lang="fr-FR" sz="1600" dirty="0" smtClean="0">
                <a:solidFill>
                  <a:srgbClr val="002060"/>
                </a:solidFill>
              </a:rPr>
              <a:t>-up </a:t>
            </a:r>
            <a:r>
              <a:rPr lang="fr-FR" sz="1600" dirty="0" smtClean="0">
                <a:solidFill>
                  <a:srgbClr val="002060"/>
                </a:solidFill>
              </a:rPr>
              <a:t>A</a:t>
            </a: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34103" y="5489036"/>
            <a:ext cx="7856952" cy="7232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2060"/>
                </a:solidFill>
              </a:rPr>
              <a:t>Mock-ups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smtClean="0">
                <a:solidFill>
                  <a:srgbClr val="002060"/>
                </a:solidFill>
              </a:rPr>
              <a:t>made </a:t>
            </a:r>
            <a:r>
              <a:rPr lang="fr-FR" dirty="0" err="1" smtClean="0">
                <a:solidFill>
                  <a:srgbClr val="002060"/>
                </a:solidFill>
              </a:rPr>
              <a:t>with</a:t>
            </a:r>
            <a:r>
              <a:rPr lang="fr-FR" dirty="0" smtClean="0">
                <a:solidFill>
                  <a:srgbClr val="002060"/>
                </a:solidFill>
              </a:rPr>
              <a:t> a SMC 11T </a:t>
            </a:r>
            <a:r>
              <a:rPr lang="fr-FR" dirty="0" err="1" smtClean="0">
                <a:solidFill>
                  <a:srgbClr val="002060"/>
                </a:solidFill>
              </a:rPr>
              <a:t>cable</a:t>
            </a:r>
            <a:endParaRPr lang="fr-FR" dirty="0" smtClean="0">
              <a:solidFill>
                <a:srgbClr val="00206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Goals : </a:t>
            </a:r>
            <a:r>
              <a:rPr lang="fr-FR" dirty="0" err="1" smtClean="0">
                <a:solidFill>
                  <a:srgbClr val="002060"/>
                </a:solidFill>
              </a:rPr>
              <a:t>validate</a:t>
            </a:r>
            <a:r>
              <a:rPr lang="fr-FR" dirty="0" smtClean="0">
                <a:solidFill>
                  <a:srgbClr val="002060"/>
                </a:solidFill>
              </a:rPr>
              <a:t> concepts of exit jumps and </a:t>
            </a:r>
            <a:r>
              <a:rPr lang="fr-FR" dirty="0" err="1" smtClean="0">
                <a:solidFill>
                  <a:srgbClr val="002060"/>
                </a:solidFill>
              </a:rPr>
              <a:t>develop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err="1" smtClean="0">
                <a:solidFill>
                  <a:srgbClr val="002060"/>
                </a:solidFill>
              </a:rPr>
              <a:t>procedures</a:t>
            </a:r>
            <a:endParaRPr lang="fr-FR" dirty="0" smtClean="0">
              <a:solidFill>
                <a:srgbClr val="00206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985164" y="1025335"/>
            <a:ext cx="133498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fr-FR" sz="1600" dirty="0" err="1" smtClean="0">
                <a:solidFill>
                  <a:srgbClr val="002060"/>
                </a:solidFill>
              </a:rPr>
              <a:t>Mock</a:t>
            </a:r>
            <a:r>
              <a:rPr lang="fr-FR" sz="1600" dirty="0" smtClean="0">
                <a:solidFill>
                  <a:srgbClr val="002060"/>
                </a:solidFill>
              </a:rPr>
              <a:t>-up </a:t>
            </a:r>
            <a:r>
              <a:rPr lang="fr-FR" sz="1600" dirty="0" smtClean="0">
                <a:solidFill>
                  <a:srgbClr val="002060"/>
                </a:solidFill>
              </a:rPr>
              <a:t>B</a:t>
            </a:r>
            <a:endParaRPr lang="fr-FR" sz="1600" dirty="0">
              <a:solidFill>
                <a:srgbClr val="002060"/>
              </a:solidFill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314" y="3731874"/>
            <a:ext cx="2324836" cy="130772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1" r="9050"/>
          <a:stretch/>
        </p:blipFill>
        <p:spPr>
          <a:xfrm rot="5400000">
            <a:off x="7255199" y="3736202"/>
            <a:ext cx="1865263" cy="1665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62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Espace réservé du contenu 1"/>
              <p:cNvSpPr>
                <a:spLocks noGrp="1"/>
              </p:cNvSpPr>
              <p:nvPr>
                <p:ph idx="1"/>
              </p:nvPr>
            </p:nvSpPr>
            <p:spPr>
              <a:xfrm>
                <a:off x="68366" y="1077649"/>
                <a:ext cx="9007268" cy="3790186"/>
              </a:xfrm>
            </p:spPr>
            <p:txBody>
              <a:bodyPr/>
              <a:lstStyle/>
              <a:p>
                <a:pPr indent="-285750">
                  <a:buFont typeface="Arial" panose="020B0604020202020204" pitchFamily="34" charset="0"/>
                  <a:buChar char="•"/>
                </a:pPr>
                <a:r>
                  <a:rPr lang="en-US" sz="1600" noProof="0" dirty="0" smtClean="0">
                    <a:solidFill>
                      <a:srgbClr val="002060"/>
                    </a:solidFill>
                  </a:rPr>
                  <a:t>Hard-way: SMC </a:t>
                </a:r>
                <a:r>
                  <a:rPr lang="en-US" sz="1600" noProof="0" dirty="0">
                    <a:solidFill>
                      <a:srgbClr val="002060"/>
                    </a:solidFill>
                  </a:rPr>
                  <a:t>11T bare </a:t>
                </a:r>
                <a:r>
                  <a:rPr lang="en-US" sz="1600" noProof="0" dirty="0" smtClean="0">
                    <a:solidFill>
                      <a:srgbClr val="002060"/>
                    </a:solidFill>
                  </a:rPr>
                  <a:t>cable </a:t>
                </a:r>
                <a:r>
                  <a:rPr lang="en-US" sz="1600" noProof="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sz="1600" noProof="0" dirty="0">
                    <a:solidFill>
                      <a:srgbClr val="00B050"/>
                    </a:solidFill>
                  </a:rPr>
                  <a:t>Safe Radius 450 mm defined</a:t>
                </a:r>
              </a:p>
              <a:p>
                <a:pPr indent="-285750">
                  <a:buFont typeface="Arial" panose="020B0604020202020204" pitchFamily="34" charset="0"/>
                  <a:buChar char="•"/>
                </a:pPr>
                <a:endParaRPr lang="en-US" sz="1600" noProof="0" dirty="0">
                  <a:solidFill>
                    <a:srgbClr val="002060"/>
                  </a:solidFill>
                </a:endParaRPr>
              </a:p>
              <a:p>
                <a:pPr indent="-285750">
                  <a:buFont typeface="Arial" panose="020B0604020202020204" pitchFamily="34" charset="0"/>
                  <a:buChar char="•"/>
                </a:pPr>
                <a:endParaRPr lang="en-US" sz="1600" noProof="0" dirty="0" smtClean="0">
                  <a:solidFill>
                    <a:srgbClr val="002060"/>
                  </a:solidFill>
                </a:endParaRPr>
              </a:p>
              <a:p>
                <a:pPr indent="-285750">
                  <a:buFont typeface="Arial" panose="020B0604020202020204" pitchFamily="34" charset="0"/>
                  <a:buChar char="•"/>
                </a:pPr>
                <a:endParaRPr lang="en-US" sz="1600" noProof="0" dirty="0">
                  <a:solidFill>
                    <a:srgbClr val="002060"/>
                  </a:solidFill>
                </a:endParaRPr>
              </a:p>
              <a:p>
                <a:pPr indent="-285750">
                  <a:buFont typeface="Arial" panose="020B0604020202020204" pitchFamily="34" charset="0"/>
                  <a:buChar char="•"/>
                </a:pPr>
                <a:endParaRPr lang="en-US" sz="1600" noProof="0" dirty="0" smtClean="0">
                  <a:solidFill>
                    <a:srgbClr val="002060"/>
                  </a:solidFill>
                </a:endParaRPr>
              </a:p>
              <a:p>
                <a:pPr indent="-285750">
                  <a:buFont typeface="Arial" panose="020B0604020202020204" pitchFamily="34" charset="0"/>
                  <a:buChar char="•"/>
                </a:pPr>
                <a:endParaRPr lang="en-US" sz="1600" noProof="0" dirty="0">
                  <a:solidFill>
                    <a:srgbClr val="002060"/>
                  </a:solidFill>
                </a:endParaRPr>
              </a:p>
              <a:p>
                <a:pPr indent="-285750">
                  <a:buFont typeface="Arial" panose="020B0604020202020204" pitchFamily="34" charset="0"/>
                  <a:buChar char="•"/>
                </a:pPr>
                <a:endParaRPr lang="en-US" sz="1600" noProof="0" dirty="0" smtClean="0">
                  <a:solidFill>
                    <a:srgbClr val="002060"/>
                  </a:solidFill>
                </a:endParaRPr>
              </a:p>
              <a:p>
                <a:pPr indent="-285750">
                  <a:buFont typeface="Arial" panose="020B0604020202020204" pitchFamily="34" charset="0"/>
                  <a:buChar char="•"/>
                </a:pPr>
                <a:endParaRPr lang="en-US" sz="1600" noProof="0" dirty="0">
                  <a:solidFill>
                    <a:srgbClr val="002060"/>
                  </a:solidFill>
                </a:endParaRPr>
              </a:p>
              <a:p>
                <a:pPr indent="-285750">
                  <a:buFont typeface="Arial" panose="020B0604020202020204" pitchFamily="34" charset="0"/>
                  <a:buChar char="•"/>
                </a:pPr>
                <a:endParaRPr lang="en-US" sz="1600" noProof="0" dirty="0" smtClean="0">
                  <a:solidFill>
                    <a:srgbClr val="002060"/>
                  </a:solidFill>
                </a:endParaRPr>
              </a:p>
              <a:p>
                <a:pPr indent="-285750">
                  <a:buFont typeface="Arial" panose="020B0604020202020204" pitchFamily="34" charset="0"/>
                  <a:buChar char="•"/>
                </a:pPr>
                <a:r>
                  <a:rPr lang="en-US" sz="1600" noProof="0" dirty="0" err="1">
                    <a:solidFill>
                      <a:srgbClr val="002060"/>
                    </a:solidFill>
                  </a:rPr>
                  <a:t>EasyWay</a:t>
                </a:r>
                <a:r>
                  <a:rPr lang="en-US" sz="1600" noProof="0" dirty="0">
                    <a:solidFill>
                      <a:srgbClr val="002060"/>
                    </a:solidFill>
                  </a:rPr>
                  <a:t>: FRESCA2 insulated cable </a:t>
                </a:r>
                <a:r>
                  <a:rPr lang="en-US" sz="1600" noProof="0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sz="1600" noProof="0" dirty="0">
                    <a:solidFill>
                      <a:srgbClr val="00B050"/>
                    </a:solidFill>
                  </a:rPr>
                  <a:t>Safe Ratio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noProof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US" sz="1600" i="1" noProof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noProof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600" b="0" i="1" noProof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𝐻𝐹</m:t>
                            </m:r>
                          </m:sub>
                        </m:sSub>
                        <m:r>
                          <a:rPr lang="en-US" sz="1600" b="0" i="1" noProof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1600" b="0" i="1" noProof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600" b="0" i="1" noProof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𝑐𝑏𝑙</m:t>
                        </m:r>
                        <m:r>
                          <a:rPr lang="en-US" sz="1600" b="0" i="1" noProof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noProof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𝑏𝑎𝑟𝑒</m:t>
                        </m:r>
                      </m:sub>
                    </m:sSub>
                    <m:r>
                      <a:rPr lang="en-US" sz="1600" b="0" i="1" noProof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r>
                  <a:rPr lang="en-US" sz="1600" noProof="0" dirty="0">
                    <a:solidFill>
                      <a:srgbClr val="00B050"/>
                    </a:solidFill>
                  </a:rPr>
                  <a:t> defined</a:t>
                </a:r>
              </a:p>
              <a:p>
                <a:pPr indent="-285750">
                  <a:buFont typeface="Arial" panose="020B0604020202020204" pitchFamily="34" charset="0"/>
                  <a:buChar char="•"/>
                </a:pPr>
                <a:endParaRPr lang="en-US" sz="1600" noProof="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2" name="Espace réservé du contenu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366" y="1077649"/>
                <a:ext cx="9007268" cy="3790186"/>
              </a:xfrm>
              <a:blipFill>
                <a:blip r:embed="rId3"/>
                <a:stretch>
                  <a:fillRect l="-271" t="-4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Mockups </a:t>
            </a:r>
            <a:r>
              <a:rPr lang="en-US" noProof="0" dirty="0"/>
              <a:t>RD 2.1 – </a:t>
            </a:r>
            <a:r>
              <a:rPr lang="en-US" noProof="0" dirty="0" smtClean="0"/>
              <a:t>Bending tests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IRFU/DACM/LEAS | </a:t>
            </a:r>
            <a:r>
              <a:rPr lang="fr-FR" dirty="0" err="1" smtClean="0"/>
              <a:t>Irfu/DIS/LCAP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internal review - 23/07/2020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744" y="4301738"/>
            <a:ext cx="2880000" cy="21600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779" y="4301738"/>
            <a:ext cx="2880000" cy="21600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000" y="4301738"/>
            <a:ext cx="2880000" cy="2160000"/>
          </a:xfrm>
          <a:prstGeom prst="rect">
            <a:avLst/>
          </a:prstGeom>
        </p:spPr>
      </p:pic>
      <p:grpSp>
        <p:nvGrpSpPr>
          <p:cNvPr id="17" name="Groupe 16"/>
          <p:cNvGrpSpPr>
            <a:grpSpLocks noChangeAspect="1"/>
          </p:cNvGrpSpPr>
          <p:nvPr/>
        </p:nvGrpSpPr>
        <p:grpSpPr>
          <a:xfrm>
            <a:off x="672514" y="1469216"/>
            <a:ext cx="2890459" cy="2350507"/>
            <a:chOff x="2380873" y="1392465"/>
            <a:chExt cx="5544000" cy="4377904"/>
          </a:xfrm>
        </p:grpSpPr>
        <p:pic>
          <p:nvPicPr>
            <p:cNvPr id="22" name="Image 21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80873" y="1392465"/>
              <a:ext cx="5544000" cy="4377904"/>
            </a:xfrm>
            <a:prstGeom prst="rect">
              <a:avLst/>
            </a:prstGeom>
          </p:spPr>
        </p:pic>
        <p:grpSp>
          <p:nvGrpSpPr>
            <p:cNvPr id="19" name="Groupe 18"/>
            <p:cNvGrpSpPr/>
            <p:nvPr/>
          </p:nvGrpSpPr>
          <p:grpSpPr>
            <a:xfrm>
              <a:off x="3544237" y="4809644"/>
              <a:ext cx="3558651" cy="385334"/>
              <a:chOff x="2397564" y="2939127"/>
              <a:chExt cx="2592288" cy="606073"/>
            </a:xfrm>
          </p:grpSpPr>
          <p:cxnSp>
            <p:nvCxnSpPr>
              <p:cNvPr id="20" name="Connecteur droit avec flèche 19"/>
              <p:cNvCxnSpPr/>
              <p:nvPr/>
            </p:nvCxnSpPr>
            <p:spPr>
              <a:xfrm flipH="1">
                <a:off x="2397564" y="3542572"/>
                <a:ext cx="2592288" cy="2628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ZoneTexte 20"/>
              <p:cNvSpPr txBox="1"/>
              <p:nvPr/>
            </p:nvSpPr>
            <p:spPr>
              <a:xfrm>
                <a:off x="3360346" y="2939127"/>
                <a:ext cx="103356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>
                    <a:solidFill>
                      <a:srgbClr val="002060"/>
                    </a:solidFill>
                  </a:rPr>
                  <a:t>250 mm</a:t>
                </a:r>
                <a:endParaRPr lang="fr-FR" sz="1400" dirty="0">
                  <a:solidFill>
                    <a:srgbClr val="002060"/>
                  </a:solidFill>
                </a:endParaRPr>
              </a:p>
            </p:txBody>
          </p:sp>
        </p:grpSp>
      </p:grpSp>
      <p:sp>
        <p:nvSpPr>
          <p:cNvPr id="26" name="ZoneTexte 25"/>
          <p:cNvSpPr txBox="1"/>
          <p:nvPr/>
        </p:nvSpPr>
        <p:spPr>
          <a:xfrm>
            <a:off x="3066735" y="1909237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B050"/>
                </a:solidFill>
              </a:rPr>
              <a:t>OK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3100918" y="2146130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B050"/>
                </a:solidFill>
              </a:rPr>
              <a:t>OK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3083792" y="2349047"/>
            <a:ext cx="644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FFC000"/>
                </a:solidFill>
              </a:rPr>
              <a:t>OK</a:t>
            </a:r>
            <a:endParaRPr lang="fr-FR" sz="1400" b="1" dirty="0">
              <a:solidFill>
                <a:srgbClr val="FFC000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3040729" y="2727579"/>
            <a:ext cx="11984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C00000"/>
                </a:solidFill>
              </a:rPr>
              <a:t>COLLAPSE</a:t>
            </a:r>
            <a:endParaRPr lang="fr-FR" sz="1400" b="1" dirty="0">
              <a:solidFill>
                <a:srgbClr val="C00000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3150410" y="2545140"/>
            <a:ext cx="644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</a:rPr>
              <a:t>NO</a:t>
            </a:r>
            <a:endParaRPr lang="fr-FR" sz="1400" b="1" dirty="0">
              <a:solidFill>
                <a:srgbClr val="FF0000"/>
              </a:solidFill>
            </a:endParaRPr>
          </a:p>
        </p:txBody>
      </p:sp>
      <p:grpSp>
        <p:nvGrpSpPr>
          <p:cNvPr id="31" name="Groupe 30"/>
          <p:cNvGrpSpPr>
            <a:grpSpLocks noChangeAspect="1"/>
          </p:cNvGrpSpPr>
          <p:nvPr/>
        </p:nvGrpSpPr>
        <p:grpSpPr>
          <a:xfrm>
            <a:off x="4442300" y="1441908"/>
            <a:ext cx="3680902" cy="2328523"/>
            <a:chOff x="814328" y="1960723"/>
            <a:chExt cx="7055961" cy="4183632"/>
          </a:xfrm>
        </p:grpSpPr>
        <p:pic>
          <p:nvPicPr>
            <p:cNvPr id="32" name="Image 31"/>
            <p:cNvPicPr>
              <a:picLocks noChangeAspect="1"/>
            </p:cNvPicPr>
            <p:nvPr/>
          </p:nvPicPr>
          <p:blipFill rotWithShape="1"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4328" y="1960723"/>
              <a:ext cx="6509451" cy="4183632"/>
            </a:xfrm>
            <a:prstGeom prst="rect">
              <a:avLst/>
            </a:prstGeom>
          </p:spPr>
        </p:pic>
        <p:sp>
          <p:nvSpPr>
            <p:cNvPr id="33" name="ZoneTexte 32"/>
            <p:cNvSpPr txBox="1"/>
            <p:nvPr/>
          </p:nvSpPr>
          <p:spPr>
            <a:xfrm>
              <a:off x="6777270" y="3076859"/>
              <a:ext cx="1093019" cy="552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solidFill>
                    <a:srgbClr val="00B050"/>
                  </a:solidFill>
                </a:rPr>
                <a:t>OK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40" name="ZoneTexte 39"/>
          <p:cNvSpPr txBox="1"/>
          <p:nvPr/>
        </p:nvSpPr>
        <p:spPr>
          <a:xfrm>
            <a:off x="7502447" y="2311970"/>
            <a:ext cx="5797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B050"/>
                </a:solidFill>
              </a:rPr>
              <a:t>OK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7487469" y="2552701"/>
            <a:ext cx="5797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FFC000"/>
                </a:solidFill>
              </a:rPr>
              <a:t>OK</a:t>
            </a:r>
            <a:endParaRPr lang="fr-FR" sz="1400" b="1" dirty="0">
              <a:solidFill>
                <a:srgbClr val="FFC000"/>
              </a:solidFill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7467826" y="2904083"/>
            <a:ext cx="579772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chemeClr val="tx2"/>
                </a:solidFill>
              </a:rPr>
              <a:t>NO</a:t>
            </a:r>
            <a:endParaRPr lang="fr-FR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87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382104" y="62377"/>
            <a:ext cx="6790296" cy="908720"/>
          </a:xfrm>
        </p:spPr>
        <p:txBody>
          <a:bodyPr/>
          <a:lstStyle/>
          <a:p>
            <a:r>
              <a:rPr lang="en-US" noProof="0" dirty="0" smtClean="0"/>
              <a:t>Mockups </a:t>
            </a:r>
            <a:r>
              <a:rPr lang="en-US" noProof="0" dirty="0"/>
              <a:t>RD 2.1 – </a:t>
            </a:r>
            <a:r>
              <a:rPr lang="en-US" noProof="0" dirty="0" smtClean="0"/>
              <a:t>Splices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IRFU/DACM/LEAS | </a:t>
            </a:r>
            <a:r>
              <a:rPr lang="fr-FR" dirty="0" err="1" smtClean="0"/>
              <a:t>Irfu/DIS/LCAP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R2D2 internal review - 23/07/2020</a:t>
            </a:r>
            <a:endParaRPr lang="fr-FR" dirty="0"/>
          </a:p>
        </p:txBody>
      </p:sp>
      <p:pic>
        <p:nvPicPr>
          <p:cNvPr id="52" name="Image 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6441" y="3577456"/>
            <a:ext cx="2844947" cy="2520000"/>
          </a:xfrm>
          <a:prstGeom prst="rect">
            <a:avLst/>
          </a:prstGeom>
        </p:spPr>
      </p:pic>
      <p:sp>
        <p:nvSpPr>
          <p:cNvPr id="53" name="ZoneTexte 52"/>
          <p:cNvSpPr txBox="1"/>
          <p:nvPr/>
        </p:nvSpPr>
        <p:spPr>
          <a:xfrm>
            <a:off x="251219" y="1141380"/>
            <a:ext cx="8892781" cy="2092881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Goal: validate procedure with 3D printed components and tooling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Fast turnover to allow modifications in the design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Dimensions adapted to the 11-T cable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Engineering design almost complete</a:t>
            </a:r>
            <a:endParaRPr lang="en-US" dirty="0" smtClean="0">
              <a:solidFill>
                <a:srgbClr val="00B050"/>
              </a:solidFill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Fabrication foreseen December, tests in January</a:t>
            </a:r>
            <a:endParaRPr lang="en-US" dirty="0" smtClean="0">
              <a:solidFill>
                <a:schemeClr val="accent2"/>
              </a:solidFill>
            </a:endParaRPr>
          </a:p>
        </p:txBody>
      </p:sp>
      <p:pic>
        <p:nvPicPr>
          <p:cNvPr id="54" name="Image 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229" y="3255378"/>
            <a:ext cx="3368212" cy="2520000"/>
          </a:xfrm>
          <a:prstGeom prst="rect">
            <a:avLst/>
          </a:prstGeom>
        </p:spPr>
      </p:pic>
      <p:pic>
        <p:nvPicPr>
          <p:cNvPr id="55" name="Image 5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1388" y="3906640"/>
            <a:ext cx="278704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2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Mockups – Structure 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 smtClean="0"/>
          </a:p>
        </p:txBody>
      </p:sp>
      <p:grpSp>
        <p:nvGrpSpPr>
          <p:cNvPr id="8" name="Group 4"/>
          <p:cNvGrpSpPr>
            <a:grpSpLocks noChangeAspect="1"/>
          </p:cNvGrpSpPr>
          <p:nvPr/>
        </p:nvGrpSpPr>
        <p:grpSpPr>
          <a:xfrm>
            <a:off x="681244" y="1147296"/>
            <a:ext cx="3908254" cy="2065630"/>
            <a:chOff x="1207699" y="2786332"/>
            <a:chExt cx="4319428" cy="2562045"/>
          </a:xfrm>
        </p:grpSpPr>
        <p:pic>
          <p:nvPicPr>
            <p:cNvPr id="9" name="Pictur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08" t="27924" r="23491" b="22013"/>
            <a:stretch/>
          </p:blipFill>
          <p:spPr>
            <a:xfrm>
              <a:off x="1207699" y="2786332"/>
              <a:ext cx="4319428" cy="2562045"/>
            </a:xfrm>
            <a:prstGeom prst="rect">
              <a:avLst/>
            </a:prstGeom>
          </p:spPr>
        </p:pic>
        <p:sp>
          <p:nvSpPr>
            <p:cNvPr id="10" name="TextBox 3"/>
            <p:cNvSpPr txBox="1"/>
            <p:nvPr/>
          </p:nvSpPr>
          <p:spPr>
            <a:xfrm>
              <a:off x="4316130" y="3076094"/>
              <a:ext cx="1052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HPP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4"/>
            <p:cNvSpPr txBox="1"/>
            <p:nvPr/>
          </p:nvSpPr>
          <p:spPr>
            <a:xfrm>
              <a:off x="4316130" y="3805824"/>
              <a:ext cx="1052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C&amp;T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6"/>
            <p:cNvSpPr txBox="1"/>
            <p:nvPr/>
          </p:nvSpPr>
          <p:spPr>
            <a:xfrm>
              <a:off x="4286795" y="4577100"/>
              <a:ext cx="10524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LBNL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5" t="17687" b="4081"/>
          <a:stretch/>
        </p:blipFill>
        <p:spPr>
          <a:xfrm>
            <a:off x="4871738" y="1147295"/>
            <a:ext cx="3050684" cy="2074949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012764" y="3778363"/>
            <a:ext cx="3072897" cy="2307758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209016" y="3511360"/>
            <a:ext cx="443196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Goals: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Qualify bladder manufacturers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Validate Assembly procedures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Train on strain gauge implementation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Tests at cryogenic temperatures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</a:rPr>
              <a:t>Full test with dummy Al done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Full test with dummy Nb</a:t>
            </a:r>
            <a:r>
              <a:rPr lang="en-US" baseline="-25000" dirty="0" smtClean="0">
                <a:solidFill>
                  <a:schemeClr val="accent2"/>
                </a:solidFill>
              </a:rPr>
              <a:t>3</a:t>
            </a:r>
            <a:r>
              <a:rPr lang="en-US" dirty="0" smtClean="0">
                <a:solidFill>
                  <a:schemeClr val="accent2"/>
                </a:solidFill>
              </a:rPr>
              <a:t>Sn foreseen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98247" y="3776837"/>
            <a:ext cx="3048350" cy="228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20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381" y="2067232"/>
            <a:ext cx="9016641" cy="448294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 smtClean="0"/>
              <a:t>Enginnering</a:t>
            </a:r>
            <a:r>
              <a:rPr lang="en-US" noProof="0" dirty="0" smtClean="0"/>
              <a:t> design </a:t>
            </a:r>
            <a:r>
              <a:rPr lang="en-US" noProof="0" dirty="0"/>
              <a:t>RD </a:t>
            </a:r>
            <a:r>
              <a:rPr lang="en-US" noProof="0" dirty="0" smtClean="0"/>
              <a:t>2.2 </a:t>
            </a:r>
            <a:r>
              <a:rPr lang="en-US" noProof="0" dirty="0"/>
              <a:t>- </a:t>
            </a:r>
            <a:r>
              <a:rPr lang="en-US" noProof="0" dirty="0" smtClean="0"/>
              <a:t>Coils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IRFU/DACM/LEAS | </a:t>
            </a:r>
            <a:r>
              <a:rPr lang="fr-FR" dirty="0" err="1" smtClean="0"/>
              <a:t>Irfu/DIS/LCAP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R2D2 </a:t>
            </a:r>
            <a:r>
              <a:rPr lang="fr-FR" dirty="0" err="1" smtClean="0"/>
              <a:t>internal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r>
              <a:rPr lang="fr-FR" dirty="0" smtClean="0"/>
              <a:t> - 16/07/2020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34" y="5091969"/>
            <a:ext cx="1149258" cy="137376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683214" y="3521828"/>
            <a:ext cx="1086702" cy="22507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2950915" y="5049469"/>
            <a:ext cx="740241" cy="18704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873747" y="3564460"/>
            <a:ext cx="1433225" cy="401612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3014338" y="3564459"/>
            <a:ext cx="5559211" cy="145906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6224631" y="3783434"/>
            <a:ext cx="605562" cy="121943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4825067" y="5286461"/>
            <a:ext cx="787168" cy="124438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/>
        </p:nvSpPr>
        <p:spPr>
          <a:xfrm>
            <a:off x="4182913" y="5073278"/>
            <a:ext cx="582034" cy="213183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8061819" y="3020037"/>
            <a:ext cx="194345" cy="439713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7857485" y="6001105"/>
            <a:ext cx="890979" cy="225072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4525533" y="5993804"/>
            <a:ext cx="684030" cy="225072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/>
          <p:cNvSpPr/>
          <p:nvPr/>
        </p:nvSpPr>
        <p:spPr>
          <a:xfrm>
            <a:off x="1875501" y="2087369"/>
            <a:ext cx="1010312" cy="4668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contenu 1"/>
          <p:cNvSpPr txBox="1">
            <a:spLocks/>
          </p:cNvSpPr>
          <p:nvPr/>
        </p:nvSpPr>
        <p:spPr>
          <a:xfrm>
            <a:off x="4668252" y="1104696"/>
            <a:ext cx="4339015" cy="192838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60000"/>
              <a:buFontTx/>
              <a:buBlip>
                <a:blip r:embed="rId5"/>
              </a:buBlip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rgbClr val="666666"/>
              </a:buClr>
              <a:buSzPct val="30000"/>
              <a:buFontTx/>
              <a:buBlip>
                <a:blip r:embed="rId6"/>
              </a:buBlip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i="1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spcBef>
                <a:spcPts val="600"/>
              </a:spcBef>
              <a:spcAft>
                <a:spcPts val="1200"/>
              </a:spcAft>
              <a:buFont typeface="Arial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itchFamily="34" charset="0"/>
              <a:buChar char="•"/>
            </a:pPr>
            <a:endParaRPr lang="fr-FR" sz="16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2606039" y="5815205"/>
            <a:ext cx="25705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chemeClr val="tx2"/>
                </a:solidFill>
              </a:rPr>
              <a:t>Straight section 243 mm </a:t>
            </a:r>
            <a:endParaRPr lang="fr-FR" sz="1000" dirty="0">
              <a:solidFill>
                <a:schemeClr val="tx2"/>
              </a:solidFill>
            </a:endParaRPr>
          </a:p>
        </p:txBody>
      </p:sp>
      <p:cxnSp>
        <p:nvCxnSpPr>
          <p:cNvPr id="24" name="Connecteur droit avec flèche 23"/>
          <p:cNvCxnSpPr/>
          <p:nvPr/>
        </p:nvCxnSpPr>
        <p:spPr>
          <a:xfrm flipH="1">
            <a:off x="3014339" y="3442213"/>
            <a:ext cx="2204312" cy="1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3337391" y="3214391"/>
            <a:ext cx="26746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chemeClr val="tx2"/>
                </a:solidFill>
              </a:rPr>
              <a:t>Ext. straight section 474 mm</a:t>
            </a:r>
          </a:p>
        </p:txBody>
      </p:sp>
      <p:cxnSp>
        <p:nvCxnSpPr>
          <p:cNvPr id="26" name="Connecteur droit avec flèche 25"/>
          <p:cNvCxnSpPr/>
          <p:nvPr/>
        </p:nvCxnSpPr>
        <p:spPr>
          <a:xfrm flipH="1">
            <a:off x="3014339" y="5817084"/>
            <a:ext cx="1168574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208834" y="1052687"/>
                <a:ext cx="7250299" cy="17972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fr-FR" dirty="0" smtClean="0">
                    <a:solidFill>
                      <a:srgbClr val="00B050"/>
                    </a:solidFill>
                  </a:rPr>
                  <a:t>Detailed </a:t>
                </a:r>
                <a:r>
                  <a:rPr lang="fr-FR" dirty="0" err="1" smtClean="0">
                    <a:solidFill>
                      <a:srgbClr val="00B050"/>
                    </a:solidFill>
                  </a:rPr>
                  <a:t>turn</a:t>
                </a:r>
                <a:r>
                  <a:rPr lang="fr-FR" dirty="0" smtClean="0">
                    <a:solidFill>
                      <a:srgbClr val="00B050"/>
                    </a:solidFill>
                  </a:rPr>
                  <a:t>-by-</a:t>
                </a:r>
                <a:r>
                  <a:rPr lang="fr-FR" dirty="0" err="1" smtClean="0">
                    <a:solidFill>
                      <a:srgbClr val="00B050"/>
                    </a:solidFill>
                  </a:rPr>
                  <a:t>turn</a:t>
                </a:r>
                <a:r>
                  <a:rPr lang="fr-FR" dirty="0" smtClean="0">
                    <a:solidFill>
                      <a:srgbClr val="00B050"/>
                    </a:solidFill>
                  </a:rPr>
                  <a:t> model </a:t>
                </a:r>
                <a:r>
                  <a:rPr lang="fr-FR" dirty="0" err="1" smtClean="0">
                    <a:solidFill>
                      <a:srgbClr val="00B050"/>
                    </a:solidFill>
                  </a:rPr>
                  <a:t>with</a:t>
                </a:r>
                <a:r>
                  <a:rPr lang="fr-FR" dirty="0" smtClean="0">
                    <a:solidFill>
                      <a:srgbClr val="00B050"/>
                    </a:solidFill>
                  </a:rPr>
                  <a:t> inputs </a:t>
                </a:r>
                <a:r>
                  <a:rPr lang="fr-FR" dirty="0" err="1" smtClean="0">
                    <a:solidFill>
                      <a:srgbClr val="00B050"/>
                    </a:solidFill>
                  </a:rPr>
                  <a:t>from</a:t>
                </a:r>
                <a:r>
                  <a:rPr lang="fr-FR" dirty="0" smtClean="0">
                    <a:solidFill>
                      <a:srgbClr val="00B050"/>
                    </a:solidFill>
                  </a:rPr>
                  <a:t> </a:t>
                </a:r>
                <a:r>
                  <a:rPr lang="fr-FR" dirty="0" err="1" smtClean="0">
                    <a:solidFill>
                      <a:srgbClr val="00B050"/>
                    </a:solidFill>
                  </a:rPr>
                  <a:t>models</a:t>
                </a:r>
                <a:r>
                  <a:rPr lang="fr-FR" dirty="0" smtClean="0">
                    <a:solidFill>
                      <a:srgbClr val="00B050"/>
                    </a:solidFill>
                  </a:rPr>
                  <a:t> and </a:t>
                </a:r>
                <a:r>
                  <a:rPr lang="fr-FR" dirty="0" err="1" smtClean="0">
                    <a:solidFill>
                      <a:srgbClr val="00B050"/>
                    </a:solidFill>
                  </a:rPr>
                  <a:t>mockups</a:t>
                </a:r>
                <a:r>
                  <a:rPr lang="fr-FR" dirty="0" smtClean="0"/>
                  <a:t>:</a:t>
                </a:r>
              </a:p>
              <a:p>
                <a:pPr marL="285750" indent="-285750"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fr-FR" dirty="0">
                    <a:solidFill>
                      <a:schemeClr val="tx2"/>
                    </a:solidFill>
                  </a:rPr>
                  <a:t>Minimum </a:t>
                </a:r>
                <a:r>
                  <a:rPr lang="fr-FR" dirty="0" err="1">
                    <a:solidFill>
                      <a:schemeClr val="tx2"/>
                    </a:solidFill>
                  </a:rPr>
                  <a:t>bending</a:t>
                </a:r>
                <a:r>
                  <a:rPr lang="fr-FR" dirty="0">
                    <a:solidFill>
                      <a:schemeClr val="tx2"/>
                    </a:solidFill>
                  </a:rPr>
                  <a:t> radius: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fr-FR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𝐻𝐹</m:t>
                            </m:r>
                          </m:sub>
                        </m:sSub>
                        <m: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𝑐𝑏𝑙</m:t>
                        </m:r>
                        <m: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𝑏𝑎𝑟𝑒</m:t>
                        </m:r>
                      </m:sub>
                    </m:sSub>
                    <m:r>
                      <a:rPr lang="fr-FR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=10</m:t>
                    </m:r>
                  </m:oMath>
                </a14:m>
                <a:endParaRPr lang="fr-FR" dirty="0">
                  <a:solidFill>
                    <a:schemeClr val="tx2"/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fr-FR" dirty="0" err="1">
                    <a:solidFill>
                      <a:schemeClr val="accent4">
                        <a:lumMod val="75000"/>
                      </a:schemeClr>
                    </a:solidFill>
                  </a:rPr>
                  <a:t>Magnetic</a:t>
                </a:r>
                <a:r>
                  <a:rPr lang="fr-FR" dirty="0">
                    <a:solidFill>
                      <a:schemeClr val="accent4">
                        <a:lumMod val="75000"/>
                      </a:schemeClr>
                    </a:solidFill>
                  </a:rPr>
                  <a:t> design</a:t>
                </a:r>
              </a:p>
              <a:p>
                <a:pPr marL="285750" indent="-285750"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fr-FR" dirty="0" err="1">
                    <a:solidFill>
                      <a:schemeClr val="bg2">
                        <a:lumMod val="75000"/>
                      </a:schemeClr>
                    </a:solidFill>
                  </a:rPr>
                  <a:t>Mechanical</a:t>
                </a:r>
                <a:r>
                  <a:rPr lang="fr-FR" dirty="0">
                    <a:solidFill>
                      <a:schemeClr val="bg2">
                        <a:lumMod val="75000"/>
                      </a:schemeClr>
                    </a:solidFill>
                  </a:rPr>
                  <a:t>/</a:t>
                </a:r>
                <a:r>
                  <a:rPr lang="fr-FR" dirty="0" err="1">
                    <a:solidFill>
                      <a:schemeClr val="bg2">
                        <a:lumMod val="75000"/>
                      </a:schemeClr>
                    </a:solidFill>
                  </a:rPr>
                  <a:t>geometrical</a:t>
                </a:r>
                <a:r>
                  <a:rPr lang="fr-FR" dirty="0">
                    <a:solidFill>
                      <a:schemeClr val="bg2">
                        <a:lumMod val="75000"/>
                      </a:schemeClr>
                    </a:solidFill>
                  </a:rPr>
                  <a:t> </a:t>
                </a:r>
                <a:r>
                  <a:rPr lang="fr-FR" dirty="0" err="1" smtClean="0">
                    <a:solidFill>
                      <a:schemeClr val="bg2">
                        <a:lumMod val="75000"/>
                      </a:schemeClr>
                    </a:solidFill>
                  </a:rPr>
                  <a:t>constraint</a:t>
                </a:r>
                <a:endParaRPr lang="fr-FR" dirty="0">
                  <a:solidFill>
                    <a:schemeClr val="bg2">
                      <a:lumMod val="75000"/>
                    </a:schemeClr>
                  </a:solidFill>
                </a:endParaRPr>
              </a:p>
              <a:p>
                <a:pPr marL="285750" indent="-285750">
                  <a:spcAft>
                    <a:spcPts val="600"/>
                  </a:spcAft>
                  <a:buFont typeface="Arial" pitchFamily="34" charset="0"/>
                  <a:buChar char="•"/>
                </a:pPr>
                <a:r>
                  <a:rPr lang="fr-FR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Project </a:t>
                </a:r>
                <a:r>
                  <a:rPr lang="fr-FR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spec</a:t>
                </a:r>
                <a:r>
                  <a:rPr lang="fr-FR" dirty="0" smtClean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.</a:t>
                </a:r>
                <a:endParaRPr lang="fr-FR" dirty="0">
                  <a:solidFill>
                    <a:schemeClr val="accent1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834" y="1052687"/>
                <a:ext cx="7250299" cy="1797287"/>
              </a:xfrm>
              <a:prstGeom prst="rect">
                <a:avLst/>
              </a:prstGeom>
              <a:blipFill>
                <a:blip r:embed="rId7"/>
                <a:stretch>
                  <a:fillRect l="-672" t="-2034" b="-440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232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 3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33" name="Image 32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5" y="1471065"/>
            <a:ext cx="9144000" cy="4888992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 smtClean="0"/>
              <a:t>Enginnering</a:t>
            </a:r>
            <a:r>
              <a:rPr lang="en-US" noProof="0" dirty="0" smtClean="0"/>
              <a:t> design </a:t>
            </a:r>
            <a:r>
              <a:rPr lang="en-US" noProof="0" dirty="0"/>
              <a:t>RD 2.2 </a:t>
            </a:r>
            <a:r>
              <a:rPr lang="en-US" noProof="0" dirty="0" smtClean="0"/>
              <a:t>– </a:t>
            </a:r>
            <a:r>
              <a:rPr lang="en-US" noProof="0" dirty="0" smtClean="0"/>
              <a:t>Coil Components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IRFU/DACM/LEAS | </a:t>
            </a:r>
            <a:r>
              <a:rPr lang="fr-FR" dirty="0" err="1" smtClean="0"/>
              <a:t>Irfu/DIS/LCAP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R2D2 </a:t>
            </a:r>
            <a:r>
              <a:rPr lang="fr-FR" dirty="0" err="1" smtClean="0"/>
              <a:t>internal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r>
              <a:rPr lang="fr-FR" dirty="0" smtClean="0"/>
              <a:t> - 16/07/2020</a:t>
            </a:r>
            <a:endParaRPr lang="fr-FR" dirty="0"/>
          </a:p>
        </p:txBody>
      </p:sp>
      <p:sp>
        <p:nvSpPr>
          <p:cNvPr id="21" name="Espace réservé du contenu 1"/>
          <p:cNvSpPr txBox="1">
            <a:spLocks/>
          </p:cNvSpPr>
          <p:nvPr/>
        </p:nvSpPr>
        <p:spPr>
          <a:xfrm>
            <a:off x="3175001" y="1188720"/>
            <a:ext cx="5900633" cy="42083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itchFamily="34" charset="0"/>
              <a:buNone/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270000" indent="-27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60000"/>
              <a:buFontTx/>
              <a:buBlip>
                <a:blip r:embed="rId15"/>
              </a:buBlip>
              <a:defRPr sz="1800" kern="1200" cap="none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36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628650" indent="-276225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>
                <a:srgbClr val="666666"/>
              </a:buClr>
              <a:buSzPct val="30000"/>
              <a:buFontTx/>
              <a:buBlip>
                <a:blip r:embed="rId16"/>
              </a:buBlip>
              <a:defRPr sz="1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6300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809625" indent="-180975" algn="l" defTabSz="914400" rtl="0" eaLnBrk="1" latinLnBrk="0" hangingPunct="1">
              <a:spcBef>
                <a:spcPts val="0"/>
              </a:spcBef>
              <a:buFont typeface="Arial" pitchFamily="34" charset="0"/>
              <a:buChar char="•"/>
              <a:defRPr sz="1200" i="1" kern="1200" baseline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600" dirty="0" err="1" smtClean="0">
                <a:solidFill>
                  <a:schemeClr val="accent2"/>
                </a:solidFill>
                <a:latin typeface="+mn-lt"/>
              </a:rPr>
              <a:t>Preliminary</a:t>
            </a:r>
            <a:r>
              <a:rPr lang="fr-FR" sz="1600" dirty="0" smtClean="0">
                <a:solidFill>
                  <a:schemeClr val="accent2"/>
                </a:solidFill>
                <a:latin typeface="+mn-lt"/>
              </a:rPr>
              <a:t> design </a:t>
            </a:r>
            <a:r>
              <a:rPr lang="fr-FR" sz="1600" dirty="0" err="1" smtClean="0">
                <a:solidFill>
                  <a:schemeClr val="accent2"/>
                </a:solidFill>
                <a:latin typeface="+mn-lt"/>
              </a:rPr>
              <a:t>only</a:t>
            </a:r>
            <a:r>
              <a:rPr lang="fr-FR" sz="1600" dirty="0" smtClean="0">
                <a:solidFill>
                  <a:schemeClr val="accent2"/>
                </a:solidFill>
                <a:latin typeface="+mn-lt"/>
              </a:rPr>
              <a:t>, </a:t>
            </a:r>
            <a:r>
              <a:rPr lang="fr-FR" sz="1600" dirty="0" err="1" smtClean="0">
                <a:solidFill>
                  <a:schemeClr val="accent2"/>
                </a:solidFill>
                <a:latin typeface="+mn-lt"/>
              </a:rPr>
              <a:t>detailed</a:t>
            </a:r>
            <a:r>
              <a:rPr lang="fr-FR" sz="1600" dirty="0" smtClean="0">
                <a:solidFill>
                  <a:schemeClr val="accent2"/>
                </a:solidFill>
                <a:latin typeface="+mn-lt"/>
              </a:rPr>
              <a:t> design </a:t>
            </a:r>
            <a:r>
              <a:rPr lang="fr-FR" sz="1600" dirty="0" err="1" smtClean="0">
                <a:solidFill>
                  <a:schemeClr val="accent2"/>
                </a:solidFill>
                <a:latin typeface="+mn-lt"/>
              </a:rPr>
              <a:t>ongoing</a:t>
            </a:r>
            <a:r>
              <a:rPr lang="fr-FR" sz="1600" dirty="0">
                <a:solidFill>
                  <a:schemeClr val="accent2"/>
                </a:solidFill>
                <a:latin typeface="+mn-lt"/>
              </a:rPr>
              <a:t>.</a:t>
            </a:r>
            <a:endParaRPr lang="fr-FR" sz="1600" dirty="0" smtClean="0">
              <a:solidFill>
                <a:schemeClr val="accent2"/>
              </a:solidFill>
              <a:latin typeface="+mn-lt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1026450" y="4411634"/>
            <a:ext cx="1698102" cy="1389677"/>
            <a:chOff x="544346" y="4831084"/>
            <a:chExt cx="1698102" cy="1389677"/>
          </a:xfrm>
        </p:grpSpPr>
        <p:sp>
          <p:nvSpPr>
            <p:cNvPr id="36" name="Rectangle 35"/>
            <p:cNvSpPr/>
            <p:nvPr/>
          </p:nvSpPr>
          <p:spPr>
            <a:xfrm>
              <a:off x="546598" y="4909665"/>
              <a:ext cx="353364" cy="89063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920971" y="4831084"/>
              <a:ext cx="6751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 smtClean="0"/>
                <a:t>Titanium</a:t>
              </a:r>
              <a:endParaRPr lang="en-US" sz="1000" dirty="0"/>
            </a:p>
            <a:p>
              <a:endParaRPr lang="en-US" sz="1000" dirty="0"/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943695" y="5098969"/>
              <a:ext cx="12987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 smtClean="0"/>
                <a:t>Stainless</a:t>
              </a:r>
              <a:r>
                <a:rPr lang="fr-FR" sz="1000" dirty="0" smtClean="0"/>
                <a:t> </a:t>
              </a:r>
              <a:r>
                <a:rPr lang="fr-FR" sz="1000" dirty="0" err="1" smtClean="0"/>
                <a:t>steel</a:t>
              </a:r>
              <a:r>
                <a:rPr lang="fr-FR" sz="1000" dirty="0" smtClean="0"/>
                <a:t> (SS)</a:t>
              </a:r>
              <a:endParaRPr lang="en-US" sz="10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44346" y="5171272"/>
              <a:ext cx="353364" cy="89063"/>
            </a:xfrm>
            <a:prstGeom prst="rect">
              <a:avLst/>
            </a:prstGeom>
            <a:solidFill>
              <a:srgbClr val="B2B2B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949862" y="5323328"/>
              <a:ext cx="40427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 smtClean="0"/>
                <a:t>Iron</a:t>
              </a:r>
              <a:endParaRPr lang="en-US" sz="1000" dirty="0"/>
            </a:p>
            <a:p>
              <a:endParaRPr lang="en-US" sz="1000" dirty="0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44346" y="5417394"/>
              <a:ext cx="353364" cy="8906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949862" y="5565341"/>
              <a:ext cx="10005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 smtClean="0"/>
                <a:t>Insulation</a:t>
              </a:r>
              <a:r>
                <a:rPr lang="fr-FR" sz="1000" dirty="0" smtClean="0"/>
                <a:t> filler</a:t>
              </a:r>
              <a:endParaRPr lang="en-US" sz="1000" dirty="0"/>
            </a:p>
            <a:p>
              <a:endParaRPr lang="en-US" sz="1000" dirty="0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44346" y="5659407"/>
              <a:ext cx="353364" cy="89063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949862" y="5820651"/>
              <a:ext cx="7296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err="1" smtClean="0"/>
                <a:t>Insulation</a:t>
              </a:r>
              <a:endParaRPr lang="en-US" sz="1000" dirty="0"/>
            </a:p>
            <a:p>
              <a:endParaRPr lang="en-US" sz="1000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44346" y="5914717"/>
              <a:ext cx="353364" cy="89063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4414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6850" y="3159258"/>
            <a:ext cx="4654576" cy="346847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 smtClean="0"/>
              <a:t>Enginnering</a:t>
            </a:r>
            <a:r>
              <a:rPr lang="en-US" noProof="0" dirty="0" smtClean="0"/>
              <a:t> design </a:t>
            </a:r>
            <a:r>
              <a:rPr lang="en-US" noProof="0" dirty="0"/>
              <a:t>RD 2.2 </a:t>
            </a:r>
            <a:r>
              <a:rPr lang="en-US" noProof="0" dirty="0" smtClean="0"/>
              <a:t>– </a:t>
            </a:r>
            <a:r>
              <a:rPr lang="en-US" noProof="0" dirty="0" smtClean="0"/>
              <a:t>Coil Components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IRFU/DACM/LEAS | </a:t>
            </a:r>
            <a:r>
              <a:rPr lang="fr-FR" dirty="0" err="1" smtClean="0"/>
              <a:t>Irfu/DIS/LCAP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17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R2D2 </a:t>
            </a:r>
            <a:r>
              <a:rPr lang="fr-FR" dirty="0" err="1" smtClean="0"/>
              <a:t>internal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r>
              <a:rPr lang="fr-FR" dirty="0" smtClean="0"/>
              <a:t> - 16/07/2020</a:t>
            </a:r>
            <a:endParaRPr lang="fr-FR" dirty="0"/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576001" y="1256885"/>
            <a:ext cx="8172464" cy="130049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2060"/>
                </a:solidFill>
                <a:latin typeface="+mn-lt"/>
              </a:rPr>
              <a:t>External splice concept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chemeClr val="accent2"/>
                </a:solidFill>
                <a:latin typeface="+mn-lt"/>
              </a:rPr>
              <a:t>Preliminary design of the splice area.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2060"/>
                </a:solidFill>
                <a:latin typeface="+mn-lt"/>
              </a:rPr>
              <a:t>To be validated with mockups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49459" y="3456619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dirty="0">
                <a:solidFill>
                  <a:srgbClr val="FFC000"/>
                </a:solidFill>
              </a:rPr>
              <a:t>Layer </a:t>
            </a:r>
            <a:r>
              <a:rPr lang="fr-FR" sz="1400" dirty="0" smtClean="0">
                <a:solidFill>
                  <a:srgbClr val="FFC000"/>
                </a:solidFill>
              </a:rPr>
              <a:t>jump LF </a:t>
            </a:r>
            <a:r>
              <a:rPr lang="fr-FR" sz="1400" dirty="0" err="1" smtClean="0">
                <a:solidFill>
                  <a:srgbClr val="FFC000"/>
                </a:solidFill>
              </a:rPr>
              <a:t>forerunner</a:t>
            </a:r>
            <a:endParaRPr lang="fr-FR" sz="1400" dirty="0">
              <a:solidFill>
                <a:srgbClr val="FFC000"/>
              </a:solidFill>
            </a:endParaRPr>
          </a:p>
        </p:txBody>
      </p:sp>
      <p:cxnSp>
        <p:nvCxnSpPr>
          <p:cNvPr id="15" name="Connecteur droit avec flèche 14"/>
          <p:cNvCxnSpPr>
            <a:stCxn id="12" idx="3"/>
          </p:cNvCxnSpPr>
          <p:nvPr/>
        </p:nvCxnSpPr>
        <p:spPr>
          <a:xfrm>
            <a:off x="1621059" y="3718229"/>
            <a:ext cx="2914649" cy="1121419"/>
          </a:xfrm>
          <a:prstGeom prst="straightConnector1">
            <a:avLst/>
          </a:prstGeom>
          <a:ln w="3492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249459" y="2719384"/>
            <a:ext cx="13716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" dirty="0" smtClean="0">
                <a:solidFill>
                  <a:srgbClr val="FFC000"/>
                </a:solidFill>
              </a:rPr>
              <a:t>Layer jump HF</a:t>
            </a:r>
          </a:p>
          <a:p>
            <a:pPr algn="r"/>
            <a:r>
              <a:rPr lang="fr-FR" sz="1350" dirty="0" err="1" smtClean="0">
                <a:solidFill>
                  <a:srgbClr val="FFC000"/>
                </a:solidFill>
              </a:rPr>
              <a:t>forerunner</a:t>
            </a:r>
            <a:endParaRPr lang="fr-FR" sz="1350" dirty="0">
              <a:solidFill>
                <a:srgbClr val="FFC000"/>
              </a:solidFill>
            </a:endParaRPr>
          </a:p>
        </p:txBody>
      </p:sp>
      <p:cxnSp>
        <p:nvCxnSpPr>
          <p:cNvPr id="18" name="Connecteur droit avec flèche 17"/>
          <p:cNvCxnSpPr>
            <a:stCxn id="17" idx="3"/>
          </p:cNvCxnSpPr>
          <p:nvPr/>
        </p:nvCxnSpPr>
        <p:spPr>
          <a:xfrm>
            <a:off x="1621059" y="2973300"/>
            <a:ext cx="3380547" cy="1866348"/>
          </a:xfrm>
          <a:prstGeom prst="straightConnector1">
            <a:avLst/>
          </a:prstGeom>
          <a:ln w="41275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6853127" y="3384383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dirty="0">
                <a:solidFill>
                  <a:schemeClr val="accent2"/>
                </a:solidFill>
              </a:rPr>
              <a:t>Exit </a:t>
            </a:r>
            <a:r>
              <a:rPr lang="fr-FR" sz="1400" dirty="0" smtClean="0">
                <a:solidFill>
                  <a:schemeClr val="accent2"/>
                </a:solidFill>
              </a:rPr>
              <a:t>jump </a:t>
            </a:r>
            <a:r>
              <a:rPr lang="fr-FR" sz="1400" dirty="0">
                <a:solidFill>
                  <a:schemeClr val="accent2"/>
                </a:solidFill>
              </a:rPr>
              <a:t>HF</a:t>
            </a:r>
          </a:p>
        </p:txBody>
      </p:sp>
      <p:cxnSp>
        <p:nvCxnSpPr>
          <p:cNvPr id="20" name="Connecteur droit avec flèche 19"/>
          <p:cNvCxnSpPr/>
          <p:nvPr/>
        </p:nvCxnSpPr>
        <p:spPr>
          <a:xfrm flipH="1">
            <a:off x="5676450" y="3580775"/>
            <a:ext cx="1403446" cy="1208990"/>
          </a:xfrm>
          <a:prstGeom prst="straightConnector1">
            <a:avLst/>
          </a:prstGeom>
          <a:ln w="412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7096829" y="4123594"/>
            <a:ext cx="1651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dirty="0">
                <a:solidFill>
                  <a:srgbClr val="00B050"/>
                </a:solidFill>
              </a:rPr>
              <a:t>Straight exit LF</a:t>
            </a:r>
          </a:p>
        </p:txBody>
      </p:sp>
      <p:cxnSp>
        <p:nvCxnSpPr>
          <p:cNvPr id="22" name="Connecteur droit avec flèche 21"/>
          <p:cNvCxnSpPr/>
          <p:nvPr/>
        </p:nvCxnSpPr>
        <p:spPr>
          <a:xfrm flipH="1">
            <a:off x="6642284" y="4291975"/>
            <a:ext cx="767812" cy="806763"/>
          </a:xfrm>
          <a:prstGeom prst="straightConnector1">
            <a:avLst/>
          </a:prstGeom>
          <a:ln w="3492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Diagramme 8"/>
          <p:cNvGraphicFramePr/>
          <p:nvPr>
            <p:extLst/>
          </p:nvPr>
        </p:nvGraphicFramePr>
        <p:xfrm>
          <a:off x="6339482" y="406312"/>
          <a:ext cx="4576758" cy="28209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3" name="ZoneTexte 22"/>
          <p:cNvSpPr txBox="1"/>
          <p:nvPr/>
        </p:nvSpPr>
        <p:spPr>
          <a:xfrm>
            <a:off x="935259" y="4627230"/>
            <a:ext cx="154238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350" dirty="0" smtClean="0"/>
              <a:t>[2 </a:t>
            </a:r>
            <a:r>
              <a:rPr lang="fr-FR" sz="1350" dirty="0" err="1" smtClean="0"/>
              <a:t>coils</a:t>
            </a:r>
            <a:r>
              <a:rPr lang="fr-FR" sz="1350" dirty="0" smtClean="0"/>
              <a:t> </a:t>
            </a:r>
            <a:r>
              <a:rPr lang="fr-FR" sz="1350" dirty="0" err="1" smtClean="0"/>
              <a:t>represented</a:t>
            </a:r>
            <a:r>
              <a:rPr lang="fr-FR" sz="1350" dirty="0" smtClean="0"/>
              <a:t> </a:t>
            </a:r>
            <a:r>
              <a:rPr lang="fr-FR" sz="1350" dirty="0" err="1" smtClean="0"/>
              <a:t>here</a:t>
            </a:r>
            <a:r>
              <a:rPr lang="fr-FR" sz="1350" dirty="0" smtClean="0"/>
              <a:t>]</a:t>
            </a:r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18044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409" y="2157556"/>
            <a:ext cx="7549658" cy="4188029"/>
          </a:xfrm>
          <a:prstGeom prst="rect">
            <a:avLst/>
          </a:prstGeom>
        </p:spPr>
      </p:pic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1862948713"/>
              </p:ext>
            </p:extLst>
          </p:nvPr>
        </p:nvGraphicFramePr>
        <p:xfrm>
          <a:off x="4698999" y="-280987"/>
          <a:ext cx="6054725" cy="5411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 smtClean="0"/>
              <a:t>Enginnering</a:t>
            </a:r>
            <a:r>
              <a:rPr lang="en-US" noProof="0" dirty="0" smtClean="0"/>
              <a:t> design </a:t>
            </a:r>
            <a:r>
              <a:rPr lang="en-US" noProof="0" dirty="0"/>
              <a:t>RD 2.2 </a:t>
            </a:r>
            <a:r>
              <a:rPr lang="en-US" noProof="0" dirty="0" smtClean="0"/>
              <a:t>– </a:t>
            </a:r>
            <a:r>
              <a:rPr lang="en-US" noProof="0" dirty="0" smtClean="0"/>
              <a:t>Winding tooling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IRFU/DACM/LEAS | </a:t>
            </a:r>
            <a:r>
              <a:rPr lang="fr-FR" dirty="0" err="1" smtClean="0"/>
              <a:t>Irfu/DIS/LCAP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R2D2 </a:t>
            </a:r>
            <a:r>
              <a:rPr lang="fr-FR" dirty="0" err="1" smtClean="0"/>
              <a:t>internal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r>
              <a:rPr lang="fr-FR" dirty="0" smtClean="0"/>
              <a:t> - 16/07/2020</a:t>
            </a:r>
            <a:endParaRPr lang="fr-FR" dirty="0"/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576001" y="1256885"/>
            <a:ext cx="8172464" cy="148631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>
                <a:solidFill>
                  <a:schemeClr val="accent2"/>
                </a:solidFill>
                <a:latin typeface="+mn-lt"/>
              </a:rPr>
              <a:t>Preliminary design only, detailed design ongoing</a:t>
            </a:r>
            <a:r>
              <a:rPr lang="en-US" noProof="0" dirty="0" smtClean="0">
                <a:solidFill>
                  <a:srgbClr val="002060"/>
                </a:solidFill>
                <a:latin typeface="+mn-lt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2060"/>
                </a:solidFill>
                <a:latin typeface="+mn-lt"/>
              </a:rPr>
              <a:t>To be validated with mockups</a:t>
            </a:r>
            <a:endParaRPr lang="en-US" noProof="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86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 smtClean="0"/>
              <a:t>Enginnering</a:t>
            </a:r>
            <a:r>
              <a:rPr lang="en-US" noProof="0" dirty="0" smtClean="0"/>
              <a:t> design </a:t>
            </a:r>
            <a:r>
              <a:rPr lang="en-US" noProof="0" dirty="0"/>
              <a:t>RD 2.2 </a:t>
            </a:r>
            <a:r>
              <a:rPr lang="en-US" noProof="0" dirty="0" smtClean="0"/>
              <a:t>– </a:t>
            </a:r>
            <a:r>
              <a:rPr lang="en-US" noProof="0" dirty="0" smtClean="0"/>
              <a:t>Reaction tooling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IRFU/DACM/LEAS | </a:t>
            </a:r>
            <a:r>
              <a:rPr lang="fr-FR" dirty="0" err="1" smtClean="0"/>
              <a:t>Irfu/DIS/LCAP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R2D2 </a:t>
            </a:r>
            <a:r>
              <a:rPr lang="fr-FR" dirty="0" err="1" smtClean="0"/>
              <a:t>internal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r>
              <a:rPr lang="fr-FR" dirty="0" smtClean="0"/>
              <a:t> - 16/07/2020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/>
          <a:srcRect t="15253" b="6946"/>
          <a:stretch/>
        </p:blipFill>
        <p:spPr>
          <a:xfrm>
            <a:off x="1095529" y="4282213"/>
            <a:ext cx="6791645" cy="21336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/>
          <a:srcRect t="20065" b="9210"/>
          <a:stretch/>
        </p:blipFill>
        <p:spPr>
          <a:xfrm>
            <a:off x="1095528" y="2386737"/>
            <a:ext cx="6791645" cy="2047876"/>
          </a:xfrm>
          <a:prstGeom prst="rect">
            <a:avLst/>
          </a:prstGeom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67640" y="1114425"/>
            <a:ext cx="8907994" cy="252412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2060"/>
                </a:solidFill>
                <a:latin typeface="+mn-lt"/>
              </a:rPr>
              <a:t>Split tooling to allow for coil contraction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chemeClr val="accent2"/>
                </a:solidFill>
                <a:latin typeface="+mn-lt"/>
              </a:rPr>
              <a:t>Preliminary design only, detailed design ongoing</a:t>
            </a:r>
            <a:r>
              <a:rPr lang="en-US" noProof="0" dirty="0" smtClean="0">
                <a:solidFill>
                  <a:srgbClr val="002060"/>
                </a:solidFill>
                <a:latin typeface="+mn-lt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2060"/>
                </a:solidFill>
                <a:latin typeface="+mn-lt"/>
              </a:rPr>
              <a:t>To be validated with mockups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 smtClean="0">
              <a:solidFill>
                <a:srgbClr val="002060"/>
              </a:solidFill>
              <a:latin typeface="+mn-lt"/>
            </a:endParaRP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en-US" noProof="0" dirty="0" smtClean="0">
              <a:solidFill>
                <a:srgbClr val="002060"/>
              </a:solidFill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>
              <a:solidFill>
                <a:srgbClr val="00206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113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Conceptual design </a:t>
            </a:r>
            <a:r>
              <a:rPr lang="en-US" noProof="0" dirty="0" smtClean="0"/>
              <a:t>RD 2.1 – </a:t>
            </a:r>
            <a:r>
              <a:rPr lang="en-US" noProof="0" dirty="0" smtClean="0"/>
              <a:t>Conductor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au 8"/>
              <p:cNvGraphicFramePr>
                <a:graphicFrameLocks noGrp="1"/>
              </p:cNvGraphicFramePr>
              <p:nvPr>
                <p:custDataLst>
                  <p:custData r:id="rId1"/>
                </p:custDataLst>
                <p:extLst>
                  <p:ext uri="{D42A27DB-BD31-4B8C-83A1-F6EECF244321}">
                    <p14:modId xmlns:p14="http://schemas.microsoft.com/office/powerpoint/2010/main" val="3659348496"/>
                  </p:ext>
                </p:extLst>
              </p:nvPr>
            </p:nvGraphicFramePr>
            <p:xfrm>
              <a:off x="256430" y="1091952"/>
              <a:ext cx="4596051" cy="3053080"/>
            </p:xfrm>
            <a:graphic>
              <a:graphicData uri="http://schemas.openxmlformats.org/drawingml/2006/table">
                <a:tbl>
                  <a:tblPr firstRow="1" bandRow="1">
                    <a:tableStyleId>{EB9631B5-78F2-41C9-869B-9F39066F8104}</a:tableStyleId>
                  </a:tblPr>
                  <a:tblGrid>
                    <a:gridCol w="1770380">
                      <a:extLst>
                        <a:ext uri="{9D8B030D-6E8A-4147-A177-3AD203B41FA5}">
                          <a16:colId xmlns:a16="http://schemas.microsoft.com/office/drawing/2014/main" val="4272761760"/>
                        </a:ext>
                      </a:extLst>
                    </a:gridCol>
                    <a:gridCol w="1390284">
                      <a:extLst>
                        <a:ext uri="{9D8B030D-6E8A-4147-A177-3AD203B41FA5}">
                          <a16:colId xmlns:a16="http://schemas.microsoft.com/office/drawing/2014/main" val="2423641003"/>
                        </a:ext>
                      </a:extLst>
                    </a:gridCol>
                    <a:gridCol w="1435387">
                      <a:extLst>
                        <a:ext uri="{9D8B030D-6E8A-4147-A177-3AD203B41FA5}">
                          <a16:colId xmlns:a16="http://schemas.microsoft.com/office/drawing/2014/main" val="415557769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sz="1200" dirty="0" err="1" smtClean="0"/>
                            <a:t>Expected</a:t>
                          </a:r>
                          <a:r>
                            <a:rPr lang="fr-FR" sz="1200" baseline="0" dirty="0" smtClean="0"/>
                            <a:t> </a:t>
                          </a:r>
                          <a:r>
                            <a:rPr lang="fr-FR" sz="1200" dirty="0" err="1" smtClean="0"/>
                            <a:t>Parameters</a:t>
                          </a:r>
                          <a:endParaRPr lang="en-US" sz="1200" dirty="0"/>
                        </a:p>
                      </a:txBody>
                      <a:tcPr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/>
                            <a:t>HF</a:t>
                          </a:r>
                          <a:endParaRPr lang="en-US" sz="1200" dirty="0"/>
                        </a:p>
                      </a:txBody>
                      <a:tcPr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/>
                            <a:t>LF</a:t>
                          </a:r>
                          <a:endParaRPr lang="en-US" sz="1200" dirty="0"/>
                        </a:p>
                      </a:txBody>
                      <a:tcPr anchor="ctr">
                        <a:solidFill>
                          <a:srgbClr val="00206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628370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# </a:t>
                          </a:r>
                          <a:r>
                            <a:rPr lang="fr-FR" sz="1200" dirty="0" err="1" smtClean="0">
                              <a:solidFill>
                                <a:srgbClr val="002060"/>
                              </a:solidFill>
                            </a:rPr>
                            <a:t>strands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21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34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106794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200" smtClean="0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∅</m:t>
                              </m:r>
                            </m:oMath>
                          </a14:m>
                          <a:r>
                            <a:rPr lang="en-US" sz="1200" dirty="0" smtClean="0">
                              <a:solidFill>
                                <a:srgbClr val="002060"/>
                              </a:solidFill>
                            </a:rPr>
                            <a:t> strands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1.1 mm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0.7 mm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290346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Pitch</a:t>
                          </a:r>
                          <a:r>
                            <a:rPr lang="fr-FR" sz="1200" baseline="0" dirty="0" smtClean="0">
                              <a:solidFill>
                                <a:srgbClr val="002060"/>
                              </a:solidFill>
                            </a:rPr>
                            <a:t> angle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16.5</a:t>
                          </a:r>
                          <a:r>
                            <a:rPr lang="fr-FR" sz="1200" baseline="0" dirty="0" smtClean="0">
                              <a:solidFill>
                                <a:srgbClr val="002060"/>
                              </a:solidFill>
                            </a:rPr>
                            <a:t> </a:t>
                          </a:r>
                          <a:r>
                            <a:rPr lang="fr-FR" sz="1200" baseline="0" dirty="0" err="1" smtClean="0">
                              <a:solidFill>
                                <a:srgbClr val="002060"/>
                              </a:solidFill>
                            </a:rPr>
                            <a:t>deg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16.5 </a:t>
                          </a:r>
                          <a:r>
                            <a:rPr lang="fr-FR" sz="1200" dirty="0" err="1" smtClean="0">
                              <a:solidFill>
                                <a:srgbClr val="002060"/>
                              </a:solidFill>
                            </a:rPr>
                            <a:t>deg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65079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Transposition</a:t>
                          </a:r>
                          <a:r>
                            <a:rPr lang="fr-FR" sz="1200" baseline="0" dirty="0" smtClean="0">
                              <a:solidFill>
                                <a:srgbClr val="002060"/>
                              </a:solidFill>
                            </a:rPr>
                            <a:t> pitch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85.0 mm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85.0</a:t>
                          </a:r>
                          <a:r>
                            <a:rPr lang="fr-FR" sz="1200" baseline="0" dirty="0" smtClean="0">
                              <a:solidFill>
                                <a:srgbClr val="002060"/>
                              </a:solidFill>
                            </a:rPr>
                            <a:t> mm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987428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Cu/</a:t>
                          </a:r>
                          <a:r>
                            <a:rPr lang="fr-FR" sz="1200" dirty="0" err="1" smtClean="0">
                              <a:solidFill>
                                <a:srgbClr val="002060"/>
                              </a:solidFill>
                            </a:rPr>
                            <a:t>Sc</a:t>
                          </a:r>
                          <a:r>
                            <a:rPr lang="fr-FR" sz="1200" baseline="0" dirty="0" smtClean="0">
                              <a:solidFill>
                                <a:srgbClr val="002060"/>
                              </a:solidFill>
                            </a:rPr>
                            <a:t> ratio</a:t>
                          </a:r>
                          <a:endParaRPr lang="en-US" sz="1200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0.8</a:t>
                          </a:r>
                          <a:endParaRPr lang="en-US" sz="1200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2</a:t>
                          </a:r>
                          <a:endParaRPr lang="en-US" sz="1200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64545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sz="1200" dirty="0" err="1" smtClean="0">
                              <a:solidFill>
                                <a:srgbClr val="002060"/>
                              </a:solidFill>
                            </a:rPr>
                            <a:t>Insulation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0.15 mm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0.15 mm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228059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sz="1200" dirty="0" err="1" smtClean="0">
                              <a:solidFill>
                                <a:srgbClr val="002060"/>
                              </a:solidFill>
                            </a:rPr>
                            <a:t>Expected</a:t>
                          </a:r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 Dimensions</a:t>
                          </a:r>
                        </a:p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(</a:t>
                          </a:r>
                          <a:r>
                            <a:rPr lang="fr-FR" sz="1200" dirty="0" err="1" smtClean="0">
                              <a:solidFill>
                                <a:srgbClr val="002060"/>
                              </a:solidFill>
                            </a:rPr>
                            <a:t>reacted</a:t>
                          </a:r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 &amp; </a:t>
                          </a:r>
                          <a:r>
                            <a:rPr lang="fr-FR" sz="1200" dirty="0" err="1" smtClean="0">
                              <a:solidFill>
                                <a:srgbClr val="002060"/>
                              </a:solidFill>
                            </a:rPr>
                            <a:t>insulated</a:t>
                          </a:r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)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2.36 x 13.04 mm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1.61 x 13.04 mm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2663467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au 8"/>
              <p:cNvGraphicFramePr>
                <a:graphicFrameLocks noGrp="1"/>
              </p:cNvGraphicFramePr>
              <p:nvPr>
                <p:custDataLst>
                  <p:custData r:id="rId3"/>
                </p:custDataLst>
                <p:extLst>
                  <p:ext uri="{D42A27DB-BD31-4B8C-83A1-F6EECF244321}">
                    <p14:modId xmlns:p14="http://schemas.microsoft.com/office/powerpoint/2010/main" val="3659348496"/>
                  </p:ext>
                </p:extLst>
              </p:nvPr>
            </p:nvGraphicFramePr>
            <p:xfrm>
              <a:off x="256430" y="1091952"/>
              <a:ext cx="4596051" cy="3053080"/>
            </p:xfrm>
            <a:graphic>
              <a:graphicData uri="http://schemas.openxmlformats.org/drawingml/2006/table">
                <a:tbl>
                  <a:tblPr firstRow="1" bandRow="1">
                    <a:tableStyleId>{EB9631B5-78F2-41C9-869B-9F39066F8104}</a:tableStyleId>
                  </a:tblPr>
                  <a:tblGrid>
                    <a:gridCol w="1770380">
                      <a:extLst>
                        <a:ext uri="{9D8B030D-6E8A-4147-A177-3AD203B41FA5}">
                          <a16:colId xmlns:a16="http://schemas.microsoft.com/office/drawing/2014/main" val="4272761760"/>
                        </a:ext>
                      </a:extLst>
                    </a:gridCol>
                    <a:gridCol w="1390284">
                      <a:extLst>
                        <a:ext uri="{9D8B030D-6E8A-4147-A177-3AD203B41FA5}">
                          <a16:colId xmlns:a16="http://schemas.microsoft.com/office/drawing/2014/main" val="2423641003"/>
                        </a:ext>
                      </a:extLst>
                    </a:gridCol>
                    <a:gridCol w="1435387">
                      <a:extLst>
                        <a:ext uri="{9D8B030D-6E8A-4147-A177-3AD203B41FA5}">
                          <a16:colId xmlns:a16="http://schemas.microsoft.com/office/drawing/2014/main" val="415557769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sz="1200" dirty="0" err="1" smtClean="0"/>
                            <a:t>Expected</a:t>
                          </a:r>
                          <a:r>
                            <a:rPr lang="fr-FR" sz="1200" baseline="0" dirty="0" smtClean="0"/>
                            <a:t> </a:t>
                          </a:r>
                          <a:r>
                            <a:rPr lang="fr-FR" sz="1200" dirty="0" err="1" smtClean="0"/>
                            <a:t>Parameters</a:t>
                          </a:r>
                          <a:endParaRPr lang="en-US" sz="1200" dirty="0"/>
                        </a:p>
                      </a:txBody>
                      <a:tcPr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/>
                            <a:t>HF</a:t>
                          </a:r>
                          <a:endParaRPr lang="en-US" sz="1200" dirty="0"/>
                        </a:p>
                      </a:txBody>
                      <a:tcPr anchor="ctr">
                        <a:solidFill>
                          <a:srgbClr val="00206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/>
                            <a:t>LF</a:t>
                          </a:r>
                          <a:endParaRPr lang="en-US" sz="1200" dirty="0"/>
                        </a:p>
                      </a:txBody>
                      <a:tcPr anchor="ctr">
                        <a:solidFill>
                          <a:srgbClr val="00206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628370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# </a:t>
                          </a:r>
                          <a:r>
                            <a:rPr lang="fr-FR" sz="1200" dirty="0" err="1" smtClean="0">
                              <a:solidFill>
                                <a:srgbClr val="002060"/>
                              </a:solidFill>
                            </a:rPr>
                            <a:t>strands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21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34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106794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 anchor="ctr">
                        <a:blipFill>
                          <a:blip r:embed="rId4"/>
                          <a:stretch>
                            <a:fillRect t="-203279" r="-160137" b="-5327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1.1 mm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0.7 mm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2903466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Pitch</a:t>
                          </a:r>
                          <a:r>
                            <a:rPr lang="fr-FR" sz="1200" baseline="0" dirty="0" smtClean="0">
                              <a:solidFill>
                                <a:srgbClr val="002060"/>
                              </a:solidFill>
                            </a:rPr>
                            <a:t> angle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16.5</a:t>
                          </a:r>
                          <a:r>
                            <a:rPr lang="fr-FR" sz="1200" baseline="0" dirty="0" smtClean="0">
                              <a:solidFill>
                                <a:srgbClr val="002060"/>
                              </a:solidFill>
                            </a:rPr>
                            <a:t> </a:t>
                          </a:r>
                          <a:r>
                            <a:rPr lang="fr-FR" sz="1200" baseline="0" dirty="0" err="1" smtClean="0">
                              <a:solidFill>
                                <a:srgbClr val="002060"/>
                              </a:solidFill>
                            </a:rPr>
                            <a:t>deg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16.5 </a:t>
                          </a:r>
                          <a:r>
                            <a:rPr lang="fr-FR" sz="1200" dirty="0" err="1" smtClean="0">
                              <a:solidFill>
                                <a:srgbClr val="002060"/>
                              </a:solidFill>
                            </a:rPr>
                            <a:t>deg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650794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Transposition</a:t>
                          </a:r>
                          <a:r>
                            <a:rPr lang="fr-FR" sz="1200" baseline="0" dirty="0" smtClean="0">
                              <a:solidFill>
                                <a:srgbClr val="002060"/>
                              </a:solidFill>
                            </a:rPr>
                            <a:t> pitch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85.0 mm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85.0</a:t>
                          </a:r>
                          <a:r>
                            <a:rPr lang="fr-FR" sz="1200" baseline="0" dirty="0" smtClean="0">
                              <a:solidFill>
                                <a:srgbClr val="002060"/>
                              </a:solidFill>
                            </a:rPr>
                            <a:t> mm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8987428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Cu/</a:t>
                          </a:r>
                          <a:r>
                            <a:rPr lang="fr-FR" sz="1200" dirty="0" err="1" smtClean="0">
                              <a:solidFill>
                                <a:srgbClr val="002060"/>
                              </a:solidFill>
                            </a:rPr>
                            <a:t>Sc</a:t>
                          </a:r>
                          <a:r>
                            <a:rPr lang="fr-FR" sz="1200" baseline="0" dirty="0" smtClean="0">
                              <a:solidFill>
                                <a:srgbClr val="002060"/>
                              </a:solidFill>
                            </a:rPr>
                            <a:t> ratio</a:t>
                          </a:r>
                          <a:endParaRPr lang="en-US" sz="1200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0.8</a:t>
                          </a:r>
                          <a:endParaRPr lang="en-US" sz="1200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2</a:t>
                          </a:r>
                          <a:endParaRPr lang="en-US" sz="1200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64545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fr-FR" sz="1200" dirty="0" err="1" smtClean="0">
                              <a:solidFill>
                                <a:srgbClr val="002060"/>
                              </a:solidFill>
                            </a:rPr>
                            <a:t>Insulation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0.15 mm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0.15 mm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2280594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fr-FR" sz="1200" dirty="0" err="1" smtClean="0">
                              <a:solidFill>
                                <a:srgbClr val="002060"/>
                              </a:solidFill>
                            </a:rPr>
                            <a:t>Expected</a:t>
                          </a:r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 Dimensions</a:t>
                          </a:r>
                        </a:p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(</a:t>
                          </a:r>
                          <a:r>
                            <a:rPr lang="fr-FR" sz="1200" dirty="0" err="1" smtClean="0">
                              <a:solidFill>
                                <a:srgbClr val="002060"/>
                              </a:solidFill>
                            </a:rPr>
                            <a:t>reacted</a:t>
                          </a:r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 &amp; </a:t>
                          </a:r>
                          <a:r>
                            <a:rPr lang="fr-FR" sz="1200" dirty="0" err="1" smtClean="0">
                              <a:solidFill>
                                <a:srgbClr val="002060"/>
                              </a:solidFill>
                            </a:rPr>
                            <a:t>insulated</a:t>
                          </a:r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)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2.36 x 13.04 mm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FR" sz="1200" dirty="0" smtClean="0">
                              <a:solidFill>
                                <a:srgbClr val="002060"/>
                              </a:solidFill>
                            </a:rPr>
                            <a:t>1.61 x 13.04 mm</a:t>
                          </a:r>
                          <a:endParaRPr lang="en-US" sz="12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926634675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0" name="Graphiqu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942636"/>
              </p:ext>
            </p:extLst>
          </p:nvPr>
        </p:nvGraphicFramePr>
        <p:xfrm>
          <a:off x="4778951" y="1016000"/>
          <a:ext cx="4444698" cy="3866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256430" y="4346192"/>
            <a:ext cx="8652286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/>
              <a:t>Conductor</a:t>
            </a:r>
            <a:r>
              <a:rPr lang="fr-FR" dirty="0"/>
              <a:t> </a:t>
            </a:r>
            <a:r>
              <a:rPr lang="fr-FR" dirty="0" err="1"/>
              <a:t>expected</a:t>
            </a:r>
            <a:r>
              <a:rPr lang="fr-FR" dirty="0"/>
              <a:t> T1 </a:t>
            </a:r>
            <a:r>
              <a:rPr lang="fr-FR" dirty="0" smtClean="0"/>
              <a:t>2021 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TBC</a:t>
            </a:r>
            <a:endParaRPr lang="fr-FR" dirty="0" smtClean="0">
              <a:solidFill>
                <a:srgbClr val="FF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B050"/>
                </a:solidFill>
              </a:rPr>
              <a:t>LF </a:t>
            </a:r>
            <a:r>
              <a:rPr lang="fr-FR" dirty="0" err="1" smtClean="0">
                <a:solidFill>
                  <a:srgbClr val="00B050"/>
                </a:solidFill>
              </a:rPr>
              <a:t>cable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very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similar</a:t>
            </a:r>
            <a:r>
              <a:rPr lang="fr-FR" dirty="0" smtClean="0">
                <a:solidFill>
                  <a:srgbClr val="00B050"/>
                </a:solidFill>
              </a:rPr>
              <a:t> to the 11-T </a:t>
            </a:r>
            <a:r>
              <a:rPr lang="fr-FR" dirty="0" err="1" smtClean="0">
                <a:solidFill>
                  <a:srgbClr val="00B050"/>
                </a:solidFill>
              </a:rPr>
              <a:t>cable</a:t>
            </a:r>
            <a:endParaRPr lang="fr-FR" dirty="0" smtClean="0">
              <a:solidFill>
                <a:srgbClr val="00B05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accent2"/>
                </a:solidFill>
              </a:rPr>
              <a:t>HF </a:t>
            </a:r>
            <a:r>
              <a:rPr lang="fr-FR" dirty="0" err="1" smtClean="0">
                <a:solidFill>
                  <a:schemeClr val="accent2"/>
                </a:solidFill>
              </a:rPr>
              <a:t>cable</a:t>
            </a:r>
            <a:r>
              <a:rPr lang="fr-FR" dirty="0" smtClean="0">
                <a:solidFill>
                  <a:schemeClr val="accent2"/>
                </a:solidFill>
              </a:rPr>
              <a:t> new, 1.1 mm </a:t>
            </a:r>
            <a:r>
              <a:rPr lang="fr-FR" dirty="0" err="1" smtClean="0">
                <a:solidFill>
                  <a:schemeClr val="accent2"/>
                </a:solidFill>
              </a:rPr>
              <a:t>strand</a:t>
            </a:r>
            <a:endParaRPr lang="fr-FR" dirty="0" smtClean="0">
              <a:solidFill>
                <a:schemeClr val="accent2"/>
              </a:solidFill>
            </a:endParaRPr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olidFill>
                  <a:srgbClr val="FF0000"/>
                </a:solidFill>
              </a:rPr>
              <a:t>risk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>
                <a:solidFill>
                  <a:srgbClr val="FF0000"/>
                </a:solidFill>
              </a:rPr>
              <a:t>of changes in </a:t>
            </a:r>
            <a:r>
              <a:rPr lang="fr-FR" dirty="0" smtClean="0">
                <a:solidFill>
                  <a:srgbClr val="FF0000"/>
                </a:solidFill>
              </a:rPr>
              <a:t>dimensions, </a:t>
            </a:r>
            <a:r>
              <a:rPr lang="fr-FR" dirty="0" err="1" smtClean="0">
                <a:solidFill>
                  <a:srgbClr val="00B050"/>
                </a:solidFill>
              </a:rPr>
              <a:t>mitigated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with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dimensional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margins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 smtClean="0"/>
              <a:t>J</a:t>
            </a:r>
            <a:r>
              <a:rPr lang="fr-FR" baseline="-25000" dirty="0" err="1" smtClean="0"/>
              <a:t>c</a:t>
            </a:r>
            <a:r>
              <a:rPr lang="fr-FR" dirty="0" smtClean="0"/>
              <a:t> and RRR </a:t>
            </a:r>
            <a:r>
              <a:rPr lang="fr-FR" dirty="0" err="1" smtClean="0"/>
              <a:t>extrapolated</a:t>
            </a:r>
            <a:r>
              <a:rPr lang="fr-FR" dirty="0" smtClean="0"/>
              <a:t> </a:t>
            </a:r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risks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 of impact on the design</a:t>
            </a:r>
            <a:r>
              <a:rPr lang="fr-FR" dirty="0" smtClean="0">
                <a:sym typeface="Wingdings" panose="05000000000000000000" pitchFamily="2" charset="2"/>
              </a:rPr>
              <a:t>, </a:t>
            </a:r>
            <a:r>
              <a:rPr lang="fr-FR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mitigated</a:t>
            </a:r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with</a:t>
            </a:r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 design </a:t>
            </a:r>
            <a:r>
              <a:rPr lang="fr-FR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margins</a:t>
            </a:r>
            <a:endParaRPr lang="fr-FR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85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39833" y="2275175"/>
            <a:ext cx="5294440" cy="407916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err="1" smtClean="0"/>
              <a:t>Enginnering</a:t>
            </a:r>
            <a:r>
              <a:rPr lang="en-US" noProof="0" dirty="0" smtClean="0"/>
              <a:t> design </a:t>
            </a:r>
            <a:r>
              <a:rPr lang="en-US" noProof="0" dirty="0"/>
              <a:t>RD 2.2 </a:t>
            </a:r>
            <a:r>
              <a:rPr lang="en-US" noProof="0" dirty="0" smtClean="0"/>
              <a:t>– </a:t>
            </a:r>
            <a:r>
              <a:rPr lang="en-US" noProof="0" dirty="0" smtClean="0"/>
              <a:t>Structure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IRFU/DACM/LEAS | </a:t>
            </a:r>
            <a:r>
              <a:rPr lang="fr-FR" dirty="0" err="1" smtClean="0"/>
              <a:t>Irfu/DIS/LCAP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20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R2D2 </a:t>
            </a:r>
            <a:r>
              <a:rPr lang="fr-FR" dirty="0" err="1" smtClean="0"/>
              <a:t>internal</a:t>
            </a:r>
            <a:r>
              <a:rPr lang="fr-FR" dirty="0" smtClean="0"/>
              <a:t> </a:t>
            </a:r>
            <a:r>
              <a:rPr lang="fr-FR" dirty="0" err="1" smtClean="0"/>
              <a:t>review</a:t>
            </a:r>
            <a:r>
              <a:rPr lang="fr-FR" dirty="0" smtClean="0"/>
              <a:t> - 16/07/2020</a:t>
            </a:r>
            <a:endParaRPr lang="fr-FR" dirty="0"/>
          </a:p>
        </p:txBody>
      </p:sp>
      <p:sp>
        <p:nvSpPr>
          <p:cNvPr id="7" name="Espace réservé du contenu 1"/>
          <p:cNvSpPr>
            <a:spLocks noGrp="1"/>
          </p:cNvSpPr>
          <p:nvPr>
            <p:ph idx="1"/>
          </p:nvPr>
        </p:nvSpPr>
        <p:spPr>
          <a:xfrm>
            <a:off x="576003" y="1168826"/>
            <a:ext cx="8172464" cy="496855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B050"/>
                </a:solidFill>
                <a:latin typeface="+mn-lt"/>
              </a:rPr>
              <a:t>Simplified design imported from 3D magnetic model to check compatibility with coil </a:t>
            </a:r>
            <a:r>
              <a:rPr lang="en-US" noProof="0" dirty="0" smtClean="0">
                <a:solidFill>
                  <a:srgbClr val="00B050"/>
                </a:solidFill>
                <a:latin typeface="+mn-lt"/>
              </a:rPr>
              <a:t>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chemeClr val="accent2"/>
                </a:solidFill>
                <a:latin typeface="+mn-lt"/>
              </a:rPr>
              <a:t>Detailed design to be done</a:t>
            </a:r>
            <a:r>
              <a:rPr lang="en-US" noProof="0" dirty="0" smtClean="0">
                <a:solidFill>
                  <a:schemeClr val="accent2"/>
                </a:solidFill>
                <a:latin typeface="+mn-lt"/>
              </a:rPr>
              <a:t> </a:t>
            </a:r>
            <a:endParaRPr lang="en-US" noProof="0" dirty="0" smtClean="0">
              <a:solidFill>
                <a:schemeClr val="accent2"/>
              </a:solidFill>
              <a:latin typeface="+mn-lt"/>
            </a:endParaRPr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1421451" y="3961439"/>
            <a:ext cx="2257973" cy="48023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513966" y="3721143"/>
            <a:ext cx="13434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 err="1" smtClean="0"/>
              <a:t>Iron</a:t>
            </a:r>
            <a:r>
              <a:rPr lang="fr-FR" sz="1350" dirty="0" smtClean="0"/>
              <a:t> </a:t>
            </a:r>
            <a:r>
              <a:rPr lang="fr-FR" sz="1350" dirty="0" err="1" smtClean="0"/>
              <a:t>yoke</a:t>
            </a:r>
            <a:endParaRPr lang="fr-FR" sz="1350" dirty="0"/>
          </a:p>
        </p:txBody>
      </p:sp>
      <p:sp>
        <p:nvSpPr>
          <p:cNvPr id="25" name="ZoneTexte 24"/>
          <p:cNvSpPr txBox="1"/>
          <p:nvPr/>
        </p:nvSpPr>
        <p:spPr>
          <a:xfrm>
            <a:off x="640468" y="2686286"/>
            <a:ext cx="7809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 smtClean="0"/>
              <a:t>SS rails</a:t>
            </a:r>
            <a:endParaRPr lang="fr-FR" sz="1350" dirty="0"/>
          </a:p>
        </p:txBody>
      </p:sp>
      <p:sp>
        <p:nvSpPr>
          <p:cNvPr id="26" name="ZoneTexte 25"/>
          <p:cNvSpPr txBox="1"/>
          <p:nvPr/>
        </p:nvSpPr>
        <p:spPr>
          <a:xfrm>
            <a:off x="7939545" y="5594721"/>
            <a:ext cx="112723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 smtClean="0"/>
              <a:t>SS </a:t>
            </a:r>
            <a:r>
              <a:rPr lang="fr-FR" sz="1350" dirty="0" err="1" smtClean="0"/>
              <a:t>endshoe</a:t>
            </a:r>
            <a:endParaRPr lang="fr-FR" sz="1350" dirty="0"/>
          </a:p>
        </p:txBody>
      </p:sp>
      <p:cxnSp>
        <p:nvCxnSpPr>
          <p:cNvPr id="27" name="Connecteur droit avec flèche 26"/>
          <p:cNvCxnSpPr>
            <a:stCxn id="26" idx="1"/>
          </p:cNvCxnSpPr>
          <p:nvPr/>
        </p:nvCxnSpPr>
        <p:spPr>
          <a:xfrm flipH="1" flipV="1">
            <a:off x="5062279" y="5135489"/>
            <a:ext cx="2877266" cy="60927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139731" y="4201735"/>
            <a:ext cx="175021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 smtClean="0"/>
              <a:t>Fillers (</a:t>
            </a:r>
            <a:r>
              <a:rPr lang="fr-FR" sz="1350" dirty="0" err="1" smtClean="0"/>
              <a:t>iron</a:t>
            </a:r>
            <a:r>
              <a:rPr lang="fr-FR" sz="1350" dirty="0" smtClean="0"/>
              <a:t> + </a:t>
            </a:r>
            <a:r>
              <a:rPr lang="fr-FR" sz="1350" dirty="0" err="1" smtClean="0"/>
              <a:t>ins</a:t>
            </a:r>
            <a:r>
              <a:rPr lang="fr-FR" sz="1350" dirty="0" smtClean="0"/>
              <a:t>.)</a:t>
            </a:r>
          </a:p>
          <a:p>
            <a:endParaRPr lang="fr-FR" sz="1350" dirty="0"/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1422488" y="2838884"/>
            <a:ext cx="3219579" cy="204860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>
            <a:off x="1422488" y="2838884"/>
            <a:ext cx="4516352" cy="200119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>
            <a:off x="1664724" y="4378131"/>
            <a:ext cx="3199910" cy="587942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7973107" y="3272061"/>
            <a:ext cx="175021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50" dirty="0" err="1" smtClean="0"/>
              <a:t>Titanium</a:t>
            </a:r>
            <a:r>
              <a:rPr lang="fr-FR" sz="1350" dirty="0" smtClean="0"/>
              <a:t> post</a:t>
            </a:r>
          </a:p>
          <a:p>
            <a:r>
              <a:rPr lang="fr-FR" sz="1350" dirty="0" smtClean="0"/>
              <a:t>&amp; </a:t>
            </a:r>
            <a:r>
              <a:rPr lang="fr-FR" sz="1350" dirty="0" err="1" smtClean="0"/>
              <a:t>spacers</a:t>
            </a:r>
            <a:endParaRPr lang="fr-FR" sz="1350" dirty="0" smtClean="0"/>
          </a:p>
          <a:p>
            <a:endParaRPr lang="fr-FR" sz="1350" dirty="0"/>
          </a:p>
        </p:txBody>
      </p:sp>
      <p:cxnSp>
        <p:nvCxnSpPr>
          <p:cNvPr id="35" name="Connecteur droit avec flèche 34"/>
          <p:cNvCxnSpPr/>
          <p:nvPr/>
        </p:nvCxnSpPr>
        <p:spPr>
          <a:xfrm flipH="1">
            <a:off x="7157778" y="3468498"/>
            <a:ext cx="849845" cy="380767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Image 1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8247" y="4478935"/>
            <a:ext cx="1902636" cy="18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45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noProof="0" dirty="0" smtClean="0"/>
              <a:t>Goals</a:t>
            </a:r>
            <a:r>
              <a:rPr lang="en-US" noProof="0" dirty="0" smtClean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/>
              <a:t>validate coil manufacturing process on a small scale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/>
              <a:t>Coil fabrication at CEA (1 coil foreseen, components for 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/>
              <a:t>Assembly and tests at CERN</a:t>
            </a:r>
          </a:p>
          <a:p>
            <a:endParaRPr lang="en-US" noProof="0" dirty="0" smtClean="0">
              <a:solidFill>
                <a:srgbClr val="00B050"/>
              </a:solidFill>
            </a:endParaRPr>
          </a:p>
          <a:p>
            <a:r>
              <a:rPr lang="en-US" u="sng" noProof="0" dirty="0" smtClean="0"/>
              <a:t>Status</a:t>
            </a:r>
            <a:r>
              <a:rPr lang="en-US" noProof="0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B050"/>
                </a:solidFill>
              </a:rPr>
              <a:t>ULs and Components received at </a:t>
            </a:r>
            <a:r>
              <a:rPr lang="en-US" noProof="0" dirty="0" err="1" smtClean="0">
                <a:solidFill>
                  <a:srgbClr val="00B050"/>
                </a:solidFill>
              </a:rPr>
              <a:t>Saclay</a:t>
            </a:r>
            <a:endParaRPr lang="en-US" noProof="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B050"/>
                </a:solidFill>
              </a:rPr>
              <a:t>Tooling ready for winding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chemeClr val="accent2"/>
                </a:solidFill>
              </a:rPr>
              <a:t>Furnace calibration foreseen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B050"/>
                </a:solidFill>
              </a:rPr>
              <a:t>CEA impregnation tooling</a:t>
            </a:r>
          </a:p>
          <a:p>
            <a:pPr lvl="1" indent="0">
              <a:buNone/>
            </a:pPr>
            <a:r>
              <a:rPr lang="en-US" noProof="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US" noProof="0" dirty="0" smtClean="0">
                <a:solidFill>
                  <a:srgbClr val="00B050"/>
                </a:solidFill>
              </a:rPr>
              <a:t>New design, under procurement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chemeClr val="accent2"/>
                </a:solidFill>
              </a:rPr>
              <a:t>Instrumentation procedure under definition</a:t>
            </a:r>
            <a:endParaRPr lang="en-US" noProof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/>
              <a:t>Start manufacturing in January 2021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SMC </a:t>
            </a:r>
            <a:r>
              <a:rPr lang="en-US" noProof="0" dirty="0"/>
              <a:t>RD </a:t>
            </a:r>
            <a:r>
              <a:rPr lang="en-US" noProof="0" dirty="0" smtClean="0"/>
              <a:t>2.2a 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 smtClean="0"/>
          </a:p>
        </p:txBody>
      </p:sp>
      <p:pic>
        <p:nvPicPr>
          <p:cNvPr id="7" name="Image 6" descr="C:\Users\RONDEAU\AppData\Local\Microsoft\Windows\INetCache\Content.Outlook\QH0ZA3D4\P624056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547" y="2860103"/>
            <a:ext cx="1910632" cy="180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926" y="4860653"/>
            <a:ext cx="2562006" cy="160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60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err="1" smtClean="0"/>
              <a:t>Rescoping</a:t>
            </a:r>
            <a:r>
              <a:rPr lang="en-US" noProof="0" dirty="0" smtClean="0"/>
              <a:t> from F2D2 to R2D2</a:t>
            </a:r>
          </a:p>
          <a:p>
            <a:pPr marL="55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B050"/>
                </a:solidFill>
              </a:rPr>
              <a:t>Reduced number and size of coils</a:t>
            </a:r>
          </a:p>
          <a:p>
            <a:pPr marL="55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B050"/>
                </a:solidFill>
              </a:rPr>
              <a:t>Fits cost and schedule</a:t>
            </a:r>
            <a:endParaRPr lang="en-US" noProof="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chemeClr val="tx2"/>
                </a:solidFill>
              </a:rPr>
              <a:t>But: non-anticipated difficulties</a:t>
            </a:r>
            <a:endParaRPr lang="en-US" noProof="0" dirty="0">
              <a:solidFill>
                <a:schemeClr val="tx2"/>
              </a:solidFill>
            </a:endParaRPr>
          </a:p>
          <a:p>
            <a:pPr marL="55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chemeClr val="accent2"/>
                </a:solidFill>
              </a:rPr>
              <a:t>Peak field in the ends </a:t>
            </a:r>
            <a:r>
              <a:rPr lang="en-US" noProof="0" dirty="0" smtClean="0">
                <a:solidFill>
                  <a:schemeClr val="accent2"/>
                </a:solidFill>
              </a:rPr>
              <a:t>due </a:t>
            </a:r>
            <a:r>
              <a:rPr lang="en-US" noProof="0" dirty="0">
                <a:solidFill>
                  <a:schemeClr val="accent2"/>
                </a:solidFill>
              </a:rPr>
              <a:t>to </a:t>
            </a:r>
            <a:r>
              <a:rPr lang="en-US" noProof="0" dirty="0" smtClean="0">
                <a:solidFill>
                  <a:schemeClr val="accent2"/>
                </a:solidFill>
              </a:rPr>
              <a:t>racetracks</a:t>
            </a:r>
          </a:p>
          <a:p>
            <a:pPr lvl="1" indent="0">
              <a:spcAft>
                <a:spcPts val="600"/>
              </a:spcAft>
              <a:buNone/>
            </a:pPr>
            <a:r>
              <a:rPr lang="en-US" noProof="0" dirty="0" smtClean="0">
                <a:solidFill>
                  <a:srgbClr val="00B050"/>
                </a:solidFill>
                <a:sym typeface="Wingdings" panose="05000000000000000000" pitchFamily="2" charset="2"/>
              </a:rPr>
              <a:t>	 Coil end optimization</a:t>
            </a:r>
            <a:endParaRPr lang="en-US" noProof="0" dirty="0" smtClean="0">
              <a:solidFill>
                <a:srgbClr val="00B050"/>
              </a:solidFill>
            </a:endParaRPr>
          </a:p>
          <a:p>
            <a:pPr marL="55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Difficult stability </a:t>
            </a:r>
            <a:r>
              <a:rPr lang="en-US" noProof="0" dirty="0">
                <a:solidFill>
                  <a:schemeClr val="accent2"/>
                </a:solidFill>
                <a:sym typeface="Wingdings" panose="05000000000000000000" pitchFamily="2" charset="2"/>
              </a:rPr>
              <a:t>+ </a:t>
            </a:r>
            <a:r>
              <a:rPr lang="en-US" noProof="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protection due to h</a:t>
            </a:r>
            <a:r>
              <a:rPr lang="en-US" noProof="0" dirty="0" smtClean="0">
                <a:solidFill>
                  <a:schemeClr val="accent2"/>
                </a:solidFill>
              </a:rPr>
              <a:t>igh current </a:t>
            </a:r>
          </a:p>
          <a:p>
            <a:pPr lvl="1" indent="0">
              <a:spcAft>
                <a:spcPts val="600"/>
              </a:spcAft>
              <a:buNone/>
            </a:pPr>
            <a:r>
              <a:rPr lang="en-US" noProof="0" dirty="0" smtClean="0">
                <a:solidFill>
                  <a:srgbClr val="00B050"/>
                </a:solidFill>
                <a:sym typeface="Wingdings" panose="05000000000000000000" pitchFamily="2" charset="2"/>
              </a:rPr>
              <a:t>	 Additional </a:t>
            </a:r>
            <a:r>
              <a:rPr lang="en-US" noProof="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Jc</a:t>
            </a:r>
            <a:r>
              <a:rPr lang="en-US" noProof="0" dirty="0" smtClean="0">
                <a:solidFill>
                  <a:srgbClr val="00B050"/>
                </a:solidFill>
                <a:sym typeface="Wingdings" panose="05000000000000000000" pitchFamily="2" charset="2"/>
              </a:rPr>
              <a:t> and operational margins</a:t>
            </a:r>
            <a:endParaRPr lang="en-US" noProof="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/>
              <a:t>Planning and deliverables: </a:t>
            </a:r>
          </a:p>
          <a:p>
            <a:pPr marL="55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B050"/>
                </a:solidFill>
              </a:rPr>
              <a:t>Conceptual design almost complete (RD-2.1)</a:t>
            </a:r>
          </a:p>
          <a:p>
            <a:pPr marL="55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chemeClr val="accent2"/>
                </a:solidFill>
              </a:rPr>
              <a:t>Detailed design started (RD-2.2b)</a:t>
            </a:r>
          </a:p>
          <a:p>
            <a:pPr marL="55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chemeClr val="accent2"/>
                </a:solidFill>
              </a:rPr>
              <a:t>SMC fabrication ready to start </a:t>
            </a:r>
            <a:r>
              <a:rPr lang="en-US" noProof="0" dirty="0">
                <a:solidFill>
                  <a:schemeClr val="accent2"/>
                </a:solidFill>
              </a:rPr>
              <a:t>(</a:t>
            </a:r>
            <a:r>
              <a:rPr lang="en-US" noProof="0" dirty="0" smtClean="0">
                <a:solidFill>
                  <a:schemeClr val="accent2"/>
                </a:solidFill>
              </a:rPr>
              <a:t>RD-2.2a)</a:t>
            </a:r>
            <a:endParaRPr lang="en-US" noProof="0" dirty="0" smtClean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rgbClr val="00B050"/>
                </a:solidFill>
              </a:rPr>
              <a:t>Various Mockups </a:t>
            </a:r>
            <a:r>
              <a:rPr lang="en-US" noProof="0" dirty="0" smtClean="0">
                <a:solidFill>
                  <a:srgbClr val="00B050"/>
                </a:solidFill>
              </a:rPr>
              <a:t>to </a:t>
            </a:r>
            <a:r>
              <a:rPr lang="en-US" noProof="0" dirty="0" smtClean="0">
                <a:solidFill>
                  <a:srgbClr val="00B050"/>
                </a:solidFill>
              </a:rPr>
              <a:t>validate concepts (RD-2.1)</a:t>
            </a:r>
            <a:endParaRPr lang="en-US" noProof="0" dirty="0" smtClean="0">
              <a:solidFill>
                <a:srgbClr val="00B050"/>
              </a:solidFill>
            </a:endParaRPr>
          </a:p>
          <a:p>
            <a:pPr marL="55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noProof="0" dirty="0" smtClean="0">
                <a:solidFill>
                  <a:schemeClr val="accent2"/>
                </a:solidFill>
              </a:rPr>
              <a:t>Need for conductor</a:t>
            </a:r>
          </a:p>
          <a:p>
            <a:pPr marL="555750" lvl="1" indent="-285750">
              <a:buFont typeface="Arial" panose="020B0604020202020204" pitchFamily="34" charset="0"/>
              <a:buChar char="•"/>
            </a:pPr>
            <a:endParaRPr lang="en-US" noProof="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Conclusions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22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49253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>
          <a:xfrm>
            <a:off x="3839387" y="3204747"/>
            <a:ext cx="4788464" cy="349937"/>
          </a:xfrm>
        </p:spPr>
        <p:txBody>
          <a:bodyPr/>
          <a:lstStyle/>
          <a:p>
            <a:r>
              <a:rPr lang="en-US" sz="2800" noProof="0" dirty="0" smtClean="0"/>
              <a:t>Backup slides</a:t>
            </a:r>
            <a:endParaRPr lang="en-US" sz="2800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294967295"/>
          </p:nvPr>
        </p:nvSpPr>
        <p:spPr>
          <a:xfrm>
            <a:off x="0" y="6465888"/>
            <a:ext cx="2598738" cy="323850"/>
          </a:xfrm>
        </p:spPr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294967295"/>
          </p:nvPr>
        </p:nvSpPr>
        <p:spPr>
          <a:xfrm>
            <a:off x="8378825" y="6465888"/>
            <a:ext cx="765175" cy="323850"/>
          </a:xfrm>
        </p:spPr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23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4294967295"/>
          </p:nvPr>
        </p:nvSpPr>
        <p:spPr>
          <a:xfrm>
            <a:off x="5011738" y="6465888"/>
            <a:ext cx="4132262" cy="323850"/>
          </a:xfrm>
        </p:spPr>
        <p:txBody>
          <a:bodyPr/>
          <a:lstStyle/>
          <a:p>
            <a:r>
              <a:rPr lang="fr-FR" smtClean="0"/>
              <a:t>Steering Committee 2020-12-01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6388300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24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0" y="16013"/>
            <a:ext cx="9101299" cy="682597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655725" y="5087389"/>
            <a:ext cx="20927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7030A0"/>
                </a:solidFill>
              </a:rPr>
              <a:t>Courtesy H. </a:t>
            </a:r>
            <a:r>
              <a:rPr lang="en-US" sz="1600" dirty="0" err="1" smtClean="0">
                <a:solidFill>
                  <a:srgbClr val="7030A0"/>
                </a:solidFill>
              </a:rPr>
              <a:t>Felice</a:t>
            </a:r>
            <a:endParaRPr lang="en-US" sz="1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7114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37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803" y="4615571"/>
            <a:ext cx="1989787" cy="1661648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432"/>
          <a:stretch/>
        </p:blipFill>
        <p:spPr>
          <a:xfrm>
            <a:off x="3085394" y="3803773"/>
            <a:ext cx="1342213" cy="132472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5919" y="2400536"/>
            <a:ext cx="2256668" cy="140171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9209" y="993939"/>
            <a:ext cx="2186112" cy="1411864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34903" y="1080960"/>
            <a:ext cx="1536257" cy="1161741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Ideas on an integrated strategy</a:t>
            </a:r>
            <a:endParaRPr lang="en-US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174457" y="1004853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u="sng" dirty="0" smtClean="0">
                <a:solidFill>
                  <a:schemeClr val="bg2"/>
                </a:solidFill>
              </a:rPr>
              <a:t>SMC </a:t>
            </a:r>
            <a:r>
              <a:rPr lang="fr-FR" sz="1600" b="1" u="sng" dirty="0">
                <a:solidFill>
                  <a:schemeClr val="bg2"/>
                </a:solidFill>
              </a:rPr>
              <a:t>11T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endParaRPr lang="fr-FR" sz="1600" dirty="0" smtClean="0">
              <a:solidFill>
                <a:schemeClr val="bg2"/>
              </a:solidFill>
            </a:endParaRP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Conductors</a:t>
            </a:r>
            <a:endParaRPr lang="fr-FR" sz="1600" b="1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Pre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-stress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Materials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(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Insulations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etc.) </a:t>
            </a:r>
            <a:endParaRPr lang="fr-FR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174457" y="2391651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u="sng" dirty="0" smtClean="0">
                <a:solidFill>
                  <a:srgbClr val="C00000"/>
                </a:solidFill>
              </a:rPr>
              <a:t>R2D2</a:t>
            </a:r>
            <a:endParaRPr lang="fr-FR" sz="1600" dirty="0" smtClean="0">
              <a:solidFill>
                <a:srgbClr val="002060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Demonstrate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≥ 12 T</a:t>
            </a:r>
            <a:endParaRPr lang="fr-FR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174457" y="3796495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u="sng" dirty="0" smtClean="0">
                <a:solidFill>
                  <a:srgbClr val="7030A0"/>
                </a:solidFill>
              </a:rPr>
              <a:t>‘</a:t>
            </a:r>
            <a:r>
              <a:rPr lang="fr-FR" sz="1600" b="1" u="sng" dirty="0" err="1" smtClean="0">
                <a:solidFill>
                  <a:srgbClr val="7030A0"/>
                </a:solidFill>
              </a:rPr>
              <a:t>Reduced</a:t>
            </a:r>
            <a:r>
              <a:rPr lang="fr-FR" sz="1600" b="1" u="sng" dirty="0" smtClean="0">
                <a:solidFill>
                  <a:srgbClr val="7030A0"/>
                </a:solidFill>
              </a:rPr>
              <a:t>’ </a:t>
            </a:r>
            <a:r>
              <a:rPr lang="fr-FR" sz="1600" b="1" u="sng" dirty="0" err="1" smtClean="0">
                <a:solidFill>
                  <a:srgbClr val="7030A0"/>
                </a:solidFill>
              </a:rPr>
              <a:t>demo</a:t>
            </a:r>
            <a:r>
              <a:rPr lang="fr-FR" sz="1600" b="1" u="sng" dirty="0" smtClean="0">
                <a:solidFill>
                  <a:srgbClr val="7030A0"/>
                </a:solidFill>
              </a:rPr>
              <a:t>. (FD?)</a:t>
            </a:r>
            <a:endParaRPr lang="fr-FR" sz="1600" dirty="0" smtClean="0">
              <a:solidFill>
                <a:srgbClr val="7030A0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+ 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Flared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-ends ≥ 14 T</a:t>
            </a:r>
          </a:p>
          <a:p>
            <a:pPr fontAlgn="t">
              <a:spcBef>
                <a:spcPts val="600"/>
              </a:spcBef>
            </a:pPr>
            <a:endParaRPr lang="fr-FR" sz="1600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26" name="Flèche courbée vers la gauche 25"/>
          <p:cNvSpPr/>
          <p:nvPr/>
        </p:nvSpPr>
        <p:spPr>
          <a:xfrm>
            <a:off x="8305341" y="1582689"/>
            <a:ext cx="501233" cy="1503947"/>
          </a:xfrm>
          <a:prstGeom prst="curvedLef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082" y="2587394"/>
            <a:ext cx="944078" cy="946450"/>
          </a:xfrm>
          <a:prstGeom prst="rect">
            <a:avLst/>
          </a:prstGeom>
        </p:spPr>
      </p:pic>
      <p:sp>
        <p:nvSpPr>
          <p:cNvPr id="24" name="Flèche courbée vers la gauche 23"/>
          <p:cNvSpPr/>
          <p:nvPr/>
        </p:nvSpPr>
        <p:spPr>
          <a:xfrm>
            <a:off x="4101745" y="1959603"/>
            <a:ext cx="485872" cy="939928"/>
          </a:xfrm>
          <a:prstGeom prst="curvedLef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3269750" y="2260290"/>
            <a:ext cx="1091966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+</a:t>
            </a:r>
            <a:r>
              <a:rPr lang="fr-FR" sz="16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Grading</a:t>
            </a:r>
            <a:endParaRPr lang="en-US" sz="16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4587617" y="1002663"/>
            <a:ext cx="4199218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endParaRPr lang="fr-FR" sz="1600" b="1" u="sng" dirty="0" smtClean="0">
              <a:solidFill>
                <a:schemeClr val="accent2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b="1" u="sng" dirty="0" smtClean="0">
                <a:solidFill>
                  <a:schemeClr val="accent2"/>
                </a:solidFill>
              </a:rPr>
              <a:t>ERMC </a:t>
            </a:r>
          </a:p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chemeClr val="accent2"/>
                </a:solidFill>
              </a:rPr>
              <a:t>(= ‘</a:t>
            </a:r>
            <a:r>
              <a:rPr lang="fr-FR" sz="1600" b="1" dirty="0" err="1" smtClean="0">
                <a:solidFill>
                  <a:schemeClr val="accent2"/>
                </a:solidFill>
              </a:rPr>
              <a:t>reduced</a:t>
            </a:r>
            <a:r>
              <a:rPr lang="fr-FR" sz="1600" b="1" dirty="0" smtClean="0">
                <a:solidFill>
                  <a:schemeClr val="accent2"/>
                </a:solidFill>
              </a:rPr>
              <a:t>’ RMM)</a:t>
            </a:r>
            <a:endParaRPr lang="fr-FR" sz="1600" dirty="0" smtClean="0">
              <a:solidFill>
                <a:schemeClr val="accent2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Demonstrate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16 T</a:t>
            </a:r>
          </a:p>
          <a:p>
            <a:pPr fontAlgn="t">
              <a:spcBef>
                <a:spcPts val="600"/>
              </a:spcBef>
            </a:pPr>
            <a:endParaRPr lang="fr-FR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4587617" y="2405803"/>
            <a:ext cx="4199218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u="sng" dirty="0" smtClean="0">
                <a:solidFill>
                  <a:schemeClr val="accent5"/>
                </a:solidFill>
              </a:rPr>
              <a:t>RMM</a:t>
            </a:r>
            <a:endParaRPr lang="fr-FR" sz="1600" dirty="0" smtClean="0">
              <a:solidFill>
                <a:schemeClr val="accent5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Demonstrate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</a:p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aperture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=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16 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T</a:t>
            </a:r>
            <a:endParaRPr lang="fr-FR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387475" y="2308387"/>
            <a:ext cx="1280898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+Aperture </a:t>
            </a:r>
            <a:endParaRPr lang="en-US" sz="1600" b="1" dirty="0">
              <a:solidFill>
                <a:schemeClr val="accent4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85394" y="3444725"/>
            <a:ext cx="11190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+</a:t>
            </a:r>
            <a:r>
              <a:rPr lang="fr-FR" sz="1600" b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Flared</a:t>
            </a:r>
            <a:r>
              <a:rPr lang="fr-FR" sz="16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ends </a:t>
            </a:r>
            <a:endParaRPr lang="en-US" sz="1600" b="1" dirty="0"/>
          </a:p>
        </p:txBody>
      </p:sp>
      <p:sp>
        <p:nvSpPr>
          <p:cNvPr id="25" name="Flèche courbée vers la gauche 24"/>
          <p:cNvSpPr/>
          <p:nvPr/>
        </p:nvSpPr>
        <p:spPr>
          <a:xfrm>
            <a:off x="4196410" y="3251869"/>
            <a:ext cx="391207" cy="881926"/>
          </a:xfrm>
          <a:prstGeom prst="curvedLef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499953" y="3760342"/>
            <a:ext cx="11190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+</a:t>
            </a:r>
            <a:r>
              <a:rPr lang="fr-FR" sz="1600" b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Flared</a:t>
            </a:r>
            <a:r>
              <a:rPr lang="fr-FR" sz="16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ends </a:t>
            </a:r>
            <a:endParaRPr lang="en-US" sz="1600" b="1" dirty="0"/>
          </a:p>
        </p:txBody>
      </p:sp>
      <p:sp>
        <p:nvSpPr>
          <p:cNvPr id="30" name="Flèche courbée vers la gauche 29"/>
          <p:cNvSpPr/>
          <p:nvPr/>
        </p:nvSpPr>
        <p:spPr>
          <a:xfrm>
            <a:off x="8610969" y="3567486"/>
            <a:ext cx="391207" cy="881926"/>
          </a:xfrm>
          <a:prstGeom prst="curvedLef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2" name="Rectangle à coins arrondis 31"/>
          <p:cNvSpPr/>
          <p:nvPr/>
        </p:nvSpPr>
        <p:spPr>
          <a:xfrm>
            <a:off x="4570831" y="3789667"/>
            <a:ext cx="4199218" cy="2496833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u="sng" dirty="0" smtClean="0">
                <a:solidFill>
                  <a:srgbClr val="13009E"/>
                </a:solidFill>
              </a:rPr>
              <a:t>FRESCA2 </a:t>
            </a:r>
            <a:r>
              <a:rPr lang="fr-FR" sz="1600" b="1" dirty="0" smtClean="0">
                <a:solidFill>
                  <a:srgbClr val="13009E"/>
                </a:solidFill>
              </a:rPr>
              <a:t>(but 100 mm aperture)</a:t>
            </a:r>
            <a:endParaRPr lang="fr-FR" sz="1600" dirty="0" smtClean="0">
              <a:solidFill>
                <a:srgbClr val="13009E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Flared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-ends + aperture ≥ </a:t>
            </a:r>
            <a:r>
              <a:rPr lang="fr-FR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14 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T</a:t>
            </a:r>
          </a:p>
          <a:p>
            <a:pPr fontAlgn="t">
              <a:spcBef>
                <a:spcPts val="600"/>
              </a:spcBef>
            </a:pPr>
            <a:endParaRPr lang="fr-FR" sz="1600" b="1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fontAlgn="t">
              <a:spcBef>
                <a:spcPts val="600"/>
              </a:spcBef>
            </a:pPr>
            <a:endParaRPr lang="fr-FR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fontAlgn="t">
              <a:spcBef>
                <a:spcPts val="600"/>
              </a:spcBef>
            </a:pPr>
            <a:endParaRPr lang="fr-FR" sz="1600" b="1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fontAlgn="t">
              <a:spcBef>
                <a:spcPts val="600"/>
              </a:spcBef>
            </a:pPr>
            <a:endParaRPr lang="fr-FR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174457" y="5192812"/>
            <a:ext cx="5590060" cy="13320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u="sng" dirty="0" smtClean="0">
                <a:solidFill>
                  <a:srgbClr val="00B0F0"/>
                </a:solidFill>
              </a:rPr>
              <a:t>"</a:t>
            </a:r>
            <a:r>
              <a:rPr lang="fr-FR" sz="1600" b="1" u="sng" dirty="0" err="1" smtClean="0">
                <a:solidFill>
                  <a:srgbClr val="00B0F0"/>
                </a:solidFill>
              </a:rPr>
              <a:t>Demonstrator</a:t>
            </a:r>
            <a:r>
              <a:rPr lang="fr-FR" sz="1600" b="1" u="sng" dirty="0" smtClean="0">
                <a:solidFill>
                  <a:srgbClr val="00B0F0"/>
                </a:solidFill>
              </a:rPr>
              <a:t>" (F2D2?)</a:t>
            </a:r>
            <a:endParaRPr lang="fr-FR" sz="1600" dirty="0" smtClean="0">
              <a:solidFill>
                <a:srgbClr val="00B0F0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+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Flared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-ends + </a:t>
            </a:r>
            <a:r>
              <a:rPr lang="fr-FR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Aperture = 16 T</a:t>
            </a: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8"/>
          <a:stretch/>
        </p:blipFill>
        <p:spPr>
          <a:xfrm>
            <a:off x="4241685" y="5161021"/>
            <a:ext cx="1412614" cy="1395582"/>
          </a:xfrm>
          <a:prstGeom prst="rect">
            <a:avLst/>
          </a:prstGeom>
        </p:spPr>
      </p:pic>
      <p:sp>
        <p:nvSpPr>
          <p:cNvPr id="33" name="Flèche courbée vers la gauche 32"/>
          <p:cNvSpPr/>
          <p:nvPr/>
        </p:nvSpPr>
        <p:spPr>
          <a:xfrm rot="19151168">
            <a:off x="4495403" y="4402431"/>
            <a:ext cx="501233" cy="986592"/>
          </a:xfrm>
          <a:prstGeom prst="curvedLef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241685" y="4806765"/>
            <a:ext cx="1153686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+Aperture </a:t>
            </a:r>
            <a:endParaRPr lang="en-US" sz="1600" b="1" dirty="0">
              <a:solidFill>
                <a:schemeClr val="accent4"/>
              </a:solidFill>
            </a:endParaRPr>
          </a:p>
        </p:txBody>
      </p:sp>
      <p:sp>
        <p:nvSpPr>
          <p:cNvPr id="39" name="Flèche courbée vers la gauche 38"/>
          <p:cNvSpPr/>
          <p:nvPr/>
        </p:nvSpPr>
        <p:spPr>
          <a:xfrm rot="3617863">
            <a:off x="5858488" y="5496389"/>
            <a:ext cx="485872" cy="939928"/>
          </a:xfrm>
          <a:prstGeom prst="curvedLef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901023" y="5725929"/>
            <a:ext cx="1091966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+</a:t>
            </a:r>
            <a:r>
              <a:rPr lang="fr-FR" sz="16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Grading</a:t>
            </a:r>
            <a:endParaRPr lang="en-US" sz="1600" dirty="0"/>
          </a:p>
        </p:txBody>
      </p:sp>
      <p:sp>
        <p:nvSpPr>
          <p:cNvPr id="42" name="Flèche courbée vers la gauche 41"/>
          <p:cNvSpPr/>
          <p:nvPr/>
        </p:nvSpPr>
        <p:spPr>
          <a:xfrm rot="16200000">
            <a:off x="4438808" y="381495"/>
            <a:ext cx="485872" cy="1276802"/>
          </a:xfrm>
          <a:prstGeom prst="curved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275435" y="902889"/>
            <a:ext cx="784189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+Field</a:t>
            </a:r>
            <a:endParaRPr lang="en-US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30048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à coins arrondis 36"/>
          <p:cNvSpPr/>
          <p:nvPr/>
        </p:nvSpPr>
        <p:spPr>
          <a:xfrm>
            <a:off x="4570831" y="3789667"/>
            <a:ext cx="4199218" cy="2487552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u="sng" dirty="0" smtClean="0">
                <a:solidFill>
                  <a:srgbClr val="13009E"/>
                </a:solidFill>
              </a:rPr>
              <a:t>Demonstrator1 </a:t>
            </a:r>
            <a:endParaRPr lang="fr-FR" sz="1600" dirty="0" smtClean="0">
              <a:solidFill>
                <a:srgbClr val="13009E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Flared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-ends </a:t>
            </a:r>
          </a:p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+ 50 mm aperture ≥ </a:t>
            </a:r>
            <a:r>
              <a:rPr lang="fr-FR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14 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T</a:t>
            </a:r>
          </a:p>
          <a:p>
            <a:pPr fontAlgn="t">
              <a:spcBef>
                <a:spcPts val="600"/>
              </a:spcBef>
            </a:pPr>
            <a:r>
              <a:rPr lang="fr-FR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*</a:t>
            </a:r>
            <a:endParaRPr lang="fr-FR" sz="1600" b="1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fontAlgn="t">
              <a:spcBef>
                <a:spcPts val="600"/>
              </a:spcBef>
            </a:pPr>
            <a:endParaRPr lang="fr-FR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fontAlgn="t">
              <a:spcBef>
                <a:spcPts val="600"/>
              </a:spcBef>
            </a:pPr>
            <a:endParaRPr lang="fr-FR" sz="1600" b="1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fontAlgn="t">
              <a:spcBef>
                <a:spcPts val="600"/>
              </a:spcBef>
            </a:pPr>
            <a:endParaRPr lang="fr-FR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pic>
        <p:nvPicPr>
          <p:cNvPr id="34" name="Image 3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432"/>
          <a:stretch/>
        </p:blipFill>
        <p:spPr>
          <a:xfrm>
            <a:off x="3085394" y="3803773"/>
            <a:ext cx="1342213" cy="132472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5919" y="2400536"/>
            <a:ext cx="2256668" cy="1401719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9209" y="993939"/>
            <a:ext cx="2186112" cy="1411864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4903" y="1080960"/>
            <a:ext cx="1536257" cy="1161741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Ideas on an integrated strategy</a:t>
            </a:r>
            <a:endParaRPr lang="en-US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174457" y="1004853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u="sng" dirty="0" smtClean="0">
                <a:solidFill>
                  <a:schemeClr val="bg2"/>
                </a:solidFill>
              </a:rPr>
              <a:t>SMC </a:t>
            </a:r>
            <a:r>
              <a:rPr lang="fr-FR" sz="1600" b="1" u="sng" dirty="0">
                <a:solidFill>
                  <a:schemeClr val="bg2"/>
                </a:solidFill>
              </a:rPr>
              <a:t>11T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endParaRPr lang="fr-FR" sz="1600" dirty="0" smtClean="0">
              <a:solidFill>
                <a:schemeClr val="bg2"/>
              </a:solidFill>
            </a:endParaRP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Conductors</a:t>
            </a:r>
            <a:endParaRPr lang="fr-FR" sz="1600" b="1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Pre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-stress</a:t>
            </a:r>
          </a:p>
          <a:p>
            <a:pPr marL="285750" indent="-285750" fontAlgn="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Materials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(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Insulations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etc.) </a:t>
            </a:r>
            <a:endParaRPr lang="fr-FR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174457" y="2391651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u="sng" dirty="0" smtClean="0">
                <a:solidFill>
                  <a:srgbClr val="C00000"/>
                </a:solidFill>
              </a:rPr>
              <a:t>R2D2</a:t>
            </a:r>
            <a:endParaRPr lang="fr-FR" sz="1600" dirty="0" smtClean="0">
              <a:solidFill>
                <a:srgbClr val="002060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Demonstrate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≥ 12 T</a:t>
            </a:r>
            <a:endParaRPr lang="fr-FR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174457" y="3796495"/>
            <a:ext cx="4264539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u="sng" dirty="0" smtClean="0">
                <a:solidFill>
                  <a:srgbClr val="7030A0"/>
                </a:solidFill>
              </a:rPr>
              <a:t>‘</a:t>
            </a:r>
            <a:r>
              <a:rPr lang="fr-FR" sz="1600" b="1" u="sng" dirty="0" err="1" smtClean="0">
                <a:solidFill>
                  <a:srgbClr val="7030A0"/>
                </a:solidFill>
              </a:rPr>
              <a:t>Reduced</a:t>
            </a:r>
            <a:r>
              <a:rPr lang="fr-FR" sz="1600" b="1" u="sng" dirty="0" smtClean="0">
                <a:solidFill>
                  <a:srgbClr val="7030A0"/>
                </a:solidFill>
              </a:rPr>
              <a:t>’ </a:t>
            </a:r>
            <a:r>
              <a:rPr lang="fr-FR" sz="1600" b="1" u="sng" dirty="0" err="1" smtClean="0">
                <a:solidFill>
                  <a:srgbClr val="7030A0"/>
                </a:solidFill>
              </a:rPr>
              <a:t>demo</a:t>
            </a:r>
            <a:r>
              <a:rPr lang="fr-FR" sz="1600" b="1" u="sng" dirty="0" smtClean="0">
                <a:solidFill>
                  <a:srgbClr val="7030A0"/>
                </a:solidFill>
              </a:rPr>
              <a:t>. (FD?)</a:t>
            </a:r>
            <a:endParaRPr lang="fr-FR" sz="1600" dirty="0" smtClean="0">
              <a:solidFill>
                <a:srgbClr val="7030A0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+ 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Flared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-ends ≥ 14 T</a:t>
            </a:r>
          </a:p>
          <a:p>
            <a:pPr fontAlgn="t">
              <a:spcBef>
                <a:spcPts val="600"/>
              </a:spcBef>
            </a:pPr>
            <a:endParaRPr lang="fr-FR" sz="1600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26" name="Flèche courbée vers la gauche 25"/>
          <p:cNvSpPr/>
          <p:nvPr/>
        </p:nvSpPr>
        <p:spPr>
          <a:xfrm>
            <a:off x="8305341" y="1582689"/>
            <a:ext cx="501233" cy="1503947"/>
          </a:xfrm>
          <a:prstGeom prst="curvedLef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082" y="2587394"/>
            <a:ext cx="944078" cy="946450"/>
          </a:xfrm>
          <a:prstGeom prst="rect">
            <a:avLst/>
          </a:prstGeom>
        </p:spPr>
      </p:pic>
      <p:sp>
        <p:nvSpPr>
          <p:cNvPr id="24" name="Flèche courbée vers la gauche 23"/>
          <p:cNvSpPr/>
          <p:nvPr/>
        </p:nvSpPr>
        <p:spPr>
          <a:xfrm>
            <a:off x="4101745" y="1959603"/>
            <a:ext cx="485872" cy="939928"/>
          </a:xfrm>
          <a:prstGeom prst="curvedLef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3269750" y="2260290"/>
            <a:ext cx="1091966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+</a:t>
            </a:r>
            <a:r>
              <a:rPr lang="fr-FR" sz="16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Grading</a:t>
            </a:r>
            <a:endParaRPr lang="en-US" sz="16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4587617" y="1002663"/>
            <a:ext cx="4199218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endParaRPr lang="fr-FR" sz="1600" b="1" u="sng" dirty="0" smtClean="0">
              <a:solidFill>
                <a:schemeClr val="accent2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b="1" u="sng" dirty="0" smtClean="0">
                <a:solidFill>
                  <a:schemeClr val="accent2"/>
                </a:solidFill>
              </a:rPr>
              <a:t>ERMC </a:t>
            </a:r>
          </a:p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chemeClr val="accent2"/>
                </a:solidFill>
              </a:rPr>
              <a:t>(= ‘</a:t>
            </a:r>
            <a:r>
              <a:rPr lang="fr-FR" sz="1600" b="1" dirty="0" err="1" smtClean="0">
                <a:solidFill>
                  <a:schemeClr val="accent2"/>
                </a:solidFill>
              </a:rPr>
              <a:t>reduced</a:t>
            </a:r>
            <a:r>
              <a:rPr lang="fr-FR" sz="1600" b="1" dirty="0" smtClean="0">
                <a:solidFill>
                  <a:schemeClr val="accent2"/>
                </a:solidFill>
              </a:rPr>
              <a:t>’ RMM)</a:t>
            </a:r>
            <a:endParaRPr lang="fr-FR" sz="1600" dirty="0" smtClean="0">
              <a:solidFill>
                <a:schemeClr val="accent2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Demonstrate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16 T</a:t>
            </a:r>
          </a:p>
          <a:p>
            <a:pPr fontAlgn="t">
              <a:spcBef>
                <a:spcPts val="600"/>
              </a:spcBef>
            </a:pPr>
            <a:endParaRPr lang="fr-FR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28" name="Rectangle à coins arrondis 27"/>
          <p:cNvSpPr/>
          <p:nvPr/>
        </p:nvSpPr>
        <p:spPr>
          <a:xfrm>
            <a:off x="4587617" y="2405803"/>
            <a:ext cx="4199218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u="sng" dirty="0" smtClean="0">
                <a:solidFill>
                  <a:schemeClr val="accent5"/>
                </a:solidFill>
              </a:rPr>
              <a:t>RMM</a:t>
            </a:r>
            <a:endParaRPr lang="fr-FR" sz="1600" dirty="0" smtClean="0">
              <a:solidFill>
                <a:schemeClr val="accent5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Demonstrate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</a:p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aperture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=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16 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T</a:t>
            </a:r>
            <a:endParaRPr lang="fr-FR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387475" y="2308387"/>
            <a:ext cx="1280898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+Aperture </a:t>
            </a:r>
            <a:endParaRPr lang="en-US" sz="1600" b="1" dirty="0">
              <a:solidFill>
                <a:schemeClr val="accent4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085394" y="3444725"/>
            <a:ext cx="11190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+</a:t>
            </a:r>
            <a:r>
              <a:rPr lang="fr-FR" sz="1600" b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Flared</a:t>
            </a:r>
            <a:r>
              <a:rPr lang="fr-FR" sz="16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ends </a:t>
            </a:r>
            <a:endParaRPr lang="en-US" sz="1600" b="1" dirty="0"/>
          </a:p>
        </p:txBody>
      </p:sp>
      <p:sp>
        <p:nvSpPr>
          <p:cNvPr id="25" name="Flèche courbée vers la gauche 24"/>
          <p:cNvSpPr/>
          <p:nvPr/>
        </p:nvSpPr>
        <p:spPr>
          <a:xfrm>
            <a:off x="4196410" y="3251869"/>
            <a:ext cx="391207" cy="881926"/>
          </a:xfrm>
          <a:prstGeom prst="curvedLef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499953" y="3760342"/>
            <a:ext cx="11190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+</a:t>
            </a:r>
            <a:r>
              <a:rPr lang="fr-FR" sz="1600" b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Flared</a:t>
            </a:r>
            <a:r>
              <a:rPr lang="fr-FR" sz="16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ends </a:t>
            </a:r>
            <a:endParaRPr lang="en-US" sz="1600" b="1" dirty="0"/>
          </a:p>
        </p:txBody>
      </p:sp>
      <p:sp>
        <p:nvSpPr>
          <p:cNvPr id="30" name="Flèche courbée vers la gauche 29"/>
          <p:cNvSpPr/>
          <p:nvPr/>
        </p:nvSpPr>
        <p:spPr>
          <a:xfrm>
            <a:off x="8610969" y="3567486"/>
            <a:ext cx="391207" cy="881926"/>
          </a:xfrm>
          <a:prstGeom prst="curvedLef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174457" y="5192812"/>
            <a:ext cx="5590060" cy="13320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u="sng" dirty="0" smtClean="0">
                <a:solidFill>
                  <a:srgbClr val="00B0F0"/>
                </a:solidFill>
              </a:rPr>
              <a:t>"</a:t>
            </a:r>
            <a:r>
              <a:rPr lang="fr-FR" sz="1600" b="1" u="sng" dirty="0" err="1" smtClean="0">
                <a:solidFill>
                  <a:srgbClr val="00B0F0"/>
                </a:solidFill>
              </a:rPr>
              <a:t>Demonstrator</a:t>
            </a:r>
            <a:r>
              <a:rPr lang="fr-FR" sz="1600" b="1" u="sng" dirty="0" smtClean="0">
                <a:solidFill>
                  <a:srgbClr val="00B0F0"/>
                </a:solidFill>
              </a:rPr>
              <a:t>" (F2D2?)</a:t>
            </a:r>
            <a:endParaRPr lang="fr-FR" sz="1600" dirty="0" smtClean="0">
              <a:solidFill>
                <a:srgbClr val="00B0F0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+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Flared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-ends + </a:t>
            </a:r>
            <a:r>
              <a:rPr lang="fr-FR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Aperture = 16 T</a:t>
            </a: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8"/>
          <a:stretch/>
        </p:blipFill>
        <p:spPr>
          <a:xfrm>
            <a:off x="4241685" y="5161021"/>
            <a:ext cx="1412614" cy="1395582"/>
          </a:xfrm>
          <a:prstGeom prst="rect">
            <a:avLst/>
          </a:prstGeom>
        </p:spPr>
      </p:pic>
      <p:sp>
        <p:nvSpPr>
          <p:cNvPr id="33" name="Flèche courbée vers la gauche 32"/>
          <p:cNvSpPr/>
          <p:nvPr/>
        </p:nvSpPr>
        <p:spPr>
          <a:xfrm rot="19151168">
            <a:off x="4495403" y="4402431"/>
            <a:ext cx="501233" cy="986592"/>
          </a:xfrm>
          <a:prstGeom prst="curvedLef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241685" y="4806765"/>
            <a:ext cx="1153686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+Aperture </a:t>
            </a:r>
            <a:endParaRPr lang="en-US" sz="1600" b="1" dirty="0">
              <a:solidFill>
                <a:schemeClr val="accent4"/>
              </a:solidFill>
            </a:endParaRPr>
          </a:p>
        </p:txBody>
      </p:sp>
      <p:sp>
        <p:nvSpPr>
          <p:cNvPr id="39" name="Flèche courbée vers la gauche 38"/>
          <p:cNvSpPr/>
          <p:nvPr/>
        </p:nvSpPr>
        <p:spPr>
          <a:xfrm rot="3617863">
            <a:off x="5858488" y="5496389"/>
            <a:ext cx="485872" cy="939928"/>
          </a:xfrm>
          <a:prstGeom prst="curvedLef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901023" y="5725929"/>
            <a:ext cx="1091966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+</a:t>
            </a:r>
            <a:r>
              <a:rPr lang="fr-FR" sz="16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Grading</a:t>
            </a:r>
            <a:endParaRPr lang="en-US" sz="1600" dirty="0"/>
          </a:p>
        </p:txBody>
      </p:sp>
      <p:sp>
        <p:nvSpPr>
          <p:cNvPr id="42" name="Flèche courbée vers la gauche 41"/>
          <p:cNvSpPr/>
          <p:nvPr/>
        </p:nvSpPr>
        <p:spPr>
          <a:xfrm rot="16200000">
            <a:off x="4438808" y="381495"/>
            <a:ext cx="485872" cy="1276802"/>
          </a:xfrm>
          <a:prstGeom prst="curvedLeft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275435" y="902889"/>
            <a:ext cx="784189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+Field</a:t>
            </a:r>
            <a:endParaRPr lang="en-US" sz="1600" dirty="0">
              <a:solidFill>
                <a:schemeClr val="accent2"/>
              </a:solidFill>
            </a:endParaRPr>
          </a:p>
        </p:txBody>
      </p:sp>
      <p:pic>
        <p:nvPicPr>
          <p:cNvPr id="45" name="Image 44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803" y="4615571"/>
            <a:ext cx="1989787" cy="16616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45487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Development plan toward 16 T Dipoles for FCC</a:t>
            </a:r>
            <a:endParaRPr lang="en-US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27</a:t>
            </a:fld>
            <a:endParaRPr lang="fr-FR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174457" y="1004853"/>
            <a:ext cx="7496710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rgbClr val="002060"/>
                </a:solidFill>
              </a:rPr>
              <a:t>1. </a:t>
            </a:r>
            <a:r>
              <a:rPr lang="fr-FR" sz="1600" b="1" u="sng" dirty="0" smtClean="0">
                <a:solidFill>
                  <a:schemeClr val="bg2"/>
                </a:solidFill>
              </a:rPr>
              <a:t>SMC </a:t>
            </a:r>
            <a:r>
              <a:rPr lang="fr-FR" sz="1600" b="1" u="sng" dirty="0">
                <a:solidFill>
                  <a:schemeClr val="bg2"/>
                </a:solidFill>
              </a:rPr>
              <a:t>11T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smtClean="0">
                <a:solidFill>
                  <a:srgbClr val="002060"/>
                </a:solidFill>
              </a:rPr>
              <a:t>(=</a:t>
            </a:r>
            <a:r>
              <a:rPr lang="fr-FR" sz="1600" b="1" dirty="0" smtClean="0">
                <a:solidFill>
                  <a:srgbClr val="002060"/>
                </a:solidFill>
              </a:rPr>
              <a:t>S</a:t>
            </a:r>
            <a:r>
              <a:rPr lang="fr-FR" sz="1600" dirty="0" smtClean="0">
                <a:solidFill>
                  <a:srgbClr val="002060"/>
                </a:solidFill>
              </a:rPr>
              <a:t>hort </a:t>
            </a:r>
            <a:r>
              <a:rPr lang="fr-FR" sz="1600" b="1" dirty="0" smtClean="0">
                <a:solidFill>
                  <a:srgbClr val="002060"/>
                </a:solidFill>
              </a:rPr>
              <a:t>M</a:t>
            </a:r>
            <a:r>
              <a:rPr lang="fr-FR" sz="1600" dirty="0" smtClean="0">
                <a:solidFill>
                  <a:srgbClr val="002060"/>
                </a:solidFill>
              </a:rPr>
              <a:t>odel </a:t>
            </a:r>
            <a:r>
              <a:rPr lang="fr-FR" sz="1600" b="1" dirty="0" err="1" smtClean="0">
                <a:solidFill>
                  <a:srgbClr val="002060"/>
                </a:solidFill>
              </a:rPr>
              <a:t>C</a:t>
            </a:r>
            <a:r>
              <a:rPr lang="fr-FR" sz="1600" dirty="0" err="1" smtClean="0">
                <a:solidFill>
                  <a:srgbClr val="002060"/>
                </a:solidFill>
              </a:rPr>
              <a:t>oil</a:t>
            </a:r>
            <a:r>
              <a:rPr lang="fr-FR" sz="1600" dirty="0" smtClean="0">
                <a:solidFill>
                  <a:srgbClr val="002060"/>
                </a:solidFill>
              </a:rPr>
              <a:t>) [10]</a:t>
            </a:r>
            <a:endParaRPr lang="fr-FR" sz="1600" dirty="0">
              <a:solidFill>
                <a:srgbClr val="002060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dirty="0" err="1">
                <a:solidFill>
                  <a:srgbClr val="002060"/>
                </a:solidFill>
                <a:sym typeface="Wingdings" panose="05000000000000000000" pitchFamily="2" charset="2"/>
              </a:rPr>
              <a:t>Racetrack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coils</a:t>
            </a:r>
            <a:endParaRPr lang="fr-FR" sz="1600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fontAlgn="t">
              <a:spcBef>
                <a:spcPts val="600"/>
              </a:spcBef>
            </a:pP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No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 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Demonstrate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field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≥ 12 T</a:t>
            </a:r>
            <a:endParaRPr lang="fr-FR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174457" y="2391651"/>
            <a:ext cx="7496710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rgbClr val="002060"/>
                </a:solidFill>
              </a:rPr>
              <a:t>2. </a:t>
            </a:r>
            <a:r>
              <a:rPr lang="fr-FR" sz="1600" b="1" u="sng" dirty="0" smtClean="0">
                <a:solidFill>
                  <a:srgbClr val="C00000"/>
                </a:solidFill>
              </a:rPr>
              <a:t>R2D2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dirty="0" smtClean="0">
                <a:solidFill>
                  <a:srgbClr val="002060"/>
                </a:solidFill>
              </a:rPr>
              <a:t>(=</a:t>
            </a:r>
            <a:r>
              <a:rPr lang="fr-FR" sz="1600" b="1" dirty="0" err="1" smtClean="0">
                <a:solidFill>
                  <a:srgbClr val="002060"/>
                </a:solidFill>
              </a:rPr>
              <a:t>R</a:t>
            </a:r>
            <a:r>
              <a:rPr lang="fr-FR" sz="1600" dirty="0" err="1" smtClean="0">
                <a:solidFill>
                  <a:srgbClr val="002060"/>
                </a:solidFill>
              </a:rPr>
              <a:t>esearch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R</a:t>
            </a:r>
            <a:r>
              <a:rPr lang="fr-FR" sz="1600" dirty="0" err="1" smtClean="0">
                <a:solidFill>
                  <a:srgbClr val="002060"/>
                </a:solidFill>
              </a:rPr>
              <a:t>acetrack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D</a:t>
            </a:r>
            <a:r>
              <a:rPr lang="fr-FR" sz="1600" dirty="0" err="1" smtClean="0">
                <a:solidFill>
                  <a:srgbClr val="002060"/>
                </a:solidFill>
              </a:rPr>
              <a:t>ipole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D</a:t>
            </a:r>
            <a:r>
              <a:rPr lang="fr-FR" sz="1600" dirty="0" err="1" smtClean="0">
                <a:solidFill>
                  <a:srgbClr val="002060"/>
                </a:solidFill>
              </a:rPr>
              <a:t>emonstrator</a:t>
            </a:r>
            <a:r>
              <a:rPr lang="fr-FR" sz="1600" dirty="0">
                <a:solidFill>
                  <a:srgbClr val="002060"/>
                </a:solidFill>
              </a:rPr>
              <a:t>)</a:t>
            </a:r>
            <a:endParaRPr lang="fr-FR" sz="1600" dirty="0" smtClean="0">
              <a:solidFill>
                <a:srgbClr val="002060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Racetrack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+ 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≥ 12 T</a:t>
            </a:r>
            <a:endParaRPr lang="fr-FR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174457" y="3796495"/>
            <a:ext cx="7496710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rgbClr val="002060"/>
                </a:solidFill>
              </a:rPr>
              <a:t>3. </a:t>
            </a:r>
            <a:r>
              <a:rPr lang="fr-FR" sz="1600" b="1" u="sng" dirty="0" smtClean="0">
                <a:solidFill>
                  <a:srgbClr val="7030A0"/>
                </a:solidFill>
              </a:rPr>
              <a:t>FD</a:t>
            </a:r>
            <a:r>
              <a:rPr lang="fr-FR" sz="1600" b="1" dirty="0" smtClean="0">
                <a:solidFill>
                  <a:srgbClr val="7030A0"/>
                </a:solidFill>
              </a:rPr>
              <a:t> </a:t>
            </a:r>
            <a:r>
              <a:rPr lang="fr-FR" sz="1600" dirty="0" smtClean="0">
                <a:solidFill>
                  <a:srgbClr val="7030A0"/>
                </a:solidFill>
              </a:rPr>
              <a:t>(=</a:t>
            </a:r>
            <a:r>
              <a:rPr lang="fr-FR" sz="1600" b="1" dirty="0" err="1" smtClean="0">
                <a:solidFill>
                  <a:srgbClr val="7030A0"/>
                </a:solidFill>
              </a:rPr>
              <a:t>F</a:t>
            </a:r>
            <a:r>
              <a:rPr lang="fr-FR" sz="1600" dirty="0" err="1" smtClean="0">
                <a:solidFill>
                  <a:srgbClr val="7030A0"/>
                </a:solidFill>
              </a:rPr>
              <a:t>lared</a:t>
            </a:r>
            <a:r>
              <a:rPr lang="fr-FR" sz="1600" dirty="0" smtClean="0">
                <a:solidFill>
                  <a:srgbClr val="7030A0"/>
                </a:solidFill>
              </a:rPr>
              <a:t> </a:t>
            </a:r>
            <a:r>
              <a:rPr lang="fr-FR" sz="1600" b="1" dirty="0" err="1" smtClean="0">
                <a:solidFill>
                  <a:srgbClr val="7030A0"/>
                </a:solidFill>
              </a:rPr>
              <a:t>D</a:t>
            </a:r>
            <a:r>
              <a:rPr lang="fr-FR" sz="1600" dirty="0" err="1" smtClean="0">
                <a:solidFill>
                  <a:srgbClr val="7030A0"/>
                </a:solidFill>
              </a:rPr>
              <a:t>ipole</a:t>
            </a:r>
            <a:r>
              <a:rPr lang="fr-FR" sz="1600" dirty="0" smtClean="0">
                <a:solidFill>
                  <a:srgbClr val="7030A0"/>
                </a:solidFill>
              </a:rPr>
              <a:t>)</a:t>
            </a:r>
          </a:p>
          <a:p>
            <a:pPr fontAlgn="t">
              <a:spcBef>
                <a:spcPts val="600"/>
              </a:spcBef>
            </a:pP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+ 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Flared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-end 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coils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≥ 14 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T</a:t>
            </a:r>
            <a:endParaRPr lang="fr-FR" sz="1600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174457" y="5192812"/>
            <a:ext cx="7496710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rgbClr val="002060"/>
                </a:solidFill>
              </a:rPr>
              <a:t>4. </a:t>
            </a:r>
            <a:r>
              <a:rPr lang="fr-FR" sz="1600" b="1" u="sng" dirty="0" smtClean="0">
                <a:solidFill>
                  <a:srgbClr val="00B0F0"/>
                </a:solidFill>
              </a:rPr>
              <a:t>F2D2</a:t>
            </a:r>
            <a:r>
              <a:rPr lang="fr-FR" sz="1600" b="1" dirty="0" smtClean="0">
                <a:solidFill>
                  <a:srgbClr val="00B0F0"/>
                </a:solidFill>
              </a:rPr>
              <a:t> </a:t>
            </a:r>
            <a:r>
              <a:rPr lang="fr-FR" sz="1600" dirty="0" smtClean="0">
                <a:solidFill>
                  <a:srgbClr val="00B0F0"/>
                </a:solidFill>
              </a:rPr>
              <a:t>(=</a:t>
            </a:r>
            <a:r>
              <a:rPr lang="fr-FR" sz="1600" b="1" dirty="0" smtClean="0">
                <a:solidFill>
                  <a:srgbClr val="00B0F0"/>
                </a:solidFill>
              </a:rPr>
              <a:t>F</a:t>
            </a:r>
            <a:r>
              <a:rPr lang="fr-FR" sz="1600" dirty="0" smtClean="0">
                <a:solidFill>
                  <a:srgbClr val="00B0F0"/>
                </a:solidFill>
              </a:rPr>
              <a:t>CC </a:t>
            </a:r>
            <a:r>
              <a:rPr lang="fr-FR" sz="1600" b="1" dirty="0" err="1" smtClean="0">
                <a:solidFill>
                  <a:srgbClr val="00B0F0"/>
                </a:solidFill>
              </a:rPr>
              <a:t>F</a:t>
            </a:r>
            <a:r>
              <a:rPr lang="fr-FR" sz="1600" dirty="0" err="1" smtClean="0">
                <a:solidFill>
                  <a:srgbClr val="00B0F0"/>
                </a:solidFill>
              </a:rPr>
              <a:t>lared</a:t>
            </a:r>
            <a:r>
              <a:rPr lang="fr-FR" sz="1600" dirty="0" smtClean="0">
                <a:solidFill>
                  <a:srgbClr val="00B0F0"/>
                </a:solidFill>
              </a:rPr>
              <a:t>-ends </a:t>
            </a:r>
            <a:r>
              <a:rPr lang="fr-FR" sz="1600" b="1" dirty="0" err="1" smtClean="0">
                <a:solidFill>
                  <a:srgbClr val="00B0F0"/>
                </a:solidFill>
              </a:rPr>
              <a:t>D</a:t>
            </a:r>
            <a:r>
              <a:rPr lang="fr-FR" sz="1600" dirty="0" err="1" smtClean="0">
                <a:solidFill>
                  <a:srgbClr val="00B0F0"/>
                </a:solidFill>
              </a:rPr>
              <a:t>ipole</a:t>
            </a:r>
            <a:r>
              <a:rPr lang="fr-FR" sz="1600" dirty="0" smtClean="0">
                <a:solidFill>
                  <a:srgbClr val="00B0F0"/>
                </a:solidFill>
              </a:rPr>
              <a:t> </a:t>
            </a:r>
            <a:r>
              <a:rPr lang="fr-FR" sz="1600" b="1" dirty="0" err="1" smtClean="0">
                <a:solidFill>
                  <a:srgbClr val="00B0F0"/>
                </a:solidFill>
              </a:rPr>
              <a:t>D</a:t>
            </a:r>
            <a:r>
              <a:rPr lang="fr-FR" sz="1600" dirty="0" err="1" smtClean="0">
                <a:solidFill>
                  <a:srgbClr val="00B0F0"/>
                </a:solidFill>
              </a:rPr>
              <a:t>emonstrator</a:t>
            </a:r>
            <a:r>
              <a:rPr lang="fr-FR" sz="1600" dirty="0" smtClean="0">
                <a:solidFill>
                  <a:srgbClr val="00B0F0"/>
                </a:solidFill>
              </a:rPr>
              <a:t>)</a:t>
            </a:r>
          </a:p>
          <a:p>
            <a:pPr fontAlgn="t">
              <a:spcBef>
                <a:spcPts val="600"/>
              </a:spcBef>
            </a:pP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Reuse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FD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coils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+ structure</a:t>
            </a:r>
          </a:p>
          <a:p>
            <a:pPr fontAlgn="t">
              <a:spcBef>
                <a:spcPts val="600"/>
              </a:spcBef>
            </a:pP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+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Flared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-end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coils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+ </a:t>
            </a:r>
            <a:r>
              <a:rPr lang="fr-FR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Aperture = 16 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729133" y="3723651"/>
            <a:ext cx="14148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+</a:t>
            </a:r>
            <a:r>
              <a:rPr lang="fr-FR" sz="1600" b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Flared</a:t>
            </a:r>
            <a:r>
              <a:rPr lang="fr-FR" sz="16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ends </a:t>
            </a:r>
            <a:endParaRPr lang="en-US" sz="1600" b="1" dirty="0"/>
          </a:p>
        </p:txBody>
      </p:sp>
      <p:sp>
        <p:nvSpPr>
          <p:cNvPr id="25" name="Flèche courbée vers la gauche 24"/>
          <p:cNvSpPr/>
          <p:nvPr/>
        </p:nvSpPr>
        <p:spPr>
          <a:xfrm>
            <a:off x="7671167" y="3270785"/>
            <a:ext cx="501233" cy="1311870"/>
          </a:xfrm>
          <a:prstGeom prst="curvedLef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6" name="Flèche courbée vers la gauche 25"/>
          <p:cNvSpPr/>
          <p:nvPr/>
        </p:nvSpPr>
        <p:spPr>
          <a:xfrm>
            <a:off x="7693039" y="4635900"/>
            <a:ext cx="501233" cy="1503947"/>
          </a:xfrm>
          <a:prstGeom prst="curvedLef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796117" y="5106858"/>
            <a:ext cx="1280898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+Aperture </a:t>
            </a:r>
            <a:endParaRPr lang="en-US" sz="1600" b="1" dirty="0">
              <a:solidFill>
                <a:schemeClr val="accent4"/>
              </a:solidFill>
            </a:endParaRP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8"/>
          <a:stretch/>
        </p:blipFill>
        <p:spPr>
          <a:xfrm>
            <a:off x="5766211" y="4996572"/>
            <a:ext cx="1639770" cy="1620000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432"/>
          <a:stretch/>
        </p:blipFill>
        <p:spPr>
          <a:xfrm>
            <a:off x="4353095" y="3640067"/>
            <a:ext cx="1641390" cy="1620000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981" y="2569818"/>
            <a:ext cx="944078" cy="946450"/>
          </a:xfrm>
          <a:prstGeom prst="rect">
            <a:avLst/>
          </a:prstGeom>
        </p:spPr>
      </p:pic>
      <p:cxnSp>
        <p:nvCxnSpPr>
          <p:cNvPr id="37" name="Connecteur en angle 36"/>
          <p:cNvCxnSpPr/>
          <p:nvPr/>
        </p:nvCxnSpPr>
        <p:spPr>
          <a:xfrm>
            <a:off x="5373456" y="4480539"/>
            <a:ext cx="1044000" cy="1440000"/>
          </a:xfrm>
          <a:prstGeom prst="bentConnector3">
            <a:avLst>
              <a:gd name="adj1" fmla="val 17436"/>
            </a:avLst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en angle 40"/>
          <p:cNvCxnSpPr/>
          <p:nvPr/>
        </p:nvCxnSpPr>
        <p:spPr>
          <a:xfrm>
            <a:off x="5374321" y="4422900"/>
            <a:ext cx="1044000" cy="1296000"/>
          </a:xfrm>
          <a:prstGeom prst="bentConnector3">
            <a:avLst>
              <a:gd name="adj1" fmla="val 23988"/>
            </a:avLst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Image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1199" y="1064146"/>
            <a:ext cx="1536257" cy="1161741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6586096" y="957393"/>
            <a:ext cx="2550355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rgbClr val="7030A0"/>
                </a:solidFill>
              </a:rPr>
              <a:t>[10] J.C. Perez et al., “Performance </a:t>
            </a:r>
            <a:r>
              <a:rPr lang="en-US" sz="1000" dirty="0">
                <a:solidFill>
                  <a:srgbClr val="7030A0"/>
                </a:solidFill>
              </a:rPr>
              <a:t>of the Short Model Coils </a:t>
            </a:r>
            <a:r>
              <a:rPr lang="en-US" sz="1000" dirty="0" smtClean="0">
                <a:solidFill>
                  <a:srgbClr val="7030A0"/>
                </a:solidFill>
              </a:rPr>
              <a:t>Wound With </a:t>
            </a:r>
            <a:r>
              <a:rPr lang="en-US" sz="1000" dirty="0">
                <a:solidFill>
                  <a:srgbClr val="7030A0"/>
                </a:solidFill>
              </a:rPr>
              <a:t>the CERN 11-T </a:t>
            </a:r>
            <a:r>
              <a:rPr lang="en-US" sz="1000" dirty="0" smtClean="0">
                <a:solidFill>
                  <a:srgbClr val="7030A0"/>
                </a:solidFill>
              </a:rPr>
              <a:t>Nb3Sn Conductor”, IEEE TAS 2015</a:t>
            </a:r>
            <a:endParaRPr lang="en-US" sz="1000" dirty="0">
              <a:solidFill>
                <a:srgbClr val="7030A0"/>
              </a:solidFill>
            </a:endParaRPr>
          </a:p>
        </p:txBody>
      </p:sp>
      <p:sp>
        <p:nvSpPr>
          <p:cNvPr id="24" name="Flèche courbée vers la gauche 23"/>
          <p:cNvSpPr/>
          <p:nvPr/>
        </p:nvSpPr>
        <p:spPr>
          <a:xfrm>
            <a:off x="7671167" y="1528009"/>
            <a:ext cx="501233" cy="1503947"/>
          </a:xfrm>
          <a:prstGeom prst="curvedLef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7847497" y="2041221"/>
            <a:ext cx="1091966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+</a:t>
            </a:r>
            <a:r>
              <a:rPr lang="fr-FR" sz="16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Grading</a:t>
            </a:r>
            <a:endParaRPr lang="en-US" sz="16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8919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Development plan toward 16 T Dipole for FCC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174457" y="1004853"/>
            <a:ext cx="7496710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rgbClr val="002060"/>
                </a:solidFill>
              </a:rPr>
              <a:t>1. </a:t>
            </a:r>
            <a:r>
              <a:rPr lang="fr-FR" sz="1600" b="1" u="sng" dirty="0" smtClean="0">
                <a:solidFill>
                  <a:schemeClr val="bg2"/>
                </a:solidFill>
              </a:rPr>
              <a:t>SMC </a:t>
            </a:r>
            <a:r>
              <a:rPr lang="fr-FR" sz="1600" b="1" u="sng" dirty="0">
                <a:solidFill>
                  <a:schemeClr val="bg2"/>
                </a:solidFill>
              </a:rPr>
              <a:t>11T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smtClean="0">
                <a:solidFill>
                  <a:srgbClr val="002060"/>
                </a:solidFill>
              </a:rPr>
              <a:t>(=</a:t>
            </a:r>
            <a:r>
              <a:rPr lang="fr-FR" sz="1600" b="1" dirty="0" smtClean="0">
                <a:solidFill>
                  <a:srgbClr val="002060"/>
                </a:solidFill>
              </a:rPr>
              <a:t>S</a:t>
            </a:r>
            <a:r>
              <a:rPr lang="fr-FR" sz="1600" dirty="0" smtClean="0">
                <a:solidFill>
                  <a:srgbClr val="002060"/>
                </a:solidFill>
              </a:rPr>
              <a:t>hort </a:t>
            </a:r>
            <a:r>
              <a:rPr lang="fr-FR" sz="1600" b="1" dirty="0" smtClean="0">
                <a:solidFill>
                  <a:srgbClr val="002060"/>
                </a:solidFill>
              </a:rPr>
              <a:t>M</a:t>
            </a:r>
            <a:r>
              <a:rPr lang="fr-FR" sz="1600" dirty="0" smtClean="0">
                <a:solidFill>
                  <a:srgbClr val="002060"/>
                </a:solidFill>
              </a:rPr>
              <a:t>odel </a:t>
            </a:r>
            <a:r>
              <a:rPr lang="fr-FR" sz="1600" b="1" dirty="0" err="1" smtClean="0">
                <a:solidFill>
                  <a:srgbClr val="002060"/>
                </a:solidFill>
              </a:rPr>
              <a:t>C</a:t>
            </a:r>
            <a:r>
              <a:rPr lang="fr-FR" sz="1600" dirty="0" err="1" smtClean="0">
                <a:solidFill>
                  <a:srgbClr val="002060"/>
                </a:solidFill>
              </a:rPr>
              <a:t>oil</a:t>
            </a:r>
            <a:r>
              <a:rPr lang="fr-FR" sz="1600" dirty="0" smtClean="0">
                <a:solidFill>
                  <a:srgbClr val="002060"/>
                </a:solidFill>
              </a:rPr>
              <a:t>) [10]</a:t>
            </a:r>
            <a:endParaRPr lang="fr-FR" sz="1600" dirty="0">
              <a:solidFill>
                <a:srgbClr val="002060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dirty="0" err="1">
                <a:solidFill>
                  <a:srgbClr val="002060"/>
                </a:solidFill>
                <a:sym typeface="Wingdings" panose="05000000000000000000" pitchFamily="2" charset="2"/>
              </a:rPr>
              <a:t>Racetrack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coils</a:t>
            </a:r>
            <a:endParaRPr lang="fr-FR" sz="1600" dirty="0" smtClean="0">
              <a:solidFill>
                <a:srgbClr val="002060"/>
              </a:solidFill>
              <a:sym typeface="Wingdings" panose="05000000000000000000" pitchFamily="2" charset="2"/>
            </a:endParaRPr>
          </a:p>
          <a:p>
            <a:pPr fontAlgn="t">
              <a:spcBef>
                <a:spcPts val="600"/>
              </a:spcBef>
            </a:pP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No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 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Demonstrate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field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≥ 12 T</a:t>
            </a:r>
            <a:endParaRPr lang="fr-FR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174457" y="2391651"/>
            <a:ext cx="7496710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rgbClr val="002060"/>
                </a:solidFill>
              </a:rPr>
              <a:t>2. </a:t>
            </a:r>
            <a:r>
              <a:rPr lang="fr-FR" sz="1600" b="1" u="sng" dirty="0" smtClean="0">
                <a:solidFill>
                  <a:srgbClr val="C00000"/>
                </a:solidFill>
              </a:rPr>
              <a:t>R2D2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dirty="0" smtClean="0">
                <a:solidFill>
                  <a:srgbClr val="002060"/>
                </a:solidFill>
              </a:rPr>
              <a:t>(=</a:t>
            </a:r>
            <a:r>
              <a:rPr lang="fr-FR" sz="1600" b="1" dirty="0" err="1" smtClean="0">
                <a:solidFill>
                  <a:srgbClr val="002060"/>
                </a:solidFill>
              </a:rPr>
              <a:t>R</a:t>
            </a:r>
            <a:r>
              <a:rPr lang="fr-FR" sz="1600" dirty="0" err="1" smtClean="0">
                <a:solidFill>
                  <a:srgbClr val="002060"/>
                </a:solidFill>
              </a:rPr>
              <a:t>esearch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R</a:t>
            </a:r>
            <a:r>
              <a:rPr lang="fr-FR" sz="1600" dirty="0" err="1" smtClean="0">
                <a:solidFill>
                  <a:srgbClr val="002060"/>
                </a:solidFill>
              </a:rPr>
              <a:t>acetrack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D</a:t>
            </a:r>
            <a:r>
              <a:rPr lang="fr-FR" sz="1600" dirty="0" err="1" smtClean="0">
                <a:solidFill>
                  <a:srgbClr val="002060"/>
                </a:solidFill>
              </a:rPr>
              <a:t>ipole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D</a:t>
            </a:r>
            <a:r>
              <a:rPr lang="fr-FR" sz="1600" dirty="0" err="1" smtClean="0">
                <a:solidFill>
                  <a:srgbClr val="002060"/>
                </a:solidFill>
              </a:rPr>
              <a:t>emonstrator</a:t>
            </a:r>
            <a:r>
              <a:rPr lang="fr-FR" sz="1600" dirty="0">
                <a:solidFill>
                  <a:srgbClr val="002060"/>
                </a:solidFill>
              </a:rPr>
              <a:t>)</a:t>
            </a:r>
            <a:endParaRPr lang="fr-FR" sz="1600" dirty="0" smtClean="0">
              <a:solidFill>
                <a:srgbClr val="002060"/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Racetrack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+ 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≥ 12 T</a:t>
            </a:r>
            <a:endParaRPr lang="fr-FR" sz="1600" b="1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174457" y="3796495"/>
            <a:ext cx="7496710" cy="1332000"/>
          </a:xfrm>
          <a:prstGeom prst="roundRect">
            <a:avLst/>
          </a:prstGeom>
          <a:noFill/>
          <a:ln>
            <a:solidFill>
              <a:srgbClr val="B2B2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chemeClr val="bg1">
                    <a:lumMod val="75000"/>
                  </a:schemeClr>
                </a:solidFill>
              </a:rPr>
              <a:t>3. </a:t>
            </a:r>
            <a:r>
              <a:rPr lang="fr-FR" sz="1600" b="1" u="sng" dirty="0" smtClean="0">
                <a:solidFill>
                  <a:schemeClr val="bg1">
                    <a:lumMod val="75000"/>
                  </a:schemeClr>
                </a:solidFill>
              </a:rPr>
              <a:t>FD</a:t>
            </a:r>
            <a:r>
              <a:rPr lang="fr-FR" sz="1600" b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bg1">
                    <a:lumMod val="75000"/>
                  </a:schemeClr>
                </a:solidFill>
              </a:rPr>
              <a:t>(=</a:t>
            </a:r>
            <a:r>
              <a:rPr lang="fr-FR" sz="1600" b="1" dirty="0" err="1" smtClean="0">
                <a:solidFill>
                  <a:schemeClr val="bg1">
                    <a:lumMod val="75000"/>
                  </a:schemeClr>
                </a:solidFill>
              </a:rPr>
              <a:t>F</a:t>
            </a:r>
            <a:r>
              <a:rPr lang="fr-FR" sz="1600" dirty="0" err="1" smtClean="0">
                <a:solidFill>
                  <a:schemeClr val="bg1">
                    <a:lumMod val="75000"/>
                  </a:schemeClr>
                </a:solidFill>
              </a:rPr>
              <a:t>lared</a:t>
            </a:r>
            <a:r>
              <a:rPr lang="fr-FR" sz="16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fr-FR" sz="1600" b="1" dirty="0" err="1" smtClean="0">
                <a:solidFill>
                  <a:schemeClr val="bg1">
                    <a:lumMod val="75000"/>
                  </a:schemeClr>
                </a:solidFill>
              </a:rPr>
              <a:t>D</a:t>
            </a:r>
            <a:r>
              <a:rPr lang="fr-FR" sz="1600" dirty="0" err="1" smtClean="0">
                <a:solidFill>
                  <a:schemeClr val="bg1">
                    <a:lumMod val="75000"/>
                  </a:schemeClr>
                </a:solidFill>
              </a:rPr>
              <a:t>ipole</a:t>
            </a:r>
            <a:r>
              <a:rPr lang="fr-FR" sz="16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fontAlgn="t">
              <a:spcBef>
                <a:spcPts val="600"/>
              </a:spcBef>
            </a:pPr>
            <a:r>
              <a:rPr lang="fr-FR" sz="1600" dirty="0" err="1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16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+ </a:t>
            </a:r>
            <a:r>
              <a:rPr lang="fr-FR" sz="1600" b="1" dirty="0" err="1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Flared</a:t>
            </a:r>
            <a:r>
              <a:rPr lang="fr-FR" sz="1600" b="1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-end </a:t>
            </a:r>
            <a:r>
              <a:rPr lang="fr-FR" sz="1600" b="1" dirty="0" err="1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coils</a:t>
            </a:r>
            <a:r>
              <a:rPr lang="fr-FR" sz="1600" b="1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≥ 14 </a:t>
            </a:r>
            <a:r>
              <a:rPr lang="fr-FR" sz="1600" b="1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T</a:t>
            </a:r>
            <a:endParaRPr lang="fr-FR" sz="1600" dirty="0">
              <a:solidFill>
                <a:schemeClr val="bg1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174457" y="5192812"/>
            <a:ext cx="7496710" cy="1332000"/>
          </a:xfrm>
          <a:prstGeom prst="roundRect">
            <a:avLst/>
          </a:prstGeom>
          <a:noFill/>
          <a:ln>
            <a:solidFill>
              <a:srgbClr val="B2B2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chemeClr val="bg1">
                    <a:lumMod val="75000"/>
                  </a:schemeClr>
                </a:solidFill>
              </a:rPr>
              <a:t>4. </a:t>
            </a:r>
            <a:r>
              <a:rPr lang="fr-FR" sz="1600" b="1" u="sng" dirty="0" smtClean="0">
                <a:solidFill>
                  <a:schemeClr val="bg1">
                    <a:lumMod val="75000"/>
                  </a:schemeClr>
                </a:solidFill>
              </a:rPr>
              <a:t>F2D2</a:t>
            </a:r>
            <a:r>
              <a:rPr lang="fr-FR" sz="1600" b="1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bg1">
                    <a:lumMod val="75000"/>
                  </a:schemeClr>
                </a:solidFill>
              </a:rPr>
              <a:t>(=</a:t>
            </a:r>
            <a:r>
              <a:rPr lang="fr-FR" sz="1600" b="1" dirty="0" smtClean="0">
                <a:solidFill>
                  <a:schemeClr val="bg1">
                    <a:lumMod val="75000"/>
                  </a:schemeClr>
                </a:solidFill>
              </a:rPr>
              <a:t>F</a:t>
            </a:r>
            <a:r>
              <a:rPr lang="fr-FR" sz="1600" dirty="0" smtClean="0">
                <a:solidFill>
                  <a:schemeClr val="bg1">
                    <a:lumMod val="75000"/>
                  </a:schemeClr>
                </a:solidFill>
              </a:rPr>
              <a:t>CC </a:t>
            </a:r>
            <a:r>
              <a:rPr lang="fr-FR" sz="1600" b="1" dirty="0" err="1" smtClean="0">
                <a:solidFill>
                  <a:schemeClr val="bg1">
                    <a:lumMod val="75000"/>
                  </a:schemeClr>
                </a:solidFill>
              </a:rPr>
              <a:t>F</a:t>
            </a:r>
            <a:r>
              <a:rPr lang="fr-FR" sz="1600" dirty="0" err="1" smtClean="0">
                <a:solidFill>
                  <a:schemeClr val="bg1">
                    <a:lumMod val="75000"/>
                  </a:schemeClr>
                </a:solidFill>
              </a:rPr>
              <a:t>lared</a:t>
            </a:r>
            <a:r>
              <a:rPr lang="fr-FR" sz="1600" dirty="0" smtClean="0">
                <a:solidFill>
                  <a:schemeClr val="bg1">
                    <a:lumMod val="75000"/>
                  </a:schemeClr>
                </a:solidFill>
              </a:rPr>
              <a:t>-ends </a:t>
            </a:r>
            <a:r>
              <a:rPr lang="fr-FR" sz="1600" b="1" dirty="0" err="1" smtClean="0">
                <a:solidFill>
                  <a:schemeClr val="bg1">
                    <a:lumMod val="75000"/>
                  </a:schemeClr>
                </a:solidFill>
              </a:rPr>
              <a:t>D</a:t>
            </a:r>
            <a:r>
              <a:rPr lang="fr-FR" sz="1600" dirty="0" err="1" smtClean="0">
                <a:solidFill>
                  <a:schemeClr val="bg1">
                    <a:lumMod val="75000"/>
                  </a:schemeClr>
                </a:solidFill>
              </a:rPr>
              <a:t>ipole</a:t>
            </a:r>
            <a:r>
              <a:rPr lang="fr-FR" sz="16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fr-FR" sz="1600" b="1" dirty="0" err="1" smtClean="0">
                <a:solidFill>
                  <a:schemeClr val="bg1">
                    <a:lumMod val="75000"/>
                  </a:schemeClr>
                </a:solidFill>
              </a:rPr>
              <a:t>D</a:t>
            </a:r>
            <a:r>
              <a:rPr lang="fr-FR" sz="1600" dirty="0" err="1" smtClean="0">
                <a:solidFill>
                  <a:schemeClr val="bg1">
                    <a:lumMod val="75000"/>
                  </a:schemeClr>
                </a:solidFill>
              </a:rPr>
              <a:t>emonstrator</a:t>
            </a:r>
            <a:r>
              <a:rPr lang="fr-FR" sz="1600" dirty="0" smtClean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  <a:p>
            <a:pPr fontAlgn="t">
              <a:spcBef>
                <a:spcPts val="600"/>
              </a:spcBef>
            </a:pPr>
            <a:r>
              <a:rPr lang="fr-FR" sz="1600" dirty="0" err="1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Reuse</a:t>
            </a:r>
            <a:r>
              <a:rPr lang="fr-FR" sz="1600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FD </a:t>
            </a:r>
            <a:r>
              <a:rPr lang="fr-FR" sz="1600" dirty="0" err="1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coils</a:t>
            </a:r>
            <a:r>
              <a:rPr lang="fr-FR" sz="1600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+ structure</a:t>
            </a:r>
          </a:p>
          <a:p>
            <a:pPr fontAlgn="t">
              <a:spcBef>
                <a:spcPts val="600"/>
              </a:spcBef>
            </a:pPr>
            <a:r>
              <a:rPr lang="fr-FR" sz="1600" dirty="0" err="1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16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+ </a:t>
            </a:r>
            <a:r>
              <a:rPr lang="fr-FR" sz="1600" dirty="0" err="1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Flared</a:t>
            </a:r>
            <a:r>
              <a:rPr lang="fr-FR" sz="1600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-end </a:t>
            </a:r>
            <a:r>
              <a:rPr lang="fr-FR" sz="1600" dirty="0" err="1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coils</a:t>
            </a:r>
            <a:r>
              <a:rPr lang="fr-FR" sz="1600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1600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+ </a:t>
            </a:r>
            <a:r>
              <a:rPr lang="fr-FR" sz="1600" b="1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Aperture = 16 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729133" y="3723651"/>
            <a:ext cx="14148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+</a:t>
            </a:r>
            <a:r>
              <a:rPr lang="fr-FR" sz="1600" b="1" dirty="0" err="1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Flared</a:t>
            </a:r>
            <a:r>
              <a:rPr lang="fr-FR" sz="1600" b="1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ends </a:t>
            </a:r>
            <a:endParaRPr lang="en-US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5" name="Flèche courbée vers la gauche 24"/>
          <p:cNvSpPr/>
          <p:nvPr/>
        </p:nvSpPr>
        <p:spPr>
          <a:xfrm>
            <a:off x="7671167" y="3270785"/>
            <a:ext cx="501233" cy="1311870"/>
          </a:xfrm>
          <a:prstGeom prst="curvedLeftArrow">
            <a:avLst/>
          </a:prstGeom>
          <a:solidFill>
            <a:schemeClr val="bg1">
              <a:lumMod val="75000"/>
            </a:schemeClr>
          </a:solidFill>
          <a:ln>
            <a:solidFill>
              <a:srgbClr val="B2B2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6" name="Flèche courbée vers la gauche 25"/>
          <p:cNvSpPr/>
          <p:nvPr/>
        </p:nvSpPr>
        <p:spPr>
          <a:xfrm>
            <a:off x="7693039" y="4635900"/>
            <a:ext cx="501233" cy="1503947"/>
          </a:xfrm>
          <a:prstGeom prst="curvedLeftArrow">
            <a:avLst/>
          </a:prstGeom>
          <a:solidFill>
            <a:schemeClr val="bg1">
              <a:lumMod val="75000"/>
            </a:schemeClr>
          </a:solidFill>
          <a:ln>
            <a:solidFill>
              <a:srgbClr val="B2B2B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796117" y="5106858"/>
            <a:ext cx="1280898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+Aperture </a:t>
            </a:r>
            <a:endParaRPr lang="en-US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981" y="2569818"/>
            <a:ext cx="944078" cy="946450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199" y="1064146"/>
            <a:ext cx="1536257" cy="1161741"/>
          </a:xfrm>
          <a:prstGeom prst="rect">
            <a:avLst/>
          </a:prstGeom>
        </p:spPr>
      </p:pic>
      <p:sp>
        <p:nvSpPr>
          <p:cNvPr id="24" name="Flèche courbée vers la gauche 23"/>
          <p:cNvSpPr/>
          <p:nvPr/>
        </p:nvSpPr>
        <p:spPr>
          <a:xfrm>
            <a:off x="7671167" y="1528009"/>
            <a:ext cx="501233" cy="1503947"/>
          </a:xfrm>
          <a:prstGeom prst="curvedLef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 rot="19630337">
            <a:off x="5001526" y="2128394"/>
            <a:ext cx="2360912" cy="584775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err="1" smtClean="0">
                <a:solidFill>
                  <a:srgbClr val="002060"/>
                </a:solidFill>
              </a:rPr>
              <a:t>Current</a:t>
            </a:r>
            <a:r>
              <a:rPr lang="fr-FR" sz="1600" b="1" dirty="0" smtClean="0">
                <a:solidFill>
                  <a:srgbClr val="002060"/>
                </a:solidFill>
              </a:rPr>
              <a:t> collaboration agreement</a:t>
            </a:r>
            <a:endParaRPr lang="fr-FR" sz="1600" b="1" dirty="0">
              <a:solidFill>
                <a:srgbClr val="002060"/>
              </a:solidFill>
            </a:endParaRP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8"/>
          <a:stretch/>
        </p:blipFill>
        <p:spPr>
          <a:xfrm>
            <a:off x="5766211" y="4996572"/>
            <a:ext cx="1639770" cy="1620000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432"/>
          <a:stretch/>
        </p:blipFill>
        <p:spPr>
          <a:xfrm>
            <a:off x="4353095" y="3640067"/>
            <a:ext cx="1641390" cy="1620000"/>
          </a:xfrm>
          <a:prstGeom prst="rect">
            <a:avLst/>
          </a:prstGeom>
        </p:spPr>
      </p:pic>
      <p:cxnSp>
        <p:nvCxnSpPr>
          <p:cNvPr id="41" name="Connecteur en angle 40"/>
          <p:cNvCxnSpPr/>
          <p:nvPr/>
        </p:nvCxnSpPr>
        <p:spPr>
          <a:xfrm>
            <a:off x="5374321" y="4422900"/>
            <a:ext cx="1044000" cy="1296000"/>
          </a:xfrm>
          <a:prstGeom prst="bentConnector3">
            <a:avLst>
              <a:gd name="adj1" fmla="val 23988"/>
            </a:avLst>
          </a:prstGeom>
          <a:ln>
            <a:solidFill>
              <a:srgbClr val="B2B2B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cteur en angle 36"/>
          <p:cNvCxnSpPr/>
          <p:nvPr/>
        </p:nvCxnSpPr>
        <p:spPr>
          <a:xfrm>
            <a:off x="5373456" y="4480539"/>
            <a:ext cx="1044000" cy="1440000"/>
          </a:xfrm>
          <a:prstGeom prst="bentConnector3">
            <a:avLst>
              <a:gd name="adj1" fmla="val 17436"/>
            </a:avLst>
          </a:prstGeom>
          <a:ln>
            <a:solidFill>
              <a:srgbClr val="B2B2B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ce réservé de la date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/>
          </a:p>
        </p:txBody>
      </p:sp>
      <p:sp>
        <p:nvSpPr>
          <p:cNvPr id="29" name="Rectangle 28"/>
          <p:cNvSpPr/>
          <p:nvPr/>
        </p:nvSpPr>
        <p:spPr>
          <a:xfrm>
            <a:off x="7847497" y="2041221"/>
            <a:ext cx="1091966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tx2"/>
                </a:solidFill>
                <a:sym typeface="Wingdings" panose="05000000000000000000" pitchFamily="2" charset="2"/>
              </a:rPr>
              <a:t>+</a:t>
            </a:r>
            <a:r>
              <a:rPr lang="fr-FR" sz="1600" b="1" dirty="0" err="1" smtClean="0">
                <a:solidFill>
                  <a:schemeClr val="tx2"/>
                </a:solidFill>
                <a:sym typeface="Wingdings" panose="05000000000000000000" pitchFamily="2" charset="2"/>
              </a:rPr>
              <a:t>Grading</a:t>
            </a:r>
            <a:endParaRPr lang="en-US" sz="16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5187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Development plan toward 16 T Dipole for FCC</a:t>
            </a:r>
            <a:endParaRPr lang="en-US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29</a:t>
            </a:fld>
            <a:endParaRPr lang="fr-FR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174457" y="1004853"/>
            <a:ext cx="7496710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chemeClr val="bg1">
                    <a:lumMod val="65000"/>
                  </a:schemeClr>
                </a:solidFill>
              </a:rPr>
              <a:t>1. </a:t>
            </a:r>
            <a:r>
              <a:rPr lang="fr-FR" sz="1600" b="1" u="sng" dirty="0" smtClean="0">
                <a:solidFill>
                  <a:schemeClr val="bg1">
                    <a:lumMod val="65000"/>
                  </a:schemeClr>
                </a:solidFill>
              </a:rPr>
              <a:t>SMC </a:t>
            </a:r>
            <a:r>
              <a:rPr lang="fr-FR" sz="1600" b="1" u="sng" dirty="0">
                <a:solidFill>
                  <a:schemeClr val="bg1">
                    <a:lumMod val="65000"/>
                  </a:schemeClr>
                </a:solidFill>
              </a:rPr>
              <a:t>11T</a:t>
            </a:r>
            <a:r>
              <a:rPr lang="fr-FR" sz="16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</a:rPr>
              <a:t>(=</a:t>
            </a:r>
            <a:r>
              <a:rPr lang="fr-FR" sz="1600" b="1" dirty="0" smtClean="0">
                <a:solidFill>
                  <a:schemeClr val="bg1">
                    <a:lumMod val="65000"/>
                  </a:schemeClr>
                </a:solidFill>
              </a:rPr>
              <a:t>S</a:t>
            </a: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</a:rPr>
              <a:t>hort </a:t>
            </a:r>
            <a:r>
              <a:rPr lang="fr-FR" sz="1600" b="1" dirty="0" smtClean="0">
                <a:solidFill>
                  <a:schemeClr val="bg1">
                    <a:lumMod val="65000"/>
                  </a:schemeClr>
                </a:solidFill>
              </a:rPr>
              <a:t>M</a:t>
            </a: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</a:rPr>
              <a:t>odel </a:t>
            </a:r>
            <a:r>
              <a:rPr lang="fr-FR" sz="1600" b="1" dirty="0" err="1" smtClean="0">
                <a:solidFill>
                  <a:schemeClr val="bg1">
                    <a:lumMod val="65000"/>
                  </a:schemeClr>
                </a:solidFill>
              </a:rPr>
              <a:t>C</a:t>
            </a:r>
            <a:r>
              <a:rPr lang="fr-FR" sz="1600" dirty="0" err="1" smtClean="0">
                <a:solidFill>
                  <a:schemeClr val="bg1">
                    <a:lumMod val="65000"/>
                  </a:schemeClr>
                </a:solidFill>
              </a:rPr>
              <a:t>oil</a:t>
            </a: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</a:rPr>
              <a:t>) [10]</a:t>
            </a:r>
            <a:endParaRPr lang="fr-FR" sz="1600" dirty="0">
              <a:solidFill>
                <a:schemeClr val="bg1">
                  <a:lumMod val="65000"/>
                </a:schemeClr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dirty="0" err="1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Racetrack</a:t>
            </a:r>
            <a:r>
              <a:rPr lang="fr-FR" sz="1600" dirty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1600" dirty="0" err="1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coils</a:t>
            </a:r>
            <a:endParaRPr lang="fr-FR" sz="1600" dirty="0" smtClean="0">
              <a:solidFill>
                <a:schemeClr val="bg1">
                  <a:lumMod val="65000"/>
                </a:schemeClr>
              </a:solidFill>
              <a:sym typeface="Wingdings" panose="05000000000000000000" pitchFamily="2" charset="2"/>
            </a:endParaRPr>
          </a:p>
          <a:p>
            <a:pPr fontAlgn="t">
              <a:spcBef>
                <a:spcPts val="600"/>
              </a:spcBef>
            </a:pP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No </a:t>
            </a:r>
            <a:r>
              <a:rPr lang="fr-FR" sz="1600" dirty="0" err="1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  </a:t>
            </a:r>
            <a:r>
              <a:rPr lang="fr-FR" sz="1600" b="1" dirty="0" err="1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Demonstrate</a:t>
            </a:r>
            <a:r>
              <a:rPr lang="fr-FR" sz="1600" b="1" dirty="0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err="1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field</a:t>
            </a:r>
            <a:r>
              <a:rPr lang="fr-FR" sz="1600" b="1" dirty="0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 ≥ 12 T</a:t>
            </a:r>
            <a:endParaRPr lang="fr-FR" sz="1600" b="1" dirty="0">
              <a:solidFill>
                <a:schemeClr val="bg1">
                  <a:lumMod val="6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174457" y="2391651"/>
            <a:ext cx="7496710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chemeClr val="bg1">
                    <a:lumMod val="65000"/>
                  </a:schemeClr>
                </a:solidFill>
              </a:rPr>
              <a:t>2. </a:t>
            </a:r>
            <a:r>
              <a:rPr lang="fr-FR" sz="1600" b="1" u="sng" dirty="0" smtClean="0">
                <a:solidFill>
                  <a:schemeClr val="bg1">
                    <a:lumMod val="65000"/>
                  </a:schemeClr>
                </a:solidFill>
              </a:rPr>
              <a:t>R2D2</a:t>
            </a:r>
            <a:r>
              <a:rPr lang="fr-FR" sz="1600" b="1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</a:rPr>
              <a:t>(=</a:t>
            </a:r>
            <a:r>
              <a:rPr lang="fr-FR" sz="1600" b="1" dirty="0" err="1" smtClean="0">
                <a:solidFill>
                  <a:schemeClr val="bg1">
                    <a:lumMod val="65000"/>
                  </a:schemeClr>
                </a:solidFill>
              </a:rPr>
              <a:t>R</a:t>
            </a:r>
            <a:r>
              <a:rPr lang="fr-FR" sz="1600" dirty="0" err="1" smtClean="0">
                <a:solidFill>
                  <a:schemeClr val="bg1">
                    <a:lumMod val="65000"/>
                  </a:schemeClr>
                </a:solidFill>
              </a:rPr>
              <a:t>esearch</a:t>
            </a: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FR" sz="1600" b="1" dirty="0" err="1" smtClean="0">
                <a:solidFill>
                  <a:schemeClr val="bg1">
                    <a:lumMod val="65000"/>
                  </a:schemeClr>
                </a:solidFill>
              </a:rPr>
              <a:t>R</a:t>
            </a:r>
            <a:r>
              <a:rPr lang="fr-FR" sz="1600" dirty="0" err="1" smtClean="0">
                <a:solidFill>
                  <a:schemeClr val="bg1">
                    <a:lumMod val="65000"/>
                  </a:schemeClr>
                </a:solidFill>
              </a:rPr>
              <a:t>acetrack</a:t>
            </a: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FR" sz="1600" b="1" dirty="0" err="1" smtClean="0">
                <a:solidFill>
                  <a:schemeClr val="bg1">
                    <a:lumMod val="65000"/>
                  </a:schemeClr>
                </a:solidFill>
              </a:rPr>
              <a:t>D</a:t>
            </a:r>
            <a:r>
              <a:rPr lang="fr-FR" sz="1600" dirty="0" err="1" smtClean="0">
                <a:solidFill>
                  <a:schemeClr val="bg1">
                    <a:lumMod val="65000"/>
                  </a:schemeClr>
                </a:solidFill>
              </a:rPr>
              <a:t>ipole</a:t>
            </a: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FR" sz="1600" b="1" dirty="0" err="1" smtClean="0">
                <a:solidFill>
                  <a:schemeClr val="bg1">
                    <a:lumMod val="65000"/>
                  </a:schemeClr>
                </a:solidFill>
              </a:rPr>
              <a:t>D</a:t>
            </a:r>
            <a:r>
              <a:rPr lang="fr-FR" sz="1600" dirty="0" err="1" smtClean="0">
                <a:solidFill>
                  <a:schemeClr val="bg1">
                    <a:lumMod val="65000"/>
                  </a:schemeClr>
                </a:solidFill>
              </a:rPr>
              <a:t>emonstrator</a:t>
            </a:r>
            <a:r>
              <a:rPr lang="fr-FR" sz="1600" dirty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lang="fr-FR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pPr fontAlgn="t">
              <a:spcBef>
                <a:spcPts val="600"/>
              </a:spcBef>
            </a:pPr>
            <a:r>
              <a:rPr lang="fr-FR" sz="1600" dirty="0" err="1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Racetrack</a:t>
            </a: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 + </a:t>
            </a:r>
            <a:r>
              <a:rPr lang="fr-FR" sz="1600" b="1" dirty="0" err="1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≥ 12 T</a:t>
            </a:r>
            <a:endParaRPr lang="fr-FR" sz="1600" b="1" dirty="0">
              <a:solidFill>
                <a:schemeClr val="bg1">
                  <a:lumMod val="65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174457" y="3796495"/>
            <a:ext cx="7496710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rgbClr val="002060"/>
                </a:solidFill>
              </a:rPr>
              <a:t>3. </a:t>
            </a:r>
            <a:r>
              <a:rPr lang="fr-FR" sz="1600" b="1" u="sng" dirty="0" smtClean="0">
                <a:solidFill>
                  <a:srgbClr val="7030A0"/>
                </a:solidFill>
              </a:rPr>
              <a:t>FD</a:t>
            </a:r>
            <a:r>
              <a:rPr lang="fr-FR" sz="1600" b="1" dirty="0" smtClean="0">
                <a:solidFill>
                  <a:srgbClr val="7030A0"/>
                </a:solidFill>
              </a:rPr>
              <a:t> </a:t>
            </a:r>
            <a:r>
              <a:rPr lang="fr-FR" sz="1600" dirty="0" smtClean="0">
                <a:solidFill>
                  <a:srgbClr val="7030A0"/>
                </a:solidFill>
              </a:rPr>
              <a:t>(=</a:t>
            </a:r>
            <a:r>
              <a:rPr lang="fr-FR" sz="1600" b="1" dirty="0" err="1" smtClean="0">
                <a:solidFill>
                  <a:srgbClr val="7030A0"/>
                </a:solidFill>
              </a:rPr>
              <a:t>F</a:t>
            </a:r>
            <a:r>
              <a:rPr lang="fr-FR" sz="1600" dirty="0" err="1" smtClean="0">
                <a:solidFill>
                  <a:srgbClr val="7030A0"/>
                </a:solidFill>
              </a:rPr>
              <a:t>lared</a:t>
            </a:r>
            <a:r>
              <a:rPr lang="fr-FR" sz="1600" dirty="0" smtClean="0">
                <a:solidFill>
                  <a:srgbClr val="7030A0"/>
                </a:solidFill>
              </a:rPr>
              <a:t> </a:t>
            </a:r>
            <a:r>
              <a:rPr lang="fr-FR" sz="1600" b="1" dirty="0" err="1" smtClean="0">
                <a:solidFill>
                  <a:srgbClr val="7030A0"/>
                </a:solidFill>
              </a:rPr>
              <a:t>D</a:t>
            </a:r>
            <a:r>
              <a:rPr lang="fr-FR" sz="1600" dirty="0" err="1" smtClean="0">
                <a:solidFill>
                  <a:srgbClr val="7030A0"/>
                </a:solidFill>
              </a:rPr>
              <a:t>ipole</a:t>
            </a:r>
            <a:r>
              <a:rPr lang="fr-FR" sz="1600" dirty="0" smtClean="0">
                <a:solidFill>
                  <a:srgbClr val="7030A0"/>
                </a:solidFill>
              </a:rPr>
              <a:t>)</a:t>
            </a:r>
          </a:p>
          <a:p>
            <a:pPr fontAlgn="t">
              <a:spcBef>
                <a:spcPts val="600"/>
              </a:spcBef>
            </a:pP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+ 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Flared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-end </a:t>
            </a:r>
            <a:r>
              <a:rPr lang="fr-FR" sz="1600" b="1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coils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≥ 14 </a:t>
            </a:r>
            <a:r>
              <a:rPr lang="fr-FR" sz="1600" b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T</a:t>
            </a:r>
            <a:endParaRPr lang="fr-FR" sz="1600" dirty="0">
              <a:solidFill>
                <a:srgbClr val="002060"/>
              </a:solidFill>
              <a:sym typeface="Wingdings" panose="05000000000000000000" pitchFamily="2" charset="2"/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174457" y="5192812"/>
            <a:ext cx="7496710" cy="133200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t">
              <a:spcBef>
                <a:spcPts val="600"/>
              </a:spcBef>
            </a:pPr>
            <a:r>
              <a:rPr lang="fr-FR" sz="1600" b="1" dirty="0" smtClean="0">
                <a:solidFill>
                  <a:srgbClr val="002060"/>
                </a:solidFill>
              </a:rPr>
              <a:t>4. </a:t>
            </a:r>
            <a:r>
              <a:rPr lang="fr-FR" sz="1600" b="1" u="sng" dirty="0" smtClean="0">
                <a:solidFill>
                  <a:srgbClr val="00B0F0"/>
                </a:solidFill>
              </a:rPr>
              <a:t>F2D2</a:t>
            </a:r>
            <a:r>
              <a:rPr lang="fr-FR" sz="1600" b="1" dirty="0" smtClean="0">
                <a:solidFill>
                  <a:srgbClr val="00B0F0"/>
                </a:solidFill>
              </a:rPr>
              <a:t> </a:t>
            </a:r>
            <a:r>
              <a:rPr lang="fr-FR" sz="1600" dirty="0" smtClean="0">
                <a:solidFill>
                  <a:srgbClr val="00B0F0"/>
                </a:solidFill>
              </a:rPr>
              <a:t>(=</a:t>
            </a:r>
            <a:r>
              <a:rPr lang="fr-FR" sz="1600" b="1" dirty="0" smtClean="0">
                <a:solidFill>
                  <a:srgbClr val="00B0F0"/>
                </a:solidFill>
              </a:rPr>
              <a:t>F</a:t>
            </a:r>
            <a:r>
              <a:rPr lang="fr-FR" sz="1600" dirty="0" smtClean="0">
                <a:solidFill>
                  <a:srgbClr val="00B0F0"/>
                </a:solidFill>
              </a:rPr>
              <a:t>CC </a:t>
            </a:r>
            <a:r>
              <a:rPr lang="fr-FR" sz="1600" b="1" dirty="0" err="1" smtClean="0">
                <a:solidFill>
                  <a:srgbClr val="00B0F0"/>
                </a:solidFill>
              </a:rPr>
              <a:t>F</a:t>
            </a:r>
            <a:r>
              <a:rPr lang="fr-FR" sz="1600" dirty="0" err="1" smtClean="0">
                <a:solidFill>
                  <a:srgbClr val="00B0F0"/>
                </a:solidFill>
              </a:rPr>
              <a:t>lared</a:t>
            </a:r>
            <a:r>
              <a:rPr lang="fr-FR" sz="1600" dirty="0" smtClean="0">
                <a:solidFill>
                  <a:srgbClr val="00B0F0"/>
                </a:solidFill>
              </a:rPr>
              <a:t>-ends </a:t>
            </a:r>
            <a:r>
              <a:rPr lang="fr-FR" sz="1600" b="1" dirty="0" err="1" smtClean="0">
                <a:solidFill>
                  <a:srgbClr val="00B0F0"/>
                </a:solidFill>
              </a:rPr>
              <a:t>D</a:t>
            </a:r>
            <a:r>
              <a:rPr lang="fr-FR" sz="1600" dirty="0" err="1" smtClean="0">
                <a:solidFill>
                  <a:srgbClr val="00B0F0"/>
                </a:solidFill>
              </a:rPr>
              <a:t>ipole</a:t>
            </a:r>
            <a:r>
              <a:rPr lang="fr-FR" sz="1600" dirty="0" smtClean="0">
                <a:solidFill>
                  <a:srgbClr val="00B0F0"/>
                </a:solidFill>
              </a:rPr>
              <a:t> </a:t>
            </a:r>
            <a:r>
              <a:rPr lang="fr-FR" sz="1600" b="1" dirty="0" err="1" smtClean="0">
                <a:solidFill>
                  <a:srgbClr val="00B0F0"/>
                </a:solidFill>
              </a:rPr>
              <a:t>D</a:t>
            </a:r>
            <a:r>
              <a:rPr lang="fr-FR" sz="1600" dirty="0" err="1" smtClean="0">
                <a:solidFill>
                  <a:srgbClr val="00B0F0"/>
                </a:solidFill>
              </a:rPr>
              <a:t>emonstrator</a:t>
            </a:r>
            <a:r>
              <a:rPr lang="fr-FR" sz="1600" dirty="0" smtClean="0">
                <a:solidFill>
                  <a:srgbClr val="00B0F0"/>
                </a:solidFill>
              </a:rPr>
              <a:t>)</a:t>
            </a:r>
          </a:p>
          <a:p>
            <a:pPr fontAlgn="t">
              <a:spcBef>
                <a:spcPts val="600"/>
              </a:spcBef>
            </a:pP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Reuse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FD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coils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+ structure</a:t>
            </a:r>
          </a:p>
          <a:p>
            <a:pPr fontAlgn="t">
              <a:spcBef>
                <a:spcPts val="600"/>
              </a:spcBef>
            </a:pP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Grading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+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Flared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-end </a:t>
            </a:r>
            <a:r>
              <a:rPr lang="fr-FR" sz="16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coils</a:t>
            </a:r>
            <a:r>
              <a:rPr lang="fr-FR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sz="1600" dirty="0">
                <a:solidFill>
                  <a:srgbClr val="002060"/>
                </a:solidFill>
                <a:sym typeface="Wingdings" panose="05000000000000000000" pitchFamily="2" charset="2"/>
              </a:rPr>
              <a:t>+ </a:t>
            </a:r>
            <a:r>
              <a:rPr lang="fr-FR" sz="1600" b="1" dirty="0">
                <a:solidFill>
                  <a:srgbClr val="002060"/>
                </a:solidFill>
                <a:sym typeface="Wingdings" panose="05000000000000000000" pitchFamily="2" charset="2"/>
              </a:rPr>
              <a:t>Aperture = 16 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729133" y="3723651"/>
            <a:ext cx="14148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+</a:t>
            </a:r>
            <a:r>
              <a:rPr lang="fr-FR" sz="1600" b="1" dirty="0" err="1" smtClean="0">
                <a:solidFill>
                  <a:schemeClr val="accent1"/>
                </a:solidFill>
                <a:sym typeface="Wingdings" panose="05000000000000000000" pitchFamily="2" charset="2"/>
              </a:rPr>
              <a:t>Flared</a:t>
            </a:r>
            <a:r>
              <a:rPr lang="fr-FR" sz="1600" b="1" dirty="0" smtClean="0">
                <a:solidFill>
                  <a:schemeClr val="accent1"/>
                </a:solidFill>
                <a:sym typeface="Wingdings" panose="05000000000000000000" pitchFamily="2" charset="2"/>
              </a:rPr>
              <a:t> </a:t>
            </a: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ends </a:t>
            </a:r>
            <a:endParaRPr lang="en-US" sz="1600" b="1" dirty="0"/>
          </a:p>
        </p:txBody>
      </p:sp>
      <p:sp>
        <p:nvSpPr>
          <p:cNvPr id="17" name="Rectangle 16"/>
          <p:cNvSpPr/>
          <p:nvPr/>
        </p:nvSpPr>
        <p:spPr>
          <a:xfrm>
            <a:off x="7847497" y="2041221"/>
            <a:ext cx="1091966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+</a:t>
            </a:r>
            <a:r>
              <a:rPr lang="fr-FR" sz="1600" b="1" dirty="0" err="1" smtClean="0">
                <a:solidFill>
                  <a:schemeClr val="bg1">
                    <a:lumMod val="65000"/>
                  </a:schemeClr>
                </a:solidFill>
                <a:sym typeface="Wingdings" panose="05000000000000000000" pitchFamily="2" charset="2"/>
              </a:rPr>
              <a:t>Grading</a:t>
            </a:r>
            <a:endParaRPr lang="en-US" sz="16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5" name="Flèche courbée vers la gauche 24"/>
          <p:cNvSpPr/>
          <p:nvPr/>
        </p:nvSpPr>
        <p:spPr>
          <a:xfrm>
            <a:off x="7671167" y="3270785"/>
            <a:ext cx="501233" cy="1311870"/>
          </a:xfrm>
          <a:prstGeom prst="curvedLeftArrow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6" name="Flèche courbée vers la gauche 25"/>
          <p:cNvSpPr/>
          <p:nvPr/>
        </p:nvSpPr>
        <p:spPr>
          <a:xfrm>
            <a:off x="7693039" y="4635900"/>
            <a:ext cx="501233" cy="1503947"/>
          </a:xfrm>
          <a:prstGeom prst="curvedLeftArrow">
            <a:avLst/>
          </a:prstGeom>
          <a:solidFill>
            <a:schemeClr val="accent4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796117" y="5106858"/>
            <a:ext cx="1280898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r"/>
            <a:r>
              <a:rPr lang="fr-FR" sz="1600" b="1" dirty="0" smtClean="0">
                <a:solidFill>
                  <a:schemeClr val="accent4"/>
                </a:solidFill>
                <a:sym typeface="Wingdings" panose="05000000000000000000" pitchFamily="2" charset="2"/>
              </a:rPr>
              <a:t>+Aperture </a:t>
            </a:r>
            <a:endParaRPr lang="en-US" sz="1600" b="1" dirty="0">
              <a:solidFill>
                <a:schemeClr val="accent4"/>
              </a:solidFill>
            </a:endParaRPr>
          </a:p>
        </p:txBody>
      </p:sp>
      <p:pic>
        <p:nvPicPr>
          <p:cNvPr id="31" name="Image 30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8"/>
          <a:stretch/>
        </p:blipFill>
        <p:spPr>
          <a:xfrm>
            <a:off x="5766211" y="4996572"/>
            <a:ext cx="1639770" cy="1620000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4432"/>
          <a:stretch/>
        </p:blipFill>
        <p:spPr>
          <a:xfrm>
            <a:off x="4353095" y="3640067"/>
            <a:ext cx="1641390" cy="1620000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981" y="2569818"/>
            <a:ext cx="944078" cy="946450"/>
          </a:xfrm>
          <a:prstGeom prst="rect">
            <a:avLst/>
          </a:prstGeom>
        </p:spPr>
      </p:pic>
      <p:cxnSp>
        <p:nvCxnSpPr>
          <p:cNvPr id="37" name="Connecteur en angle 36"/>
          <p:cNvCxnSpPr/>
          <p:nvPr/>
        </p:nvCxnSpPr>
        <p:spPr>
          <a:xfrm>
            <a:off x="5373456" y="4480539"/>
            <a:ext cx="1044000" cy="1440000"/>
          </a:xfrm>
          <a:prstGeom prst="bentConnector3">
            <a:avLst>
              <a:gd name="adj1" fmla="val 17436"/>
            </a:avLst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en angle 40"/>
          <p:cNvCxnSpPr/>
          <p:nvPr/>
        </p:nvCxnSpPr>
        <p:spPr>
          <a:xfrm>
            <a:off x="5374321" y="4422900"/>
            <a:ext cx="1044000" cy="1296000"/>
          </a:xfrm>
          <a:prstGeom prst="bentConnector3">
            <a:avLst>
              <a:gd name="adj1" fmla="val 23988"/>
            </a:avLst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Image 43"/>
          <p:cNvPicPr>
            <a:picLocks noChangeAspect="1"/>
          </p:cNvPicPr>
          <p:nvPr/>
        </p:nvPicPr>
        <p:blipFill>
          <a:blip r:embed="rId6">
            <a:lum bright="70000" contrast="-70000"/>
          </a:blip>
          <a:stretch>
            <a:fillRect/>
          </a:stretch>
        </p:blipFill>
        <p:spPr>
          <a:xfrm>
            <a:off x="4881199" y="1064146"/>
            <a:ext cx="1536257" cy="1161741"/>
          </a:xfrm>
          <a:prstGeom prst="rect">
            <a:avLst/>
          </a:prstGeom>
        </p:spPr>
      </p:pic>
      <p:sp>
        <p:nvSpPr>
          <p:cNvPr id="24" name="Flèche courbée vers la gauche 23"/>
          <p:cNvSpPr/>
          <p:nvPr/>
        </p:nvSpPr>
        <p:spPr>
          <a:xfrm>
            <a:off x="7671167" y="1528009"/>
            <a:ext cx="501233" cy="1503947"/>
          </a:xfrm>
          <a:prstGeom prst="curvedLef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/>
          </a:p>
        </p:txBody>
      </p:sp>
      <p:sp>
        <p:nvSpPr>
          <p:cNvPr id="27" name="ZoneTexte 26"/>
          <p:cNvSpPr txBox="1"/>
          <p:nvPr/>
        </p:nvSpPr>
        <p:spPr>
          <a:xfrm rot="19630337">
            <a:off x="4875067" y="4729128"/>
            <a:ext cx="2061911" cy="584775"/>
          </a:xfrm>
          <a:prstGeom prst="rect">
            <a:avLst/>
          </a:prstGeom>
          <a:solidFill>
            <a:srgbClr val="FFFF0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002060"/>
                </a:solidFill>
              </a:rPr>
              <a:t>Future agreement to </a:t>
            </a:r>
            <a:r>
              <a:rPr lang="fr-FR" sz="1600" b="1" dirty="0" err="1" smtClean="0">
                <a:solidFill>
                  <a:srgbClr val="002060"/>
                </a:solidFill>
              </a:rPr>
              <a:t>be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discussed</a:t>
            </a:r>
            <a:endParaRPr lang="fr-FR" sz="1600" b="1" dirty="0">
              <a:solidFill>
                <a:srgbClr val="002060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901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8644" b="4244"/>
          <a:stretch/>
        </p:blipFill>
        <p:spPr>
          <a:xfrm>
            <a:off x="49312" y="1069157"/>
            <a:ext cx="3121678" cy="2880000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2" t="3651" r="39663" b="12581"/>
          <a:stretch/>
        </p:blipFill>
        <p:spPr>
          <a:xfrm>
            <a:off x="3260922" y="1107146"/>
            <a:ext cx="3319716" cy="2880000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Conceptual design </a:t>
            </a:r>
            <a:r>
              <a:rPr lang="en-US" noProof="0" dirty="0"/>
              <a:t>RD 2.1 – </a:t>
            </a:r>
            <a:r>
              <a:rPr lang="en-US" noProof="0" dirty="0" smtClean="0"/>
              <a:t>R2D2 in F2D2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Evènement - Date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3575462" y="6010722"/>
            <a:ext cx="877454" cy="184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04641" y="5344359"/>
            <a:ext cx="710213" cy="1331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4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263292"/>
              </p:ext>
            </p:extLst>
          </p:nvPr>
        </p:nvGraphicFramePr>
        <p:xfrm>
          <a:off x="6175445" y="1259344"/>
          <a:ext cx="2820701" cy="1440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16842">
                  <a:extLst>
                    <a:ext uri="{9D8B030D-6E8A-4147-A177-3AD203B41FA5}">
                      <a16:colId xmlns:a16="http://schemas.microsoft.com/office/drawing/2014/main" val="3566734237"/>
                    </a:ext>
                  </a:extLst>
                </a:gridCol>
                <a:gridCol w="1403859">
                  <a:extLst>
                    <a:ext uri="{9D8B030D-6E8A-4147-A177-3AD203B41FA5}">
                      <a16:colId xmlns:a16="http://schemas.microsoft.com/office/drawing/2014/main" val="2877814412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V 4.8.15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Nominal @ 1.9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17515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I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15917 A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524564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LL </a:t>
                      </a:r>
                      <a:r>
                        <a:rPr lang="fr-FR" sz="1200" dirty="0" err="1" smtClean="0"/>
                        <a:t>margin</a:t>
                      </a:r>
                      <a:r>
                        <a:rPr lang="fr-FR" sz="1200" dirty="0" smtClean="0"/>
                        <a:t> HF / LF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aseline="0" dirty="0" smtClean="0"/>
                        <a:t>22.4 % / 14.0 %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418021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B @ (0,0)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11.46</a:t>
                      </a:r>
                      <a:r>
                        <a:rPr lang="fr-FR" sz="1200" baseline="0" dirty="0" smtClean="0"/>
                        <a:t> T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920313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B </a:t>
                      </a:r>
                      <a:r>
                        <a:rPr lang="fr-FR" sz="1200" dirty="0" err="1" smtClean="0"/>
                        <a:t>peak</a:t>
                      </a:r>
                      <a:r>
                        <a:rPr lang="fr-FR" sz="1200" dirty="0" smtClean="0"/>
                        <a:t> HF / LF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/>
                        <a:t>12.61</a:t>
                      </a:r>
                      <a:r>
                        <a:rPr lang="fr-FR" sz="1200" baseline="0" dirty="0" smtClean="0"/>
                        <a:t> T / 9.77 T</a:t>
                      </a:r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1675285"/>
                  </a:ext>
                </a:extLst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458932" y="4047490"/>
            <a:ext cx="512906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Original </a:t>
            </a:r>
            <a:r>
              <a:rPr lang="fr-FR" dirty="0" err="1" smtClean="0">
                <a:solidFill>
                  <a:srgbClr val="002060"/>
                </a:solidFill>
              </a:rPr>
              <a:t>idea</a:t>
            </a:r>
            <a:r>
              <a:rPr lang="fr-FR" dirty="0" smtClean="0">
                <a:solidFill>
                  <a:srgbClr val="002060"/>
                </a:solidFill>
              </a:rPr>
              <a:t>: layer 3 </a:t>
            </a:r>
            <a:r>
              <a:rPr lang="fr-FR" dirty="0" err="1" smtClean="0">
                <a:solidFill>
                  <a:srgbClr val="002060"/>
                </a:solidFill>
              </a:rPr>
              <a:t>only</a:t>
            </a:r>
            <a:r>
              <a:rPr lang="fr-FR" dirty="0" smtClean="0">
                <a:solidFill>
                  <a:srgbClr val="002060"/>
                </a:solidFill>
              </a:rPr>
              <a:t>, </a:t>
            </a:r>
            <a:r>
              <a:rPr lang="fr-FR" dirty="0" err="1" smtClean="0">
                <a:solidFill>
                  <a:srgbClr val="002060"/>
                </a:solidFill>
              </a:rPr>
              <a:t>same</a:t>
            </a:r>
            <a:r>
              <a:rPr lang="fr-FR" dirty="0" smtClean="0">
                <a:solidFill>
                  <a:srgbClr val="002060"/>
                </a:solidFill>
              </a:rPr>
              <a:t> structure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FF0000"/>
                </a:solidFill>
              </a:rPr>
              <a:t>I</a:t>
            </a:r>
            <a:r>
              <a:rPr lang="fr-FR" baseline="-25000" dirty="0" smtClean="0">
                <a:solidFill>
                  <a:srgbClr val="FF0000"/>
                </a:solidFill>
              </a:rPr>
              <a:t>R2D2</a:t>
            </a:r>
            <a:r>
              <a:rPr lang="fr-FR" dirty="0" smtClean="0">
                <a:solidFill>
                  <a:srgbClr val="FF0000"/>
                </a:solidFill>
              </a:rPr>
              <a:t> ~ 160% I</a:t>
            </a:r>
            <a:r>
              <a:rPr lang="fr-FR" baseline="-25000" dirty="0" smtClean="0">
                <a:solidFill>
                  <a:srgbClr val="FF0000"/>
                </a:solidFill>
              </a:rPr>
              <a:t>F2D2 </a:t>
            </a:r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protection issues </a:t>
            </a:r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margin</a:t>
            </a:r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 to 20%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Steep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load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-line </a:t>
            </a:r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Stability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 issue </a:t>
            </a:r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trade</a:t>
            </a:r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-off </a:t>
            </a:r>
            <a:r>
              <a:rPr lang="fr-FR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low</a:t>
            </a:r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J</a:t>
            </a:r>
            <a:r>
              <a:rPr lang="fr-FR" baseline="-250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c</a:t>
            </a:r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/high RRR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chemeClr val="accent2"/>
                </a:solidFill>
              </a:rPr>
              <a:t>Grading</a:t>
            </a:r>
            <a:r>
              <a:rPr lang="fr-FR" dirty="0" smtClean="0">
                <a:solidFill>
                  <a:schemeClr val="accent2"/>
                </a:solidFill>
              </a:rPr>
              <a:t> not </a:t>
            </a:r>
            <a:r>
              <a:rPr lang="fr-FR" dirty="0" err="1" smtClean="0">
                <a:solidFill>
                  <a:schemeClr val="accent2"/>
                </a:solidFill>
              </a:rPr>
              <a:t>optimized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need</a:t>
            </a:r>
            <a:r>
              <a:rPr lang="fr-FR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to </a:t>
            </a:r>
            <a:r>
              <a:rPr lang="fr-FR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redesign</a:t>
            </a:r>
            <a:r>
              <a:rPr lang="fr-FR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the </a:t>
            </a:r>
            <a:r>
              <a:rPr lang="fr-FR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coil</a:t>
            </a:r>
            <a:endParaRPr lang="fr-FR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26" name="Graphiqu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819100"/>
              </p:ext>
            </p:extLst>
          </p:nvPr>
        </p:nvGraphicFramePr>
        <p:xfrm>
          <a:off x="5443621" y="3987145"/>
          <a:ext cx="3659176" cy="2616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Flèche droite 1"/>
          <p:cNvSpPr/>
          <p:nvPr/>
        </p:nvSpPr>
        <p:spPr>
          <a:xfrm>
            <a:off x="3053767" y="2294480"/>
            <a:ext cx="333377" cy="411392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576003" y="3304674"/>
            <a:ext cx="707365" cy="18181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6079958" y="4368800"/>
            <a:ext cx="1245937" cy="925096"/>
          </a:xfrm>
          <a:prstGeom prst="roundRect">
            <a:avLst>
              <a:gd name="adj" fmla="val 33674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954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New Organization</a:t>
            </a:r>
            <a:endParaRPr lang="en-US" noProof="0" dirty="0"/>
          </a:p>
        </p:txBody>
      </p:sp>
      <p:sp>
        <p:nvSpPr>
          <p:cNvPr id="83" name="ZoneTexte 82"/>
          <p:cNvSpPr txBox="1"/>
          <p:nvPr/>
        </p:nvSpPr>
        <p:spPr>
          <a:xfrm>
            <a:off x="2206453" y="1044186"/>
            <a:ext cx="1915775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Calibri" panose="020F0502020204030204"/>
              </a:rPr>
              <a:t>CEA Project leader</a:t>
            </a:r>
          </a:p>
          <a:p>
            <a:pPr algn="ctr"/>
            <a:r>
              <a:rPr lang="en-US" sz="1400" dirty="0" smtClean="0">
                <a:solidFill>
                  <a:srgbClr val="002060"/>
                </a:solidFill>
                <a:latin typeface="Calibri" panose="020F0502020204030204"/>
              </a:rPr>
              <a:t>E. Rochepault</a:t>
            </a:r>
            <a:endParaRPr lang="en-US" sz="1400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84" name="ZoneTexte 83"/>
          <p:cNvSpPr txBox="1"/>
          <p:nvPr/>
        </p:nvSpPr>
        <p:spPr>
          <a:xfrm>
            <a:off x="85320" y="2160000"/>
            <a:ext cx="1198035" cy="738664"/>
          </a:xfrm>
          <a:prstGeom prst="rect">
            <a:avLst/>
          </a:prstGeom>
          <a:solidFill>
            <a:srgbClr val="8C7DFF"/>
          </a:solidFill>
          <a:ln w="19050">
            <a:solidFill>
              <a:srgbClr val="13009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13009E"/>
                </a:solidFill>
                <a:latin typeface="Calibri" panose="020F0502020204030204"/>
              </a:rPr>
              <a:t>Conceptual Design</a:t>
            </a:r>
          </a:p>
          <a:p>
            <a:pPr algn="ctr"/>
            <a:r>
              <a:rPr lang="en-US" sz="1400" dirty="0" smtClean="0">
                <a:solidFill>
                  <a:srgbClr val="13009E"/>
                </a:solidFill>
                <a:latin typeface="Calibri" panose="020F0502020204030204"/>
              </a:rPr>
              <a:t>E. Rochepault</a:t>
            </a:r>
            <a:endParaRPr lang="en-US" sz="1400" dirty="0">
              <a:solidFill>
                <a:srgbClr val="13009E"/>
              </a:solidFill>
              <a:latin typeface="Calibri" panose="020F0502020204030204"/>
            </a:endParaRPr>
          </a:p>
        </p:txBody>
      </p:sp>
      <p:sp>
        <p:nvSpPr>
          <p:cNvPr id="85" name="ZoneTexte 84"/>
          <p:cNvSpPr txBox="1"/>
          <p:nvPr/>
        </p:nvSpPr>
        <p:spPr>
          <a:xfrm>
            <a:off x="5316249" y="2160000"/>
            <a:ext cx="1182899" cy="7386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/>
              </a:rPr>
              <a:t>Magnet Assembly</a:t>
            </a:r>
          </a:p>
          <a:p>
            <a:pPr algn="ctr"/>
            <a:r>
              <a:rPr lang="en-US" sz="14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/>
              </a:rPr>
              <a:t>E. Rochepault</a:t>
            </a:r>
            <a:endParaRPr lang="en-US" sz="1400" dirty="0">
              <a:solidFill>
                <a:schemeClr val="accent4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90" name="ZoneTexte 89"/>
          <p:cNvSpPr txBox="1"/>
          <p:nvPr/>
        </p:nvSpPr>
        <p:spPr>
          <a:xfrm>
            <a:off x="3813772" y="2160000"/>
            <a:ext cx="1283206" cy="7386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Coil Manufacturing</a:t>
            </a:r>
          </a:p>
          <a:p>
            <a:pPr algn="ctr"/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F. Rondeaux</a:t>
            </a:r>
            <a:endParaRPr lang="en-US" sz="1400" dirty="0">
              <a:solidFill>
                <a:schemeClr val="accent1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91" name="ZoneTexte 90"/>
          <p:cNvSpPr txBox="1"/>
          <p:nvPr/>
        </p:nvSpPr>
        <p:spPr>
          <a:xfrm>
            <a:off x="6703020" y="2160000"/>
            <a:ext cx="1004332" cy="7386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Instrumen-tation</a:t>
            </a:r>
            <a:endParaRPr lang="en-US" sz="1400" b="1" dirty="0" smtClean="0">
              <a:solidFill>
                <a:schemeClr val="accent2">
                  <a:lumMod val="50000"/>
                </a:schemeClr>
              </a:solidFill>
              <a:latin typeface="Calibri" panose="020F0502020204030204"/>
            </a:endParaRPr>
          </a:p>
          <a:p>
            <a:pPr algn="ctr"/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S. 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Perraud</a:t>
            </a:r>
            <a:endParaRPr lang="en-US" sz="1400" dirty="0">
              <a:solidFill>
                <a:schemeClr val="accent2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7847083" y="2160000"/>
            <a:ext cx="1177477" cy="523220"/>
          </a:xfrm>
          <a:prstGeom prst="rect">
            <a:avLst/>
          </a:prstGeom>
          <a:solidFill>
            <a:srgbClr val="FFD961"/>
          </a:solidFill>
          <a:ln w="19050">
            <a:solidFill>
              <a:srgbClr val="A8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A88000"/>
                </a:solidFill>
                <a:latin typeface="Calibri" panose="020F0502020204030204"/>
              </a:rPr>
              <a:t>Magnet Test</a:t>
            </a:r>
          </a:p>
          <a:p>
            <a:pPr algn="ctr"/>
            <a:r>
              <a:rPr lang="en-US" sz="1400" dirty="0" smtClean="0">
                <a:solidFill>
                  <a:srgbClr val="A88000"/>
                </a:solidFill>
                <a:latin typeface="Calibri" panose="020F0502020204030204"/>
              </a:rPr>
              <a:t>E. Rochepault</a:t>
            </a:r>
            <a:endParaRPr lang="en-US" sz="1400" dirty="0">
              <a:solidFill>
                <a:srgbClr val="A88000"/>
              </a:solidFill>
              <a:latin typeface="Calibri" panose="020F0502020204030204"/>
            </a:endParaRPr>
          </a:p>
        </p:txBody>
      </p:sp>
      <p:cxnSp>
        <p:nvCxnSpPr>
          <p:cNvPr id="93" name="Connecteur droit 92"/>
          <p:cNvCxnSpPr>
            <a:stCxn id="84" idx="2"/>
            <a:endCxn id="115" idx="0"/>
          </p:cNvCxnSpPr>
          <p:nvPr/>
        </p:nvCxnSpPr>
        <p:spPr>
          <a:xfrm flipH="1">
            <a:off x="636379" y="2898664"/>
            <a:ext cx="0" cy="1067163"/>
          </a:xfrm>
          <a:prstGeom prst="line">
            <a:avLst/>
          </a:prstGeom>
          <a:noFill/>
          <a:ln w="6350" cap="flat" cmpd="sng" algn="ctr">
            <a:solidFill>
              <a:srgbClr val="13009E"/>
            </a:solidFill>
            <a:prstDash val="solid"/>
            <a:miter lim="800000"/>
          </a:ln>
          <a:effectLst/>
        </p:spPr>
      </p:cxnSp>
      <p:cxnSp>
        <p:nvCxnSpPr>
          <p:cNvPr id="94" name="Connecteur droit 93"/>
          <p:cNvCxnSpPr>
            <a:endCxn id="97" idx="0"/>
          </p:cNvCxnSpPr>
          <p:nvPr/>
        </p:nvCxnSpPr>
        <p:spPr>
          <a:xfrm>
            <a:off x="1013475" y="2898664"/>
            <a:ext cx="0" cy="2282997"/>
          </a:xfrm>
          <a:prstGeom prst="line">
            <a:avLst/>
          </a:prstGeom>
          <a:noFill/>
          <a:ln w="6350" cap="flat" cmpd="sng" algn="ctr">
            <a:solidFill>
              <a:srgbClr val="13009E"/>
            </a:solidFill>
            <a:prstDash val="lgDash"/>
            <a:miter lim="800000"/>
          </a:ln>
          <a:effectLst/>
        </p:spPr>
      </p:cxnSp>
      <p:sp>
        <p:nvSpPr>
          <p:cNvPr id="97" name="ZoneTexte 96"/>
          <p:cNvSpPr txBox="1"/>
          <p:nvPr/>
        </p:nvSpPr>
        <p:spPr>
          <a:xfrm>
            <a:off x="526565" y="5181661"/>
            <a:ext cx="1078283" cy="492443"/>
          </a:xfrm>
          <a:prstGeom prst="rect">
            <a:avLst/>
          </a:prstGeom>
          <a:solidFill>
            <a:srgbClr val="C8C1FF"/>
          </a:solidFill>
          <a:ln>
            <a:solidFill>
              <a:srgbClr val="13009E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Calibri" panose="020F0502020204030204"/>
              </a:rPr>
              <a:t>Mechanics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Calibri" panose="020F0502020204030204"/>
              </a:rPr>
              <a:t>E. Rochepault</a:t>
            </a:r>
          </a:p>
        </p:txBody>
      </p:sp>
      <p:cxnSp>
        <p:nvCxnSpPr>
          <p:cNvPr id="101" name="Connecteur droit 100"/>
          <p:cNvCxnSpPr>
            <a:stCxn id="90" idx="2"/>
            <a:endCxn id="120" idx="0"/>
          </p:cNvCxnSpPr>
          <p:nvPr/>
        </p:nvCxnSpPr>
        <p:spPr>
          <a:xfrm flipH="1">
            <a:off x="4451631" y="2898664"/>
            <a:ext cx="3744" cy="3064532"/>
          </a:xfrm>
          <a:prstGeom prst="line">
            <a:avLst/>
          </a:prstGeom>
          <a:noFill/>
          <a:ln w="6350" cap="flat" cmpd="sng" algn="ctr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102" name="Connecteur droit 101"/>
          <p:cNvCxnSpPr>
            <a:endCxn id="135" idx="0"/>
          </p:cNvCxnSpPr>
          <p:nvPr/>
        </p:nvCxnSpPr>
        <p:spPr>
          <a:xfrm>
            <a:off x="3075471" y="2775579"/>
            <a:ext cx="0" cy="3128153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103" name="ZoneTexte 102"/>
          <p:cNvSpPr txBox="1"/>
          <p:nvPr/>
        </p:nvSpPr>
        <p:spPr>
          <a:xfrm>
            <a:off x="2482851" y="3989860"/>
            <a:ext cx="1185239" cy="49244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Winding R&amp;D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M. Durante</a:t>
            </a:r>
          </a:p>
        </p:txBody>
      </p:sp>
      <p:sp>
        <p:nvSpPr>
          <p:cNvPr id="104" name="ZoneTexte 103"/>
          <p:cNvSpPr txBox="1"/>
          <p:nvPr/>
        </p:nvSpPr>
        <p:spPr>
          <a:xfrm>
            <a:off x="1453494" y="2160000"/>
            <a:ext cx="1059192" cy="7386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/>
              </a:rPr>
              <a:t>Engineering Design </a:t>
            </a:r>
          </a:p>
          <a:p>
            <a:pPr algn="ctr"/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Calibri" panose="020F0502020204030204"/>
              </a:rPr>
              <a:t>P. Manil</a:t>
            </a:r>
            <a:endParaRPr lang="en-US" sz="1400" dirty="0">
              <a:solidFill>
                <a:schemeClr val="tx2">
                  <a:lumMod val="50000"/>
                </a:schemeClr>
              </a:solidFill>
              <a:latin typeface="Calibri" panose="020F0502020204030204"/>
            </a:endParaRPr>
          </a:p>
        </p:txBody>
      </p:sp>
      <p:cxnSp>
        <p:nvCxnSpPr>
          <p:cNvPr id="106" name="Connecteur droit 105"/>
          <p:cNvCxnSpPr/>
          <p:nvPr/>
        </p:nvCxnSpPr>
        <p:spPr>
          <a:xfrm flipV="1">
            <a:off x="659068" y="1908000"/>
            <a:ext cx="0" cy="2520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107" name="Connecteur droit 106"/>
          <p:cNvCxnSpPr/>
          <p:nvPr/>
        </p:nvCxnSpPr>
        <p:spPr>
          <a:xfrm flipH="1" flipV="1">
            <a:off x="5041642" y="1908000"/>
            <a:ext cx="1" cy="2520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108" name="Connecteur droit 107"/>
          <p:cNvCxnSpPr/>
          <p:nvPr/>
        </p:nvCxnSpPr>
        <p:spPr>
          <a:xfrm flipH="1" flipV="1">
            <a:off x="6996820" y="1908000"/>
            <a:ext cx="1" cy="2520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109" name="Connecteur droit 108"/>
          <p:cNvCxnSpPr/>
          <p:nvPr/>
        </p:nvCxnSpPr>
        <p:spPr>
          <a:xfrm flipV="1">
            <a:off x="3146706" y="1637361"/>
            <a:ext cx="1" cy="2880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110" name="Connecteur droit 109"/>
          <p:cNvCxnSpPr/>
          <p:nvPr/>
        </p:nvCxnSpPr>
        <p:spPr>
          <a:xfrm flipH="1" flipV="1">
            <a:off x="8421775" y="1908000"/>
            <a:ext cx="1" cy="2520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111" name="Connecteur droit 110"/>
          <p:cNvCxnSpPr/>
          <p:nvPr/>
        </p:nvCxnSpPr>
        <p:spPr>
          <a:xfrm>
            <a:off x="659068" y="1908000"/>
            <a:ext cx="7762707" cy="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112" name="Connecteur droit 111"/>
          <p:cNvCxnSpPr/>
          <p:nvPr/>
        </p:nvCxnSpPr>
        <p:spPr>
          <a:xfrm flipH="1" flipV="1">
            <a:off x="7394542" y="1908000"/>
            <a:ext cx="1" cy="2520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sp>
        <p:nvSpPr>
          <p:cNvPr id="113" name="ZoneTexte 112"/>
          <p:cNvSpPr txBox="1"/>
          <p:nvPr/>
        </p:nvSpPr>
        <p:spPr>
          <a:xfrm>
            <a:off x="2639673" y="2160000"/>
            <a:ext cx="1014067" cy="73866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  <a:latin typeface="Calibri" panose="020F0502020204030204"/>
              </a:rPr>
              <a:t>R&amp;D and tests</a:t>
            </a:r>
          </a:p>
          <a:p>
            <a:pPr algn="ctr"/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alibri" panose="020F0502020204030204"/>
              </a:rPr>
              <a:t>M. Durante</a:t>
            </a:r>
            <a:endParaRPr lang="en-US" sz="1400" dirty="0">
              <a:solidFill>
                <a:schemeClr val="bg2">
                  <a:lumMod val="50000"/>
                </a:schemeClr>
              </a:solidFill>
              <a:latin typeface="Calibri" panose="020F0502020204030204"/>
            </a:endParaRPr>
          </a:p>
        </p:txBody>
      </p:sp>
      <p:cxnSp>
        <p:nvCxnSpPr>
          <p:cNvPr id="114" name="Connecteur droit 113"/>
          <p:cNvCxnSpPr/>
          <p:nvPr/>
        </p:nvCxnSpPr>
        <p:spPr>
          <a:xfrm flipH="1" flipV="1">
            <a:off x="3438646" y="1908000"/>
            <a:ext cx="1" cy="2520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sp>
        <p:nvSpPr>
          <p:cNvPr id="115" name="ZoneTexte 114"/>
          <p:cNvSpPr txBox="1"/>
          <p:nvPr/>
        </p:nvSpPr>
        <p:spPr>
          <a:xfrm>
            <a:off x="153294" y="3965827"/>
            <a:ext cx="966169" cy="492443"/>
          </a:xfrm>
          <a:prstGeom prst="rect">
            <a:avLst/>
          </a:prstGeom>
          <a:solidFill>
            <a:srgbClr val="C8C1FF"/>
          </a:solidFill>
          <a:ln>
            <a:solidFill>
              <a:srgbClr val="13009E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Calibri" panose="020F0502020204030204"/>
              </a:rPr>
              <a:t>Protection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Calibri" panose="020F0502020204030204"/>
              </a:rPr>
              <a:t>V.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Calibri" panose="020F0502020204030204"/>
              </a:rPr>
              <a:t>Calvelli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13009E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6" name="ZoneTexte 115"/>
          <p:cNvSpPr txBox="1"/>
          <p:nvPr/>
        </p:nvSpPr>
        <p:spPr>
          <a:xfrm>
            <a:off x="163598" y="3289298"/>
            <a:ext cx="966169" cy="492443"/>
          </a:xfrm>
          <a:prstGeom prst="rect">
            <a:avLst/>
          </a:prstGeom>
          <a:solidFill>
            <a:srgbClr val="C8C1FF"/>
          </a:solidFill>
          <a:ln>
            <a:solidFill>
              <a:srgbClr val="13009E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Calibri" panose="020F0502020204030204"/>
              </a:rPr>
              <a:t>Magnetics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Calibri" panose="020F0502020204030204"/>
              </a:rPr>
              <a:t>V.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Calibri" panose="020F0502020204030204"/>
              </a:rPr>
              <a:t>Calvelli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13009E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7" name="ZoneTexte 116"/>
          <p:cNvSpPr txBox="1"/>
          <p:nvPr/>
        </p:nvSpPr>
        <p:spPr>
          <a:xfrm>
            <a:off x="3978772" y="5126504"/>
            <a:ext cx="945718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Quality control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F. Rondeaux</a:t>
            </a:r>
          </a:p>
        </p:txBody>
      </p:sp>
      <p:sp>
        <p:nvSpPr>
          <p:cNvPr id="118" name="ZoneTexte 117"/>
          <p:cNvSpPr txBox="1"/>
          <p:nvPr/>
        </p:nvSpPr>
        <p:spPr>
          <a:xfrm>
            <a:off x="3889548" y="4487577"/>
            <a:ext cx="1166431" cy="4924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Procedures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F. Rondeaux</a:t>
            </a:r>
          </a:p>
        </p:txBody>
      </p:sp>
      <p:sp>
        <p:nvSpPr>
          <p:cNvPr id="119" name="ZoneTexte 118"/>
          <p:cNvSpPr txBox="1"/>
          <p:nvPr/>
        </p:nvSpPr>
        <p:spPr>
          <a:xfrm>
            <a:off x="3892367" y="3890177"/>
            <a:ext cx="1166431" cy="4924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Procurement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F. Rondeaux</a:t>
            </a:r>
          </a:p>
        </p:txBody>
      </p:sp>
      <p:sp>
        <p:nvSpPr>
          <p:cNvPr id="120" name="ZoneTexte 119"/>
          <p:cNvSpPr txBox="1"/>
          <p:nvPr/>
        </p:nvSpPr>
        <p:spPr>
          <a:xfrm>
            <a:off x="3809372" y="5963196"/>
            <a:ext cx="1284517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Manufacturing supervision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F. Rondeaux</a:t>
            </a:r>
          </a:p>
        </p:txBody>
      </p:sp>
      <p:cxnSp>
        <p:nvCxnSpPr>
          <p:cNvPr id="121" name="Connecteur droit 120"/>
          <p:cNvCxnSpPr/>
          <p:nvPr/>
        </p:nvCxnSpPr>
        <p:spPr>
          <a:xfrm flipH="1" flipV="1">
            <a:off x="1948120" y="1908000"/>
            <a:ext cx="1" cy="2520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122" name="Connecteur droit 121"/>
          <p:cNvCxnSpPr/>
          <p:nvPr/>
        </p:nvCxnSpPr>
        <p:spPr>
          <a:xfrm flipH="1">
            <a:off x="1858601" y="2889801"/>
            <a:ext cx="23303" cy="1676663"/>
          </a:xfrm>
          <a:prstGeom prst="line">
            <a:avLst/>
          </a:prstGeom>
          <a:noFill/>
          <a:ln w="6350" cap="flat" cmpd="sng" algn="ctr">
            <a:solidFill>
              <a:schemeClr val="tx2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123" name="ZoneTexte 122"/>
          <p:cNvSpPr txBox="1"/>
          <p:nvPr/>
        </p:nvSpPr>
        <p:spPr>
          <a:xfrm>
            <a:off x="1370091" y="3241970"/>
            <a:ext cx="966169" cy="492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CAD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G.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Minier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24" name="ZoneTexte 123"/>
          <p:cNvSpPr txBox="1"/>
          <p:nvPr/>
        </p:nvSpPr>
        <p:spPr>
          <a:xfrm>
            <a:off x="1377419" y="3893405"/>
            <a:ext cx="966169" cy="492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Drawings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G.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Minier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25" name="Connecteur droit 124"/>
          <p:cNvCxnSpPr>
            <a:stCxn id="85" idx="2"/>
          </p:cNvCxnSpPr>
          <p:nvPr/>
        </p:nvCxnSpPr>
        <p:spPr>
          <a:xfrm>
            <a:off x="5907699" y="2898664"/>
            <a:ext cx="0" cy="3064532"/>
          </a:xfrm>
          <a:prstGeom prst="line">
            <a:avLst/>
          </a:prstGeom>
          <a:noFill/>
          <a:ln w="6350" cap="flat" cmpd="sng" algn="ctr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126" name="ZoneTexte 125"/>
          <p:cNvSpPr txBox="1"/>
          <p:nvPr/>
        </p:nvSpPr>
        <p:spPr>
          <a:xfrm>
            <a:off x="5478704" y="5126504"/>
            <a:ext cx="869124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Quality control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S.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Perraud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27" name="ZoneTexte 126"/>
          <p:cNvSpPr txBox="1"/>
          <p:nvPr/>
        </p:nvSpPr>
        <p:spPr>
          <a:xfrm>
            <a:off x="5359231" y="4493990"/>
            <a:ext cx="1155338" cy="4924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Procedures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S.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Perraud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28" name="ZoneTexte 127"/>
          <p:cNvSpPr txBox="1"/>
          <p:nvPr/>
        </p:nvSpPr>
        <p:spPr>
          <a:xfrm>
            <a:off x="5362124" y="3903514"/>
            <a:ext cx="1155338" cy="4924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Procurement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S.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Perraud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29" name="ZoneTexte 128"/>
          <p:cNvSpPr txBox="1"/>
          <p:nvPr/>
        </p:nvSpPr>
        <p:spPr>
          <a:xfrm>
            <a:off x="5286270" y="5963196"/>
            <a:ext cx="1272301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Assembly supervision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S.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Perraud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30" name="Connecteur droit 129"/>
          <p:cNvCxnSpPr>
            <a:endCxn id="133" idx="0"/>
          </p:cNvCxnSpPr>
          <p:nvPr/>
        </p:nvCxnSpPr>
        <p:spPr>
          <a:xfrm>
            <a:off x="8529327" y="2698930"/>
            <a:ext cx="0" cy="1237944"/>
          </a:xfrm>
          <a:prstGeom prst="line">
            <a:avLst/>
          </a:prstGeom>
          <a:noFill/>
          <a:ln w="6350" cap="flat" cmpd="sng" algn="ctr">
            <a:solidFill>
              <a:srgbClr val="A88000"/>
            </a:solidFill>
            <a:prstDash val="solid"/>
            <a:miter lim="800000"/>
          </a:ln>
          <a:effectLst/>
        </p:spPr>
      </p:cxnSp>
      <p:cxnSp>
        <p:nvCxnSpPr>
          <p:cNvPr id="131" name="Connecteur droit 130"/>
          <p:cNvCxnSpPr/>
          <p:nvPr/>
        </p:nvCxnSpPr>
        <p:spPr>
          <a:xfrm>
            <a:off x="8328212" y="2698930"/>
            <a:ext cx="0" cy="2556380"/>
          </a:xfrm>
          <a:prstGeom prst="line">
            <a:avLst/>
          </a:prstGeom>
          <a:noFill/>
          <a:ln w="6350" cap="flat" cmpd="sng" algn="ctr">
            <a:solidFill>
              <a:srgbClr val="A88000"/>
            </a:solidFill>
            <a:prstDash val="lgDash"/>
            <a:miter lim="800000"/>
          </a:ln>
          <a:effectLst/>
        </p:spPr>
      </p:cxnSp>
      <p:sp>
        <p:nvSpPr>
          <p:cNvPr id="132" name="ZoneTexte 131"/>
          <p:cNvSpPr txBox="1"/>
          <p:nvPr/>
        </p:nvSpPr>
        <p:spPr>
          <a:xfrm>
            <a:off x="8029701" y="5255310"/>
            <a:ext cx="1078283" cy="707886"/>
          </a:xfrm>
          <a:prstGeom prst="rect">
            <a:avLst/>
          </a:prstGeom>
          <a:solidFill>
            <a:srgbClr val="FFEDB3"/>
          </a:solidFill>
          <a:ln>
            <a:solidFill>
              <a:srgbClr val="A88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A88000"/>
                </a:solidFill>
                <a:effectLst/>
                <a:uLnTx/>
                <a:uFillTx/>
                <a:latin typeface="Calibri" panose="020F0502020204030204"/>
              </a:rPr>
              <a:t>Mechanical analysis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A88000"/>
                </a:solidFill>
                <a:effectLst/>
                <a:uLnTx/>
                <a:uFillTx/>
                <a:latin typeface="Calibri" panose="020F0502020204030204"/>
              </a:rPr>
              <a:t>E. Rochepault</a:t>
            </a:r>
          </a:p>
        </p:txBody>
      </p:sp>
      <p:sp>
        <p:nvSpPr>
          <p:cNvPr id="133" name="ZoneTexte 132"/>
          <p:cNvSpPr txBox="1"/>
          <p:nvPr/>
        </p:nvSpPr>
        <p:spPr>
          <a:xfrm>
            <a:off x="8046242" y="3936874"/>
            <a:ext cx="966169" cy="707886"/>
          </a:xfrm>
          <a:prstGeom prst="rect">
            <a:avLst/>
          </a:prstGeom>
          <a:solidFill>
            <a:srgbClr val="FFEDB3"/>
          </a:solidFill>
          <a:ln>
            <a:solidFill>
              <a:srgbClr val="A88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A88000"/>
                </a:solidFill>
                <a:effectLst/>
                <a:uLnTx/>
                <a:uFillTx/>
                <a:latin typeface="Calibri" panose="020F0502020204030204"/>
              </a:rPr>
              <a:t>Quench analysis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A88000"/>
                </a:solidFill>
                <a:effectLst/>
                <a:uLnTx/>
                <a:uFillTx/>
                <a:latin typeface="Calibri" panose="020F0502020204030204"/>
              </a:rPr>
              <a:t>V.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A88000"/>
                </a:solidFill>
                <a:effectLst/>
                <a:uLnTx/>
                <a:uFillTx/>
                <a:latin typeface="Calibri" panose="020F0502020204030204"/>
              </a:rPr>
              <a:t>Calvelli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A88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34" name="ZoneTexte 133"/>
          <p:cNvSpPr txBox="1"/>
          <p:nvPr/>
        </p:nvSpPr>
        <p:spPr>
          <a:xfrm>
            <a:off x="8056546" y="3073855"/>
            <a:ext cx="966169" cy="707886"/>
          </a:xfrm>
          <a:prstGeom prst="rect">
            <a:avLst/>
          </a:prstGeom>
          <a:solidFill>
            <a:srgbClr val="FFEDB3"/>
          </a:solidFill>
          <a:ln>
            <a:solidFill>
              <a:srgbClr val="A88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A88000"/>
                </a:solidFill>
                <a:effectLst/>
                <a:uLnTx/>
                <a:uFillTx/>
                <a:latin typeface="Calibri" panose="020F0502020204030204"/>
              </a:rPr>
              <a:t>Magnetic analysis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A88000"/>
                </a:solidFill>
                <a:effectLst/>
                <a:uLnTx/>
                <a:uFillTx/>
                <a:latin typeface="Calibri" panose="020F0502020204030204"/>
              </a:rPr>
              <a:t>V.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A88000"/>
                </a:solidFill>
                <a:effectLst/>
                <a:uLnTx/>
                <a:uFillTx/>
                <a:latin typeface="Calibri" panose="020F0502020204030204"/>
              </a:rPr>
              <a:t>Calvelli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A88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35" name="ZoneTexte 134"/>
          <p:cNvSpPr txBox="1"/>
          <p:nvPr/>
        </p:nvSpPr>
        <p:spPr>
          <a:xfrm>
            <a:off x="2541363" y="5903732"/>
            <a:ext cx="1068215" cy="49244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Splice R&amp;D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M. Durante</a:t>
            </a:r>
          </a:p>
        </p:txBody>
      </p:sp>
      <p:sp>
        <p:nvSpPr>
          <p:cNvPr id="136" name="ZoneTexte 135"/>
          <p:cNvSpPr txBox="1"/>
          <p:nvPr/>
        </p:nvSpPr>
        <p:spPr>
          <a:xfrm>
            <a:off x="6181700" y="3072565"/>
            <a:ext cx="891022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accent4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Structure R&amp;D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S.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Perraud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37" name="Connecteur droit 136"/>
          <p:cNvCxnSpPr/>
          <p:nvPr/>
        </p:nvCxnSpPr>
        <p:spPr>
          <a:xfrm>
            <a:off x="6348055" y="2898664"/>
            <a:ext cx="0" cy="173901"/>
          </a:xfrm>
          <a:prstGeom prst="line">
            <a:avLst/>
          </a:prstGeom>
          <a:noFill/>
          <a:ln w="6350" cap="flat" cmpd="sng" algn="ctr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138" name="ZoneTexte 137"/>
          <p:cNvSpPr txBox="1"/>
          <p:nvPr/>
        </p:nvSpPr>
        <p:spPr>
          <a:xfrm>
            <a:off x="3115936" y="3058692"/>
            <a:ext cx="984433" cy="70788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Conductor tests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M. Durante</a:t>
            </a:r>
          </a:p>
        </p:txBody>
      </p:sp>
      <p:cxnSp>
        <p:nvCxnSpPr>
          <p:cNvPr id="139" name="Connecteur droit 138"/>
          <p:cNvCxnSpPr/>
          <p:nvPr/>
        </p:nvCxnSpPr>
        <p:spPr>
          <a:xfrm>
            <a:off x="3441128" y="2880324"/>
            <a:ext cx="0" cy="178368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140" name="Connecteur droit 139"/>
          <p:cNvCxnSpPr>
            <a:stCxn id="91" idx="2"/>
          </p:cNvCxnSpPr>
          <p:nvPr/>
        </p:nvCxnSpPr>
        <p:spPr>
          <a:xfrm flipH="1">
            <a:off x="7176133" y="2898664"/>
            <a:ext cx="0" cy="3054702"/>
          </a:xfrm>
          <a:prstGeom prst="line">
            <a:avLst/>
          </a:prstGeom>
          <a:noFill/>
          <a:ln w="6350" cap="flat" cmpd="sng" algn="ctr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141" name="ZoneTexte 140"/>
          <p:cNvSpPr txBox="1"/>
          <p:nvPr/>
        </p:nvSpPr>
        <p:spPr>
          <a:xfrm>
            <a:off x="6727009" y="4598523"/>
            <a:ext cx="1166431" cy="4924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Mechanical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  <a:p>
            <a:pPr algn="ctr"/>
            <a:r>
              <a:rPr lang="en-US" sz="1200" dirty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S. </a:t>
            </a:r>
            <a:r>
              <a:rPr lang="en-US" sz="1200" dirty="0" err="1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Perraud</a:t>
            </a:r>
            <a:endParaRPr lang="en-US" sz="1200" dirty="0">
              <a:solidFill>
                <a:schemeClr val="accent2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142" name="ZoneTexte 141"/>
          <p:cNvSpPr txBox="1"/>
          <p:nvPr/>
        </p:nvSpPr>
        <p:spPr>
          <a:xfrm>
            <a:off x="6726935" y="5286005"/>
            <a:ext cx="1166431" cy="4924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Electrical</a:t>
            </a:r>
          </a:p>
          <a:p>
            <a:pPr algn="ctr"/>
            <a:r>
              <a:rPr lang="en-US" sz="1200" dirty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S. </a:t>
            </a:r>
            <a:r>
              <a:rPr lang="en-US" sz="1200" dirty="0" err="1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Perraud</a:t>
            </a:r>
            <a:endParaRPr lang="en-US" sz="1200" dirty="0">
              <a:solidFill>
                <a:schemeClr val="accent2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143" name="ZoneTexte 142"/>
          <p:cNvSpPr txBox="1"/>
          <p:nvPr/>
        </p:nvSpPr>
        <p:spPr>
          <a:xfrm>
            <a:off x="6726935" y="3898270"/>
            <a:ext cx="1166431" cy="4924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Protection</a:t>
            </a:r>
          </a:p>
          <a:p>
            <a:pPr algn="ctr"/>
            <a:r>
              <a:rPr lang="en-US" sz="1200" dirty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S. </a:t>
            </a:r>
            <a:r>
              <a:rPr lang="en-US" sz="1200" dirty="0" err="1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Perraud</a:t>
            </a:r>
            <a:endParaRPr lang="en-US" sz="1200" dirty="0">
              <a:solidFill>
                <a:schemeClr val="accent2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144" name="ZoneTexte 25"/>
          <p:cNvSpPr txBox="1"/>
          <p:nvPr/>
        </p:nvSpPr>
        <p:spPr>
          <a:xfrm>
            <a:off x="2438515" y="4634703"/>
            <a:ext cx="1273905" cy="49244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Reaction R&amp;D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M. Durante</a:t>
            </a:r>
          </a:p>
        </p:txBody>
      </p:sp>
      <p:sp>
        <p:nvSpPr>
          <p:cNvPr id="145" name="ZoneTexte 25"/>
          <p:cNvSpPr txBox="1"/>
          <p:nvPr/>
        </p:nvSpPr>
        <p:spPr>
          <a:xfrm>
            <a:off x="2438518" y="5279546"/>
            <a:ext cx="1273905" cy="49244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Impreg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. R&amp;D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M. Durante</a:t>
            </a:r>
          </a:p>
        </p:txBody>
      </p:sp>
      <p:sp>
        <p:nvSpPr>
          <p:cNvPr id="58" name="ZoneTexte 57"/>
          <p:cNvSpPr txBox="1"/>
          <p:nvPr/>
        </p:nvSpPr>
        <p:spPr>
          <a:xfrm>
            <a:off x="4218177" y="1107098"/>
            <a:ext cx="961399" cy="461665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/>
              </a:rPr>
              <a:t>Former:</a:t>
            </a:r>
          </a:p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/>
              </a:rPr>
              <a:t>H.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  <a:latin typeface="Calibri" panose="020F0502020204030204"/>
              </a:rPr>
              <a:t>Felice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1375516" y="4566464"/>
            <a:ext cx="966169" cy="492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SMC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G. Maître</a:t>
            </a:r>
          </a:p>
        </p:txBody>
      </p:sp>
      <p:sp>
        <p:nvSpPr>
          <p:cNvPr id="62" name="ZoneTexte 61"/>
          <p:cNvSpPr txBox="1"/>
          <p:nvPr/>
        </p:nvSpPr>
        <p:spPr>
          <a:xfrm>
            <a:off x="6726935" y="5953366"/>
            <a:ext cx="1166431" cy="4924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Magnetic</a:t>
            </a:r>
          </a:p>
          <a:p>
            <a:pPr algn="ctr"/>
            <a:r>
              <a:rPr lang="en-US" sz="1200" dirty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S. </a:t>
            </a:r>
            <a:r>
              <a:rPr lang="en-US" sz="1200" dirty="0" err="1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Perraud</a:t>
            </a:r>
            <a:endParaRPr lang="en-US" sz="1200" dirty="0">
              <a:solidFill>
                <a:schemeClr val="accent2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66" name="ZoneTexte 65"/>
          <p:cNvSpPr txBox="1"/>
          <p:nvPr/>
        </p:nvSpPr>
        <p:spPr>
          <a:xfrm>
            <a:off x="5792500" y="1327798"/>
            <a:ext cx="956344" cy="461665"/>
          </a:xfrm>
          <a:prstGeom prst="rect">
            <a:avLst/>
          </a:prstGeom>
          <a:noFill/>
          <a:ln w="28575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/>
              </a:rPr>
              <a:t>Former:</a:t>
            </a:r>
          </a:p>
          <a:p>
            <a:pPr algn="ctr"/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/>
              </a:rPr>
              <a:t>P. Mallon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Calibri" panose="020F0502020204030204"/>
            </a:endParaRPr>
          </a:p>
        </p:txBody>
      </p:sp>
      <p:pic>
        <p:nvPicPr>
          <p:cNvPr id="35" name="Image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9503" y="1105544"/>
            <a:ext cx="425223" cy="432000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ECECEC"/>
              </a:clrFrom>
              <a:clrTo>
                <a:srgbClr val="ECEC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53" t="12648" r="23505" b="14650"/>
          <a:stretch/>
        </p:blipFill>
        <p:spPr>
          <a:xfrm>
            <a:off x="6778771" y="1354979"/>
            <a:ext cx="436098" cy="432000"/>
          </a:xfrm>
          <a:prstGeom prst="rect">
            <a:avLst/>
          </a:prstGeom>
        </p:spPr>
      </p:pic>
      <p:cxnSp>
        <p:nvCxnSpPr>
          <p:cNvPr id="38" name="Connecteur droit 37"/>
          <p:cNvCxnSpPr>
            <a:stCxn id="66" idx="2"/>
          </p:cNvCxnSpPr>
          <p:nvPr/>
        </p:nvCxnSpPr>
        <p:spPr>
          <a:xfrm>
            <a:off x="6270672" y="1789463"/>
            <a:ext cx="0" cy="35342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droit 98"/>
          <p:cNvCxnSpPr>
            <a:stCxn id="58" idx="1"/>
          </p:cNvCxnSpPr>
          <p:nvPr/>
        </p:nvCxnSpPr>
        <p:spPr>
          <a:xfrm flipH="1" flipV="1">
            <a:off x="4116182" y="1331929"/>
            <a:ext cx="101995" cy="600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Espace réservé du pied de page 4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2" name="Espace réservé du numéro de diapositive 4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970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ZoneTexte 63"/>
          <p:cNvSpPr txBox="1"/>
          <p:nvPr/>
        </p:nvSpPr>
        <p:spPr>
          <a:xfrm>
            <a:off x="2387687" y="3008352"/>
            <a:ext cx="5590587" cy="376676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rtlCol="0" anchor="t">
            <a:no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  <a:latin typeface="Calibri" panose="020F0502020204030204"/>
              </a:rPr>
              <a:t>Infrastructure</a:t>
            </a:r>
          </a:p>
          <a:p>
            <a:pPr algn="ctr"/>
            <a:r>
              <a:rPr lang="en-US" sz="1400" dirty="0" smtClean="0">
                <a:solidFill>
                  <a:srgbClr val="002060"/>
                </a:solidFill>
                <a:latin typeface="Calibri" panose="020F0502020204030204"/>
              </a:rPr>
              <a:t>M. Durante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New Organization</a:t>
            </a:r>
            <a:endParaRPr lang="en-US" noProof="0" dirty="0"/>
          </a:p>
        </p:txBody>
      </p:sp>
      <p:sp>
        <p:nvSpPr>
          <p:cNvPr id="76" name="ZoneTexte 75"/>
          <p:cNvSpPr txBox="1"/>
          <p:nvPr/>
        </p:nvSpPr>
        <p:spPr>
          <a:xfrm>
            <a:off x="3838222" y="3820583"/>
            <a:ext cx="2810441" cy="635076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rtlCol="0">
            <a:noAutofit/>
          </a:bodyPr>
          <a:lstStyle/>
          <a:p>
            <a:pPr algn="ctr"/>
            <a:endParaRPr lang="en-US" sz="1400" dirty="0" smtClean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77" name="ZoneTexte 76"/>
          <p:cNvSpPr txBox="1"/>
          <p:nvPr/>
        </p:nvSpPr>
        <p:spPr>
          <a:xfrm>
            <a:off x="3838222" y="4455659"/>
            <a:ext cx="4140052" cy="1434498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rtlCol="0">
            <a:noAutofit/>
          </a:bodyPr>
          <a:lstStyle/>
          <a:p>
            <a:pPr marL="1440000"/>
            <a:endParaRPr lang="en-US" sz="1400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83" name="ZoneTexte 82"/>
          <p:cNvSpPr txBox="1"/>
          <p:nvPr/>
        </p:nvSpPr>
        <p:spPr>
          <a:xfrm>
            <a:off x="2206453" y="1044186"/>
            <a:ext cx="1915775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2060"/>
                </a:solidFill>
                <a:latin typeface="Calibri" panose="020F0502020204030204"/>
              </a:rPr>
              <a:t>CEA Project leader</a:t>
            </a:r>
          </a:p>
          <a:p>
            <a:pPr algn="ctr"/>
            <a:r>
              <a:rPr lang="en-US" sz="1400" dirty="0" smtClean="0">
                <a:solidFill>
                  <a:srgbClr val="002060"/>
                </a:solidFill>
                <a:latin typeface="Calibri" panose="020F0502020204030204"/>
              </a:rPr>
              <a:t>E. Rochepault</a:t>
            </a:r>
            <a:endParaRPr lang="en-US" sz="1400" dirty="0">
              <a:solidFill>
                <a:srgbClr val="002060"/>
              </a:solidFill>
              <a:latin typeface="Calibri" panose="020F0502020204030204"/>
            </a:endParaRPr>
          </a:p>
        </p:txBody>
      </p:sp>
      <p:sp>
        <p:nvSpPr>
          <p:cNvPr id="84" name="ZoneTexte 83"/>
          <p:cNvSpPr txBox="1"/>
          <p:nvPr/>
        </p:nvSpPr>
        <p:spPr>
          <a:xfrm>
            <a:off x="85320" y="2160000"/>
            <a:ext cx="1198035" cy="738664"/>
          </a:xfrm>
          <a:prstGeom prst="rect">
            <a:avLst/>
          </a:prstGeom>
          <a:solidFill>
            <a:srgbClr val="8C7DFF"/>
          </a:solidFill>
          <a:ln w="19050">
            <a:solidFill>
              <a:srgbClr val="13009E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13009E"/>
                </a:solidFill>
                <a:latin typeface="Calibri" panose="020F0502020204030204"/>
              </a:rPr>
              <a:t>Conceptual Design</a:t>
            </a:r>
          </a:p>
          <a:p>
            <a:pPr algn="ctr"/>
            <a:r>
              <a:rPr lang="en-US" sz="1400" dirty="0" smtClean="0">
                <a:solidFill>
                  <a:srgbClr val="13009E"/>
                </a:solidFill>
                <a:latin typeface="Calibri" panose="020F0502020204030204"/>
              </a:rPr>
              <a:t>E. Rochepault</a:t>
            </a:r>
            <a:endParaRPr lang="en-US" sz="1400" dirty="0">
              <a:solidFill>
                <a:srgbClr val="13009E"/>
              </a:solidFill>
              <a:latin typeface="Calibri" panose="020F0502020204030204"/>
            </a:endParaRPr>
          </a:p>
        </p:txBody>
      </p:sp>
      <p:sp>
        <p:nvSpPr>
          <p:cNvPr id="85" name="ZoneTexte 84"/>
          <p:cNvSpPr txBox="1"/>
          <p:nvPr/>
        </p:nvSpPr>
        <p:spPr>
          <a:xfrm>
            <a:off x="5316249" y="2160000"/>
            <a:ext cx="1182899" cy="73866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9050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/>
              </a:rPr>
              <a:t>Magnet Assembly</a:t>
            </a:r>
          </a:p>
          <a:p>
            <a:pPr algn="ctr"/>
            <a:r>
              <a:rPr lang="en-US" sz="1400" dirty="0" smtClean="0">
                <a:solidFill>
                  <a:schemeClr val="accent4">
                    <a:lumMod val="50000"/>
                  </a:schemeClr>
                </a:solidFill>
                <a:latin typeface="Calibri" panose="020F0502020204030204"/>
              </a:rPr>
              <a:t>E. Rochepault</a:t>
            </a:r>
            <a:endParaRPr lang="en-US" sz="1400" dirty="0">
              <a:solidFill>
                <a:schemeClr val="accent4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90" name="ZoneTexte 89"/>
          <p:cNvSpPr txBox="1"/>
          <p:nvPr/>
        </p:nvSpPr>
        <p:spPr>
          <a:xfrm>
            <a:off x="3813772" y="2160000"/>
            <a:ext cx="1283206" cy="7386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Coil Manufacturing</a:t>
            </a:r>
          </a:p>
          <a:p>
            <a:pPr algn="ctr"/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/>
              </a:rPr>
              <a:t>F. Rondeaux</a:t>
            </a:r>
            <a:endParaRPr lang="en-US" sz="1400" dirty="0">
              <a:solidFill>
                <a:schemeClr val="accent1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91" name="ZoneTexte 90"/>
          <p:cNvSpPr txBox="1"/>
          <p:nvPr/>
        </p:nvSpPr>
        <p:spPr>
          <a:xfrm>
            <a:off x="6703020" y="2160000"/>
            <a:ext cx="1004332" cy="7386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Instrumen-tation</a:t>
            </a:r>
            <a:endParaRPr lang="en-US" sz="1400" b="1" dirty="0" smtClean="0">
              <a:solidFill>
                <a:schemeClr val="accent2">
                  <a:lumMod val="50000"/>
                </a:schemeClr>
              </a:solidFill>
              <a:latin typeface="Calibri" panose="020F0502020204030204"/>
            </a:endParaRPr>
          </a:p>
          <a:p>
            <a:pPr algn="ctr"/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S. 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Perraud</a:t>
            </a:r>
            <a:endParaRPr lang="en-US" sz="1400" dirty="0">
              <a:solidFill>
                <a:schemeClr val="accent2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92" name="ZoneTexte 91"/>
          <p:cNvSpPr txBox="1"/>
          <p:nvPr/>
        </p:nvSpPr>
        <p:spPr>
          <a:xfrm>
            <a:off x="7847083" y="2160000"/>
            <a:ext cx="1177477" cy="523220"/>
          </a:xfrm>
          <a:prstGeom prst="rect">
            <a:avLst/>
          </a:prstGeom>
          <a:solidFill>
            <a:srgbClr val="FFD961"/>
          </a:solidFill>
          <a:ln w="19050">
            <a:solidFill>
              <a:srgbClr val="A8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A88000"/>
                </a:solidFill>
                <a:latin typeface="Calibri" panose="020F0502020204030204"/>
              </a:rPr>
              <a:t>Magnet Test</a:t>
            </a:r>
          </a:p>
          <a:p>
            <a:pPr algn="ctr"/>
            <a:r>
              <a:rPr lang="en-US" sz="1400" dirty="0" smtClean="0">
                <a:solidFill>
                  <a:srgbClr val="A88000"/>
                </a:solidFill>
                <a:latin typeface="Calibri" panose="020F0502020204030204"/>
              </a:rPr>
              <a:t>E. Rochepault</a:t>
            </a:r>
            <a:endParaRPr lang="en-US" sz="1400" dirty="0">
              <a:solidFill>
                <a:srgbClr val="A88000"/>
              </a:solidFill>
              <a:latin typeface="Calibri" panose="020F0502020204030204"/>
            </a:endParaRPr>
          </a:p>
        </p:txBody>
      </p:sp>
      <p:cxnSp>
        <p:nvCxnSpPr>
          <p:cNvPr id="93" name="Connecteur droit 92"/>
          <p:cNvCxnSpPr>
            <a:stCxn id="84" idx="2"/>
            <a:endCxn id="115" idx="0"/>
          </p:cNvCxnSpPr>
          <p:nvPr/>
        </p:nvCxnSpPr>
        <p:spPr>
          <a:xfrm flipH="1">
            <a:off x="636379" y="2898664"/>
            <a:ext cx="0" cy="1067163"/>
          </a:xfrm>
          <a:prstGeom prst="line">
            <a:avLst/>
          </a:prstGeom>
          <a:noFill/>
          <a:ln w="6350" cap="flat" cmpd="sng" algn="ctr">
            <a:solidFill>
              <a:srgbClr val="13009E"/>
            </a:solidFill>
            <a:prstDash val="solid"/>
            <a:miter lim="800000"/>
          </a:ln>
          <a:effectLst/>
        </p:spPr>
      </p:cxnSp>
      <p:cxnSp>
        <p:nvCxnSpPr>
          <p:cNvPr id="94" name="Connecteur droit 93"/>
          <p:cNvCxnSpPr>
            <a:endCxn id="97" idx="0"/>
          </p:cNvCxnSpPr>
          <p:nvPr/>
        </p:nvCxnSpPr>
        <p:spPr>
          <a:xfrm>
            <a:off x="1013475" y="2898664"/>
            <a:ext cx="0" cy="2282997"/>
          </a:xfrm>
          <a:prstGeom prst="line">
            <a:avLst/>
          </a:prstGeom>
          <a:noFill/>
          <a:ln w="6350" cap="flat" cmpd="sng" algn="ctr">
            <a:solidFill>
              <a:srgbClr val="13009E"/>
            </a:solidFill>
            <a:prstDash val="lgDash"/>
            <a:miter lim="800000"/>
          </a:ln>
          <a:effectLst/>
        </p:spPr>
      </p:cxnSp>
      <p:sp>
        <p:nvSpPr>
          <p:cNvPr id="97" name="ZoneTexte 96"/>
          <p:cNvSpPr txBox="1"/>
          <p:nvPr/>
        </p:nvSpPr>
        <p:spPr>
          <a:xfrm>
            <a:off x="526565" y="5181661"/>
            <a:ext cx="1078283" cy="492443"/>
          </a:xfrm>
          <a:prstGeom prst="rect">
            <a:avLst/>
          </a:prstGeom>
          <a:solidFill>
            <a:srgbClr val="C8C1FF"/>
          </a:solidFill>
          <a:ln>
            <a:solidFill>
              <a:srgbClr val="13009E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Calibri" panose="020F0502020204030204"/>
              </a:rPr>
              <a:t>Mechanics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Calibri" panose="020F0502020204030204"/>
              </a:rPr>
              <a:t>E. Rochepault</a:t>
            </a:r>
          </a:p>
        </p:txBody>
      </p:sp>
      <p:cxnSp>
        <p:nvCxnSpPr>
          <p:cNvPr id="101" name="Connecteur droit 100"/>
          <p:cNvCxnSpPr>
            <a:stCxn id="90" idx="2"/>
            <a:endCxn id="120" idx="0"/>
          </p:cNvCxnSpPr>
          <p:nvPr/>
        </p:nvCxnSpPr>
        <p:spPr>
          <a:xfrm flipH="1">
            <a:off x="4451631" y="2898664"/>
            <a:ext cx="3744" cy="3064532"/>
          </a:xfrm>
          <a:prstGeom prst="line">
            <a:avLst/>
          </a:prstGeom>
          <a:noFill/>
          <a:ln w="6350" cap="flat" cmpd="sng" algn="ctr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102" name="Connecteur droit 101"/>
          <p:cNvCxnSpPr>
            <a:endCxn id="135" idx="0"/>
          </p:cNvCxnSpPr>
          <p:nvPr/>
        </p:nvCxnSpPr>
        <p:spPr>
          <a:xfrm>
            <a:off x="3075471" y="2775579"/>
            <a:ext cx="0" cy="3128153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103" name="ZoneTexte 102"/>
          <p:cNvSpPr txBox="1"/>
          <p:nvPr/>
        </p:nvSpPr>
        <p:spPr>
          <a:xfrm>
            <a:off x="2482851" y="3989860"/>
            <a:ext cx="1185239" cy="49244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Winding R&amp;D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M. Durante</a:t>
            </a:r>
          </a:p>
        </p:txBody>
      </p:sp>
      <p:sp>
        <p:nvSpPr>
          <p:cNvPr id="104" name="ZoneTexte 103"/>
          <p:cNvSpPr txBox="1"/>
          <p:nvPr/>
        </p:nvSpPr>
        <p:spPr>
          <a:xfrm>
            <a:off x="1453494" y="2160000"/>
            <a:ext cx="1059192" cy="7386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2">
                    <a:lumMod val="50000"/>
                  </a:schemeClr>
                </a:solidFill>
                <a:latin typeface="Calibri" panose="020F0502020204030204"/>
              </a:rPr>
              <a:t>Engineering Design </a:t>
            </a:r>
          </a:p>
          <a:p>
            <a:pPr algn="ctr"/>
            <a:r>
              <a:rPr lang="en-US" sz="1400" dirty="0" smtClean="0">
                <a:solidFill>
                  <a:schemeClr val="tx2">
                    <a:lumMod val="50000"/>
                  </a:schemeClr>
                </a:solidFill>
                <a:latin typeface="Calibri" panose="020F0502020204030204"/>
              </a:rPr>
              <a:t>P. Manil</a:t>
            </a:r>
            <a:endParaRPr lang="en-US" sz="1400" dirty="0">
              <a:solidFill>
                <a:schemeClr val="tx2">
                  <a:lumMod val="50000"/>
                </a:schemeClr>
              </a:solidFill>
              <a:latin typeface="Calibri" panose="020F0502020204030204"/>
            </a:endParaRPr>
          </a:p>
        </p:txBody>
      </p:sp>
      <p:cxnSp>
        <p:nvCxnSpPr>
          <p:cNvPr id="106" name="Connecteur droit 105"/>
          <p:cNvCxnSpPr/>
          <p:nvPr/>
        </p:nvCxnSpPr>
        <p:spPr>
          <a:xfrm flipV="1">
            <a:off x="659068" y="1908000"/>
            <a:ext cx="0" cy="2520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107" name="Connecteur droit 106"/>
          <p:cNvCxnSpPr/>
          <p:nvPr/>
        </p:nvCxnSpPr>
        <p:spPr>
          <a:xfrm flipH="1" flipV="1">
            <a:off x="5041642" y="1908000"/>
            <a:ext cx="1" cy="2520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108" name="Connecteur droit 107"/>
          <p:cNvCxnSpPr/>
          <p:nvPr/>
        </p:nvCxnSpPr>
        <p:spPr>
          <a:xfrm flipH="1" flipV="1">
            <a:off x="6996820" y="1908000"/>
            <a:ext cx="1" cy="2520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109" name="Connecteur droit 108"/>
          <p:cNvCxnSpPr/>
          <p:nvPr/>
        </p:nvCxnSpPr>
        <p:spPr>
          <a:xfrm flipV="1">
            <a:off x="3146706" y="1637361"/>
            <a:ext cx="1" cy="2880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110" name="Connecteur droit 109"/>
          <p:cNvCxnSpPr/>
          <p:nvPr/>
        </p:nvCxnSpPr>
        <p:spPr>
          <a:xfrm flipH="1" flipV="1">
            <a:off x="8421775" y="1908000"/>
            <a:ext cx="1" cy="2520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111" name="Connecteur droit 110"/>
          <p:cNvCxnSpPr/>
          <p:nvPr/>
        </p:nvCxnSpPr>
        <p:spPr>
          <a:xfrm>
            <a:off x="659068" y="1908000"/>
            <a:ext cx="7762707" cy="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112" name="Connecteur droit 111"/>
          <p:cNvCxnSpPr/>
          <p:nvPr/>
        </p:nvCxnSpPr>
        <p:spPr>
          <a:xfrm flipH="1" flipV="1">
            <a:off x="7394542" y="1908000"/>
            <a:ext cx="1" cy="2520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sp>
        <p:nvSpPr>
          <p:cNvPr id="113" name="ZoneTexte 112"/>
          <p:cNvSpPr txBox="1"/>
          <p:nvPr/>
        </p:nvSpPr>
        <p:spPr>
          <a:xfrm>
            <a:off x="2639673" y="2160000"/>
            <a:ext cx="1014067" cy="738664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2">
                    <a:lumMod val="50000"/>
                  </a:schemeClr>
                </a:solidFill>
                <a:latin typeface="Calibri" panose="020F0502020204030204"/>
              </a:rPr>
              <a:t>R&amp;D and tests</a:t>
            </a:r>
          </a:p>
          <a:p>
            <a:pPr algn="ctr"/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  <a:latin typeface="Calibri" panose="020F0502020204030204"/>
              </a:rPr>
              <a:t>M. Durante</a:t>
            </a:r>
            <a:endParaRPr lang="en-US" sz="1400" dirty="0">
              <a:solidFill>
                <a:schemeClr val="bg2">
                  <a:lumMod val="50000"/>
                </a:schemeClr>
              </a:solidFill>
              <a:latin typeface="Calibri" panose="020F0502020204030204"/>
            </a:endParaRPr>
          </a:p>
        </p:txBody>
      </p:sp>
      <p:cxnSp>
        <p:nvCxnSpPr>
          <p:cNvPr id="114" name="Connecteur droit 113"/>
          <p:cNvCxnSpPr/>
          <p:nvPr/>
        </p:nvCxnSpPr>
        <p:spPr>
          <a:xfrm flipH="1" flipV="1">
            <a:off x="3438646" y="1908000"/>
            <a:ext cx="1" cy="2520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sp>
        <p:nvSpPr>
          <p:cNvPr id="115" name="ZoneTexte 114"/>
          <p:cNvSpPr txBox="1"/>
          <p:nvPr/>
        </p:nvSpPr>
        <p:spPr>
          <a:xfrm>
            <a:off x="153294" y="3965827"/>
            <a:ext cx="966169" cy="492443"/>
          </a:xfrm>
          <a:prstGeom prst="rect">
            <a:avLst/>
          </a:prstGeom>
          <a:solidFill>
            <a:srgbClr val="C8C1FF"/>
          </a:solidFill>
          <a:ln>
            <a:solidFill>
              <a:srgbClr val="13009E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Calibri" panose="020F0502020204030204"/>
              </a:rPr>
              <a:t>Protection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Calibri" panose="020F0502020204030204"/>
              </a:rPr>
              <a:t>V.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Calibri" panose="020F0502020204030204"/>
              </a:rPr>
              <a:t>Calvelli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13009E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6" name="ZoneTexte 115"/>
          <p:cNvSpPr txBox="1"/>
          <p:nvPr/>
        </p:nvSpPr>
        <p:spPr>
          <a:xfrm>
            <a:off x="163598" y="3289298"/>
            <a:ext cx="966169" cy="492443"/>
          </a:xfrm>
          <a:prstGeom prst="rect">
            <a:avLst/>
          </a:prstGeom>
          <a:solidFill>
            <a:srgbClr val="C8C1FF"/>
          </a:solidFill>
          <a:ln>
            <a:solidFill>
              <a:srgbClr val="13009E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Calibri" panose="020F0502020204030204"/>
              </a:rPr>
              <a:t>Magnetics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Calibri" panose="020F0502020204030204"/>
              </a:rPr>
              <a:t>V.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3009E"/>
                </a:solidFill>
                <a:effectLst/>
                <a:uLnTx/>
                <a:uFillTx/>
                <a:latin typeface="Calibri" panose="020F0502020204030204"/>
              </a:rPr>
              <a:t>Calvelli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13009E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17" name="ZoneTexte 116"/>
          <p:cNvSpPr txBox="1"/>
          <p:nvPr/>
        </p:nvSpPr>
        <p:spPr>
          <a:xfrm>
            <a:off x="3978772" y="5126504"/>
            <a:ext cx="945718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Quality control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F. Rondeaux</a:t>
            </a:r>
          </a:p>
        </p:txBody>
      </p:sp>
      <p:sp>
        <p:nvSpPr>
          <p:cNvPr id="118" name="ZoneTexte 117"/>
          <p:cNvSpPr txBox="1"/>
          <p:nvPr/>
        </p:nvSpPr>
        <p:spPr>
          <a:xfrm>
            <a:off x="3889548" y="4487577"/>
            <a:ext cx="1166431" cy="4924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Procedures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F. Rondeaux</a:t>
            </a:r>
          </a:p>
        </p:txBody>
      </p:sp>
      <p:sp>
        <p:nvSpPr>
          <p:cNvPr id="119" name="ZoneTexte 118"/>
          <p:cNvSpPr txBox="1"/>
          <p:nvPr/>
        </p:nvSpPr>
        <p:spPr>
          <a:xfrm>
            <a:off x="3892367" y="3890177"/>
            <a:ext cx="1166431" cy="4924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Procurement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F. Rondeaux</a:t>
            </a:r>
          </a:p>
        </p:txBody>
      </p:sp>
      <p:sp>
        <p:nvSpPr>
          <p:cNvPr id="120" name="ZoneTexte 119"/>
          <p:cNvSpPr txBox="1"/>
          <p:nvPr/>
        </p:nvSpPr>
        <p:spPr>
          <a:xfrm>
            <a:off x="3809372" y="5963196"/>
            <a:ext cx="1284517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Manufacturing supervision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F. Rondeaux</a:t>
            </a:r>
          </a:p>
        </p:txBody>
      </p:sp>
      <p:cxnSp>
        <p:nvCxnSpPr>
          <p:cNvPr id="121" name="Connecteur droit 120"/>
          <p:cNvCxnSpPr/>
          <p:nvPr/>
        </p:nvCxnSpPr>
        <p:spPr>
          <a:xfrm flipH="1" flipV="1">
            <a:off x="1948120" y="1908000"/>
            <a:ext cx="1" cy="252000"/>
          </a:xfrm>
          <a:prstGeom prst="line">
            <a:avLst/>
          </a:prstGeom>
          <a:noFill/>
          <a:ln w="19050" cap="flat" cmpd="sng" algn="ctr">
            <a:solidFill>
              <a:srgbClr val="002060"/>
            </a:solidFill>
            <a:prstDash val="solid"/>
            <a:miter lim="800000"/>
          </a:ln>
          <a:effectLst/>
        </p:spPr>
      </p:cxnSp>
      <p:cxnSp>
        <p:nvCxnSpPr>
          <p:cNvPr id="122" name="Connecteur droit 121"/>
          <p:cNvCxnSpPr/>
          <p:nvPr/>
        </p:nvCxnSpPr>
        <p:spPr>
          <a:xfrm flipH="1">
            <a:off x="1858601" y="2889801"/>
            <a:ext cx="23303" cy="1676663"/>
          </a:xfrm>
          <a:prstGeom prst="line">
            <a:avLst/>
          </a:prstGeom>
          <a:noFill/>
          <a:ln w="6350" cap="flat" cmpd="sng" algn="ctr">
            <a:solidFill>
              <a:schemeClr val="tx2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123" name="ZoneTexte 122"/>
          <p:cNvSpPr txBox="1"/>
          <p:nvPr/>
        </p:nvSpPr>
        <p:spPr>
          <a:xfrm>
            <a:off x="1370091" y="3241970"/>
            <a:ext cx="966169" cy="492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CAD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G.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Minier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24" name="ZoneTexte 123"/>
          <p:cNvSpPr txBox="1"/>
          <p:nvPr/>
        </p:nvSpPr>
        <p:spPr>
          <a:xfrm>
            <a:off x="1377419" y="3893405"/>
            <a:ext cx="966169" cy="492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Drawings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G.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Minier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25" name="Connecteur droit 124"/>
          <p:cNvCxnSpPr>
            <a:stCxn id="85" idx="2"/>
          </p:cNvCxnSpPr>
          <p:nvPr/>
        </p:nvCxnSpPr>
        <p:spPr>
          <a:xfrm>
            <a:off x="5907699" y="2898664"/>
            <a:ext cx="0" cy="3064532"/>
          </a:xfrm>
          <a:prstGeom prst="line">
            <a:avLst/>
          </a:prstGeom>
          <a:noFill/>
          <a:ln w="6350" cap="flat" cmpd="sng" algn="ctr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126" name="ZoneTexte 125"/>
          <p:cNvSpPr txBox="1"/>
          <p:nvPr/>
        </p:nvSpPr>
        <p:spPr>
          <a:xfrm>
            <a:off x="5478704" y="5126504"/>
            <a:ext cx="869124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Quality control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S.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Perraud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27" name="ZoneTexte 126"/>
          <p:cNvSpPr txBox="1"/>
          <p:nvPr/>
        </p:nvSpPr>
        <p:spPr>
          <a:xfrm>
            <a:off x="5359231" y="4493990"/>
            <a:ext cx="1155338" cy="4924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Procedures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S.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Perraud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28" name="ZoneTexte 127"/>
          <p:cNvSpPr txBox="1"/>
          <p:nvPr/>
        </p:nvSpPr>
        <p:spPr>
          <a:xfrm>
            <a:off x="5362124" y="3903514"/>
            <a:ext cx="1155338" cy="4924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Procurement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S.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Perraud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29" name="ZoneTexte 128"/>
          <p:cNvSpPr txBox="1"/>
          <p:nvPr/>
        </p:nvSpPr>
        <p:spPr>
          <a:xfrm>
            <a:off x="5286270" y="5963196"/>
            <a:ext cx="1272301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Assembly supervision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S.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Perraud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30" name="Connecteur droit 129"/>
          <p:cNvCxnSpPr>
            <a:endCxn id="133" idx="0"/>
          </p:cNvCxnSpPr>
          <p:nvPr/>
        </p:nvCxnSpPr>
        <p:spPr>
          <a:xfrm>
            <a:off x="8529327" y="2698930"/>
            <a:ext cx="0" cy="1237944"/>
          </a:xfrm>
          <a:prstGeom prst="line">
            <a:avLst/>
          </a:prstGeom>
          <a:noFill/>
          <a:ln w="6350" cap="flat" cmpd="sng" algn="ctr">
            <a:solidFill>
              <a:srgbClr val="A88000"/>
            </a:solidFill>
            <a:prstDash val="solid"/>
            <a:miter lim="800000"/>
          </a:ln>
          <a:effectLst/>
        </p:spPr>
      </p:cxnSp>
      <p:cxnSp>
        <p:nvCxnSpPr>
          <p:cNvPr id="131" name="Connecteur droit 130"/>
          <p:cNvCxnSpPr/>
          <p:nvPr/>
        </p:nvCxnSpPr>
        <p:spPr>
          <a:xfrm>
            <a:off x="8328212" y="2698930"/>
            <a:ext cx="0" cy="2556380"/>
          </a:xfrm>
          <a:prstGeom prst="line">
            <a:avLst/>
          </a:prstGeom>
          <a:noFill/>
          <a:ln w="6350" cap="flat" cmpd="sng" algn="ctr">
            <a:solidFill>
              <a:srgbClr val="A88000"/>
            </a:solidFill>
            <a:prstDash val="lgDash"/>
            <a:miter lim="800000"/>
          </a:ln>
          <a:effectLst/>
        </p:spPr>
      </p:cxnSp>
      <p:sp>
        <p:nvSpPr>
          <p:cNvPr id="132" name="ZoneTexte 131"/>
          <p:cNvSpPr txBox="1"/>
          <p:nvPr/>
        </p:nvSpPr>
        <p:spPr>
          <a:xfrm>
            <a:off x="8029701" y="5255310"/>
            <a:ext cx="1078283" cy="707886"/>
          </a:xfrm>
          <a:prstGeom prst="rect">
            <a:avLst/>
          </a:prstGeom>
          <a:solidFill>
            <a:srgbClr val="FFEDB3"/>
          </a:solidFill>
          <a:ln>
            <a:solidFill>
              <a:srgbClr val="A88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A88000"/>
                </a:solidFill>
                <a:effectLst/>
                <a:uLnTx/>
                <a:uFillTx/>
                <a:latin typeface="Calibri" panose="020F0502020204030204"/>
              </a:rPr>
              <a:t>Mechanical analysis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A88000"/>
                </a:solidFill>
                <a:effectLst/>
                <a:uLnTx/>
                <a:uFillTx/>
                <a:latin typeface="Calibri" panose="020F0502020204030204"/>
              </a:rPr>
              <a:t>E. Rochepault</a:t>
            </a:r>
          </a:p>
        </p:txBody>
      </p:sp>
      <p:sp>
        <p:nvSpPr>
          <p:cNvPr id="133" name="ZoneTexte 132"/>
          <p:cNvSpPr txBox="1"/>
          <p:nvPr/>
        </p:nvSpPr>
        <p:spPr>
          <a:xfrm>
            <a:off x="8046242" y="3936874"/>
            <a:ext cx="966169" cy="707886"/>
          </a:xfrm>
          <a:prstGeom prst="rect">
            <a:avLst/>
          </a:prstGeom>
          <a:solidFill>
            <a:srgbClr val="FFEDB3"/>
          </a:solidFill>
          <a:ln>
            <a:solidFill>
              <a:srgbClr val="A88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A88000"/>
                </a:solidFill>
                <a:effectLst/>
                <a:uLnTx/>
                <a:uFillTx/>
                <a:latin typeface="Calibri" panose="020F0502020204030204"/>
              </a:rPr>
              <a:t>Quench analysis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A88000"/>
                </a:solidFill>
                <a:effectLst/>
                <a:uLnTx/>
                <a:uFillTx/>
                <a:latin typeface="Calibri" panose="020F0502020204030204"/>
              </a:rPr>
              <a:t>V.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A88000"/>
                </a:solidFill>
                <a:effectLst/>
                <a:uLnTx/>
                <a:uFillTx/>
                <a:latin typeface="Calibri" panose="020F0502020204030204"/>
              </a:rPr>
              <a:t>Calvelli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A88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34" name="ZoneTexte 133"/>
          <p:cNvSpPr txBox="1"/>
          <p:nvPr/>
        </p:nvSpPr>
        <p:spPr>
          <a:xfrm>
            <a:off x="8056546" y="3073855"/>
            <a:ext cx="966169" cy="707886"/>
          </a:xfrm>
          <a:prstGeom prst="rect">
            <a:avLst/>
          </a:prstGeom>
          <a:solidFill>
            <a:srgbClr val="FFEDB3"/>
          </a:solidFill>
          <a:ln>
            <a:solidFill>
              <a:srgbClr val="A88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A88000"/>
                </a:solidFill>
                <a:effectLst/>
                <a:uLnTx/>
                <a:uFillTx/>
                <a:latin typeface="Calibri" panose="020F0502020204030204"/>
              </a:rPr>
              <a:t>Magnetic analysis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A88000"/>
                </a:solidFill>
                <a:effectLst/>
                <a:uLnTx/>
                <a:uFillTx/>
                <a:latin typeface="Calibri" panose="020F0502020204030204"/>
              </a:rPr>
              <a:t>V.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A88000"/>
                </a:solidFill>
                <a:effectLst/>
                <a:uLnTx/>
                <a:uFillTx/>
                <a:latin typeface="Calibri" panose="020F0502020204030204"/>
              </a:rPr>
              <a:t>Calvelli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A88000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35" name="ZoneTexte 134"/>
          <p:cNvSpPr txBox="1"/>
          <p:nvPr/>
        </p:nvSpPr>
        <p:spPr>
          <a:xfrm>
            <a:off x="2541363" y="5903732"/>
            <a:ext cx="1068215" cy="49244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Splice R&amp;D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M. Durante</a:t>
            </a:r>
          </a:p>
        </p:txBody>
      </p:sp>
      <p:sp>
        <p:nvSpPr>
          <p:cNvPr id="136" name="ZoneTexte 135"/>
          <p:cNvSpPr txBox="1"/>
          <p:nvPr/>
        </p:nvSpPr>
        <p:spPr>
          <a:xfrm>
            <a:off x="6181700" y="3072565"/>
            <a:ext cx="891022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accent4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Structure R&amp;D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S.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Perraud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37" name="Connecteur droit 136"/>
          <p:cNvCxnSpPr/>
          <p:nvPr/>
        </p:nvCxnSpPr>
        <p:spPr>
          <a:xfrm>
            <a:off x="6348055" y="2898664"/>
            <a:ext cx="0" cy="173901"/>
          </a:xfrm>
          <a:prstGeom prst="line">
            <a:avLst/>
          </a:prstGeom>
          <a:noFill/>
          <a:ln w="6350" cap="flat" cmpd="sng" algn="ctr">
            <a:solidFill>
              <a:schemeClr val="accent4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138" name="ZoneTexte 137"/>
          <p:cNvSpPr txBox="1"/>
          <p:nvPr/>
        </p:nvSpPr>
        <p:spPr>
          <a:xfrm>
            <a:off x="3115936" y="3058692"/>
            <a:ext cx="984433" cy="70788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Conductor tests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M. Durante</a:t>
            </a:r>
          </a:p>
        </p:txBody>
      </p:sp>
      <p:cxnSp>
        <p:nvCxnSpPr>
          <p:cNvPr id="139" name="Connecteur droit 138"/>
          <p:cNvCxnSpPr/>
          <p:nvPr/>
        </p:nvCxnSpPr>
        <p:spPr>
          <a:xfrm>
            <a:off x="3441128" y="2880324"/>
            <a:ext cx="0" cy="178368"/>
          </a:xfrm>
          <a:prstGeom prst="line">
            <a:avLst/>
          </a:prstGeom>
          <a:noFill/>
          <a:ln w="6350" cap="flat" cmpd="sng" algn="ctr">
            <a:solidFill>
              <a:schemeClr val="bg2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140" name="Connecteur droit 139"/>
          <p:cNvCxnSpPr>
            <a:stCxn id="91" idx="2"/>
          </p:cNvCxnSpPr>
          <p:nvPr/>
        </p:nvCxnSpPr>
        <p:spPr>
          <a:xfrm flipH="1">
            <a:off x="7176133" y="2898664"/>
            <a:ext cx="0" cy="3054702"/>
          </a:xfrm>
          <a:prstGeom prst="line">
            <a:avLst/>
          </a:prstGeom>
          <a:noFill/>
          <a:ln w="6350" cap="flat" cmpd="sng" algn="ctr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/>
        </p:spPr>
      </p:cxnSp>
      <p:sp>
        <p:nvSpPr>
          <p:cNvPr id="141" name="ZoneTexte 140"/>
          <p:cNvSpPr txBox="1"/>
          <p:nvPr/>
        </p:nvSpPr>
        <p:spPr>
          <a:xfrm>
            <a:off x="6727009" y="4598523"/>
            <a:ext cx="1166431" cy="4924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 smtClean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Mechanical</a:t>
            </a:r>
            <a:endParaRPr kumimoji="0" lang="en-US" sz="1400" b="1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Calibri" panose="020F0502020204030204"/>
            </a:endParaRPr>
          </a:p>
          <a:p>
            <a:pPr algn="ctr"/>
            <a:r>
              <a:rPr lang="en-US" sz="1200" dirty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S. </a:t>
            </a:r>
            <a:r>
              <a:rPr lang="en-US" sz="1200" dirty="0" err="1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Perraud</a:t>
            </a:r>
            <a:endParaRPr lang="en-US" sz="1200" dirty="0">
              <a:solidFill>
                <a:schemeClr val="accent2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142" name="ZoneTexte 141"/>
          <p:cNvSpPr txBox="1"/>
          <p:nvPr/>
        </p:nvSpPr>
        <p:spPr>
          <a:xfrm>
            <a:off x="6726935" y="5286005"/>
            <a:ext cx="1166431" cy="4924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Electrical</a:t>
            </a:r>
          </a:p>
          <a:p>
            <a:pPr algn="ctr"/>
            <a:r>
              <a:rPr lang="en-US" sz="1200" dirty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S. </a:t>
            </a:r>
            <a:r>
              <a:rPr lang="en-US" sz="1200" dirty="0" err="1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Perraud</a:t>
            </a:r>
            <a:endParaRPr lang="en-US" sz="1200" dirty="0">
              <a:solidFill>
                <a:schemeClr val="accent2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143" name="ZoneTexte 142"/>
          <p:cNvSpPr txBox="1"/>
          <p:nvPr/>
        </p:nvSpPr>
        <p:spPr>
          <a:xfrm>
            <a:off x="6726935" y="3898270"/>
            <a:ext cx="1166431" cy="4924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Protection</a:t>
            </a:r>
          </a:p>
          <a:p>
            <a:pPr algn="ctr"/>
            <a:r>
              <a:rPr lang="en-US" sz="1200" dirty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S. </a:t>
            </a:r>
            <a:r>
              <a:rPr lang="en-US" sz="1200" dirty="0" err="1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Perraud</a:t>
            </a:r>
            <a:endParaRPr lang="en-US" sz="1200" dirty="0">
              <a:solidFill>
                <a:schemeClr val="accent2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144" name="ZoneTexte 25"/>
          <p:cNvSpPr txBox="1"/>
          <p:nvPr/>
        </p:nvSpPr>
        <p:spPr>
          <a:xfrm>
            <a:off x="2438515" y="4634703"/>
            <a:ext cx="1273905" cy="49244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Reaction R&amp;D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M. Durante</a:t>
            </a:r>
          </a:p>
        </p:txBody>
      </p:sp>
      <p:sp>
        <p:nvSpPr>
          <p:cNvPr id="145" name="ZoneTexte 25"/>
          <p:cNvSpPr txBox="1"/>
          <p:nvPr/>
        </p:nvSpPr>
        <p:spPr>
          <a:xfrm>
            <a:off x="2438518" y="5279546"/>
            <a:ext cx="1273905" cy="49244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solidFill>
              <a:schemeClr val="bg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Impreg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. R&amp;D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M. Durante</a:t>
            </a:r>
          </a:p>
        </p:txBody>
      </p:sp>
      <p:sp>
        <p:nvSpPr>
          <p:cNvPr id="59" name="ZoneTexte 58"/>
          <p:cNvSpPr txBox="1"/>
          <p:nvPr/>
        </p:nvSpPr>
        <p:spPr>
          <a:xfrm>
            <a:off x="1375516" y="4566464"/>
            <a:ext cx="966169" cy="49244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SMC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G. Maître</a:t>
            </a:r>
          </a:p>
        </p:txBody>
      </p:sp>
      <p:sp>
        <p:nvSpPr>
          <p:cNvPr id="62" name="ZoneTexte 61"/>
          <p:cNvSpPr txBox="1"/>
          <p:nvPr/>
        </p:nvSpPr>
        <p:spPr>
          <a:xfrm>
            <a:off x="6726935" y="5953366"/>
            <a:ext cx="1166431" cy="4924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 panose="020F0502020204030204"/>
              </a:rPr>
              <a:t>Magnetic</a:t>
            </a:r>
          </a:p>
          <a:p>
            <a:pPr algn="ctr"/>
            <a:r>
              <a:rPr lang="en-US" sz="1200" dirty="0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S. </a:t>
            </a:r>
            <a:r>
              <a:rPr lang="en-US" sz="1200" dirty="0" err="1">
                <a:solidFill>
                  <a:schemeClr val="accent2">
                    <a:lumMod val="50000"/>
                  </a:schemeClr>
                </a:solidFill>
                <a:latin typeface="Calibri" panose="020F0502020204030204"/>
              </a:rPr>
              <a:t>Perraud</a:t>
            </a:r>
            <a:endParaRPr lang="en-US" sz="1200" dirty="0">
              <a:solidFill>
                <a:schemeClr val="accent2">
                  <a:lumMod val="50000"/>
                </a:schemeClr>
              </a:solidFill>
              <a:latin typeface="Calibri" panose="020F0502020204030204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627839" y="3555528"/>
            <a:ext cx="12023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  <a:latin typeface="Calibri" panose="020F0502020204030204"/>
              </a:rPr>
              <a:t>Procurement</a:t>
            </a:r>
            <a:endParaRPr lang="en-US" sz="1400" b="1" dirty="0">
              <a:solidFill>
                <a:srgbClr val="002060"/>
              </a:solidFill>
              <a:latin typeface="Calibri" panose="020F0502020204030204"/>
            </a:endParaRPr>
          </a:p>
          <a:p>
            <a:pPr algn="ctr"/>
            <a:r>
              <a:rPr lang="en-US" sz="1400" dirty="0">
                <a:solidFill>
                  <a:srgbClr val="002060"/>
                </a:solidFill>
                <a:latin typeface="Calibri" panose="020F0502020204030204"/>
              </a:rPr>
              <a:t>LRI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406274" y="490429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440000"/>
            <a:r>
              <a:rPr lang="en-US" sz="1400" b="1" dirty="0">
                <a:solidFill>
                  <a:srgbClr val="002060"/>
                </a:solidFill>
                <a:latin typeface="Calibri" panose="020F0502020204030204"/>
              </a:rPr>
              <a:t>Quality </a:t>
            </a:r>
          </a:p>
          <a:p>
            <a:pPr marL="1440000"/>
            <a:r>
              <a:rPr lang="en-US" sz="1400" b="1" dirty="0">
                <a:solidFill>
                  <a:srgbClr val="002060"/>
                </a:solidFill>
                <a:latin typeface="Calibri" panose="020F0502020204030204"/>
              </a:rPr>
              <a:t>control</a:t>
            </a:r>
          </a:p>
          <a:p>
            <a:pPr marL="1440000"/>
            <a:r>
              <a:rPr lang="en-US" sz="1400" dirty="0">
                <a:solidFill>
                  <a:srgbClr val="002060"/>
                </a:solidFill>
                <a:latin typeface="Calibri" panose="020F0502020204030204"/>
              </a:rPr>
              <a:t>S. Roux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466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65772" y="1019673"/>
          <a:ext cx="9202822" cy="3991316"/>
        </p:xfrm>
        <a:graphic>
          <a:graphicData uri="http://schemas.openxmlformats.org/drawingml/2006/table">
            <a:tbl>
              <a:tblPr/>
              <a:tblGrid>
                <a:gridCol w="14904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7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77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677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677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77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677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6778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6778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6778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6778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6778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6778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6778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3120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5150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2020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2021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2022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2023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503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T4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T1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T2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T3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T4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T1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T2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T3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T4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T1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T2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T3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T4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0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Conceptual Design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Méca</a:t>
                      </a:r>
                      <a:r>
                        <a:rPr lang="en-US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+ quench</a:t>
                      </a:r>
                      <a:endParaRPr lang="en-US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147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Engineering Design 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07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R&amp;D and tests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Tests Splices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Tests </a:t>
                      </a:r>
                      <a:r>
                        <a:rPr lang="en-US" sz="1200" b="0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conducteur</a:t>
                      </a:r>
                      <a:endParaRPr lang="en-US" sz="1200" b="0" i="0" u="none" strike="noStrike" dirty="0" smtClean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Tests </a:t>
                      </a:r>
                      <a:r>
                        <a:rPr lang="en-US" sz="12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bobinage</a:t>
                      </a:r>
                      <a:endParaRPr lang="en-US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Tests </a:t>
                      </a:r>
                      <a:r>
                        <a:rPr lang="en-US" sz="1200" b="0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imprégnation</a:t>
                      </a:r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Cu coil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26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Coil Manufacturing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Fabrication </a:t>
                      </a:r>
                      <a:r>
                        <a:rPr lang="en-US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SMC</a:t>
                      </a:r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Cu coil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 </a:t>
                      </a:r>
                      <a:r>
                        <a:rPr lang="en-US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Nb3Sn coils</a:t>
                      </a:r>
                      <a:r>
                        <a:rPr lang="en-US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en-US" sz="1100" b="1" i="0" u="none" strike="noStrike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5571" marR="5571" marT="55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rtl="0" fontAlgn="ctr"/>
                      <a:endParaRPr lang="en-US" sz="11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5571" marR="5571" marT="557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2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Magnet Assembly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R&amp;D </a:t>
                      </a:r>
                      <a:r>
                        <a:rPr lang="en-US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structure</a:t>
                      </a:r>
                      <a:endParaRPr lang="en-US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Test à </a:t>
                      </a:r>
                      <a:r>
                        <a:rPr lang="en-US" sz="12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froid</a:t>
                      </a:r>
                      <a:endParaRPr lang="en-US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Assemblage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2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Instrumentation</a:t>
                      </a:r>
                      <a:endParaRPr lang="en-US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Design QH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Implementation QH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Implementation </a:t>
                      </a:r>
                      <a:r>
                        <a:rPr lang="en-US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SG</a:t>
                      </a:r>
                      <a:endParaRPr lang="en-US" sz="1200" b="0" i="0" u="none" strike="noStrike" dirty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Instrum</a:t>
                      </a:r>
                      <a:r>
                        <a:rPr lang="en-US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 tests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240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Magnet Test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Analyse méca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Analyse</a:t>
                      </a:r>
                      <a:r>
                        <a:rPr lang="en-US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méca+magn</a:t>
                      </a:r>
                      <a:endParaRPr lang="en-US" sz="1200" b="0" i="0" u="none" strike="noStrike" dirty="0" smtClean="0">
                        <a:solidFill>
                          <a:srgbClr val="002060"/>
                        </a:solidFill>
                        <a:effectLst/>
                        <a:latin typeface="Calibri"/>
                      </a:endParaRPr>
                    </a:p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+</a:t>
                      </a:r>
                      <a:r>
                        <a:rPr lang="en-US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/>
                        </a:rPr>
                        <a:t>quench</a:t>
                      </a:r>
                    </a:p>
                  </a:txBody>
                  <a:tcPr marL="4178" marR="4178" marT="41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120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78" marR="4178" marT="4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Simplified schedule</a:t>
            </a:r>
            <a:endParaRPr lang="en-US" noProof="0" dirty="0"/>
          </a:p>
        </p:txBody>
      </p:sp>
      <p:sp>
        <p:nvSpPr>
          <p:cNvPr id="8" name="Rectangle 7"/>
          <p:cNvSpPr/>
          <p:nvPr/>
        </p:nvSpPr>
        <p:spPr>
          <a:xfrm>
            <a:off x="1669659" y="4959940"/>
            <a:ext cx="1079883" cy="830997"/>
          </a:xfrm>
          <a:prstGeom prst="rect">
            <a:avLst/>
          </a:prstGeom>
          <a:ln>
            <a:solidFill>
              <a:srgbClr val="13009E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13009E"/>
                </a:solidFill>
              </a:rPr>
              <a:t>RD-2.1 </a:t>
            </a:r>
            <a:r>
              <a:rPr lang="en-US" sz="1200" dirty="0" smtClean="0">
                <a:solidFill>
                  <a:srgbClr val="13009E"/>
                </a:solidFill>
              </a:rPr>
              <a:t>Conceptual design report F2D2/R2D2 </a:t>
            </a:r>
            <a:endParaRPr lang="en-US" sz="1200" dirty="0">
              <a:solidFill>
                <a:srgbClr val="13009E"/>
              </a:solidFill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2225642" y="1834147"/>
            <a:ext cx="0" cy="3125793"/>
          </a:xfrm>
          <a:prstGeom prst="straightConnector1">
            <a:avLst/>
          </a:prstGeom>
          <a:ln>
            <a:solidFill>
              <a:srgbClr val="1300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288856" y="5553588"/>
            <a:ext cx="1228421" cy="646331"/>
          </a:xfrm>
          <a:prstGeom prst="rect">
            <a:avLst/>
          </a:prstGeom>
          <a:solidFill>
            <a:schemeClr val="bg1"/>
          </a:solidFill>
          <a:ln>
            <a:solidFill>
              <a:srgbClr val="13009E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13009E"/>
                </a:solidFill>
              </a:rPr>
              <a:t>Internal review conceptual design R2D2 </a:t>
            </a:r>
            <a:endParaRPr lang="en-US" sz="1200" dirty="0">
              <a:solidFill>
                <a:srgbClr val="13009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80473" y="5977636"/>
            <a:ext cx="1124579" cy="646331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>
                    <a:lumMod val="50000"/>
                  </a:schemeClr>
                </a:solidFill>
              </a:rPr>
              <a:t>Engineering design Review R2D2 </a:t>
            </a:r>
            <a:endParaRPr lang="en-US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4442762" y="5373128"/>
            <a:ext cx="0" cy="60450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800307" y="4953762"/>
            <a:ext cx="1010652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tx2">
                    <a:lumMod val="50000"/>
                  </a:schemeClr>
                </a:solidFill>
              </a:rPr>
              <a:t>RD-2.2b</a:t>
            </a:r>
            <a:endParaRPr lang="fr-FR" sz="1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fr-FR" sz="1200" dirty="0" smtClean="0">
                <a:solidFill>
                  <a:schemeClr val="tx2">
                    <a:lumMod val="50000"/>
                  </a:schemeClr>
                </a:solidFill>
              </a:rPr>
              <a:t>Engineering design report R2D2 </a:t>
            </a:r>
            <a:endParaRPr lang="fr-FR" sz="12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854839" y="5962572"/>
            <a:ext cx="1142659" cy="646331"/>
          </a:xfrm>
          <a:prstGeom prst="rect">
            <a:avLst/>
          </a:prstGeom>
          <a:solidFill>
            <a:schemeClr val="bg1"/>
          </a:solidFill>
          <a:ln>
            <a:solidFill>
              <a:srgbClr val="13009E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rgbClr val="13009E"/>
                </a:solidFill>
              </a:rPr>
              <a:t>Conceptual Design Review R2D2 </a:t>
            </a:r>
            <a:endParaRPr lang="en-US" sz="1200" dirty="0">
              <a:solidFill>
                <a:srgbClr val="13009E"/>
              </a:solidFill>
            </a:endParaRPr>
          </a:p>
        </p:txBody>
      </p:sp>
      <p:sp>
        <p:nvSpPr>
          <p:cNvPr id="24" name="Forme libre 23"/>
          <p:cNvSpPr/>
          <p:nvPr/>
        </p:nvSpPr>
        <p:spPr>
          <a:xfrm>
            <a:off x="1005305" y="1818105"/>
            <a:ext cx="647032" cy="3735484"/>
          </a:xfrm>
          <a:custGeom>
            <a:avLst/>
            <a:gdLst>
              <a:gd name="connsiteX0" fmla="*/ 647032 w 647032"/>
              <a:gd name="connsiteY0" fmla="*/ 0 h 3304674"/>
              <a:gd name="connsiteX1" fmla="*/ 647032 w 647032"/>
              <a:gd name="connsiteY1" fmla="*/ 3133558 h 3304674"/>
              <a:gd name="connsiteX2" fmla="*/ 0 w 647032"/>
              <a:gd name="connsiteY2" fmla="*/ 3133558 h 3304674"/>
              <a:gd name="connsiteX3" fmla="*/ 0 w 647032"/>
              <a:gd name="connsiteY3" fmla="*/ 3304674 h 3304674"/>
              <a:gd name="connsiteX0" fmla="*/ 647032 w 647032"/>
              <a:gd name="connsiteY0" fmla="*/ 0 h 3304674"/>
              <a:gd name="connsiteX1" fmla="*/ 647032 w 647032"/>
              <a:gd name="connsiteY1" fmla="*/ 2685121 h 3304674"/>
              <a:gd name="connsiteX2" fmla="*/ 0 w 647032"/>
              <a:gd name="connsiteY2" fmla="*/ 3133558 h 3304674"/>
              <a:gd name="connsiteX3" fmla="*/ 0 w 647032"/>
              <a:gd name="connsiteY3" fmla="*/ 3304674 h 3304674"/>
              <a:gd name="connsiteX0" fmla="*/ 647032 w 647032"/>
              <a:gd name="connsiteY0" fmla="*/ 0 h 3304674"/>
              <a:gd name="connsiteX1" fmla="*/ 647032 w 647032"/>
              <a:gd name="connsiteY1" fmla="*/ 2685121 h 3304674"/>
              <a:gd name="connsiteX2" fmla="*/ 5348 w 647032"/>
              <a:gd name="connsiteY2" fmla="*/ 2685122 h 3304674"/>
              <a:gd name="connsiteX3" fmla="*/ 0 w 647032"/>
              <a:gd name="connsiteY3" fmla="*/ 3304674 h 330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7032" h="3304674">
                <a:moveTo>
                  <a:pt x="647032" y="0"/>
                </a:moveTo>
                <a:lnTo>
                  <a:pt x="647032" y="2685121"/>
                </a:lnTo>
                <a:lnTo>
                  <a:pt x="5348" y="2685122"/>
                </a:lnTo>
                <a:cubicBezTo>
                  <a:pt x="3565" y="2891639"/>
                  <a:pt x="1783" y="3098157"/>
                  <a:pt x="0" y="3304674"/>
                </a:cubicBezTo>
              </a:path>
            </a:pathLst>
          </a:custGeom>
          <a:noFill/>
          <a:ln w="9525">
            <a:solidFill>
              <a:srgbClr val="13009E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6" name="Connecteur droit avec flèche 25"/>
          <p:cNvCxnSpPr/>
          <p:nvPr/>
        </p:nvCxnSpPr>
        <p:spPr>
          <a:xfrm>
            <a:off x="2426169" y="5790937"/>
            <a:ext cx="0" cy="171635"/>
          </a:xfrm>
          <a:prstGeom prst="straightConnector1">
            <a:avLst/>
          </a:prstGeom>
          <a:ln>
            <a:solidFill>
              <a:srgbClr val="13009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Espace réservé du pied de page 2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32</a:t>
            </a:fld>
            <a:endParaRPr lang="fr-FR" dirty="0"/>
          </a:p>
        </p:txBody>
      </p:sp>
      <p:cxnSp>
        <p:nvCxnSpPr>
          <p:cNvPr id="34" name="Connecteur droit avec flèche 33"/>
          <p:cNvCxnSpPr/>
          <p:nvPr/>
        </p:nvCxnSpPr>
        <p:spPr>
          <a:xfrm>
            <a:off x="5538608" y="5234822"/>
            <a:ext cx="0" cy="55611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118834" y="5792970"/>
            <a:ext cx="1010652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Coil fabrication readiness review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961236" y="4988266"/>
            <a:ext cx="67195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2">
                    <a:lumMod val="50000"/>
                  </a:schemeClr>
                </a:solidFill>
              </a:rPr>
              <a:t>RD-3.1</a:t>
            </a:r>
          </a:p>
          <a:p>
            <a:pPr algn="ctr"/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</a:rPr>
              <a:t>R2D2 Cu coil</a:t>
            </a:r>
            <a:endParaRPr lang="en-US" sz="1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006170" y="4988264"/>
            <a:ext cx="69719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4">
                    <a:lumMod val="50000"/>
                  </a:schemeClr>
                </a:solidFill>
              </a:rPr>
              <a:t>RD-4.1</a:t>
            </a:r>
          </a:p>
          <a:p>
            <a:pPr algn="ctr"/>
            <a:r>
              <a:rPr lang="en-US" sz="1200" dirty="0" smtClean="0">
                <a:solidFill>
                  <a:schemeClr val="accent4">
                    <a:lumMod val="50000"/>
                  </a:schemeClr>
                </a:solidFill>
              </a:rPr>
              <a:t>R2D2 Magnet</a:t>
            </a:r>
            <a:endParaRPr lang="en-US" sz="1200" dirty="0">
              <a:solidFill>
                <a:schemeClr val="accent4">
                  <a:lumMod val="50000"/>
                </a:schemeClr>
              </a:solidFill>
            </a:endParaRPr>
          </a:p>
        </p:txBody>
      </p:sp>
      <p:cxnSp>
        <p:nvCxnSpPr>
          <p:cNvPr id="35" name="Connecteur droit avec flèche 34"/>
          <p:cNvCxnSpPr/>
          <p:nvPr/>
        </p:nvCxnSpPr>
        <p:spPr>
          <a:xfrm>
            <a:off x="7326538" y="3447301"/>
            <a:ext cx="6950" cy="1540963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flipH="1">
            <a:off x="8465164" y="4608251"/>
            <a:ext cx="0" cy="402738"/>
          </a:xfrm>
          <a:prstGeom prst="straightConnector1">
            <a:avLst/>
          </a:prstGeom>
          <a:ln>
            <a:solidFill>
              <a:srgbClr val="A8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238844" y="5962571"/>
            <a:ext cx="101065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4">
                    <a:lumMod val="75000"/>
                  </a:schemeClr>
                </a:solidFill>
              </a:rPr>
              <a:t>Assembly readiness review</a:t>
            </a:r>
            <a:endParaRPr lang="en-US" sz="1200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6723623" y="5610937"/>
            <a:ext cx="0" cy="36000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5862663" y="4988264"/>
            <a:ext cx="985937" cy="646331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7030A0"/>
                </a:solidFill>
              </a:rPr>
              <a:t>RD-3.2</a:t>
            </a:r>
          </a:p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R2D2 Nb</a:t>
            </a:r>
            <a:r>
              <a:rPr lang="en-US" sz="1200" baseline="-25000" dirty="0" smtClean="0">
                <a:solidFill>
                  <a:srgbClr val="7030A0"/>
                </a:solidFill>
              </a:rPr>
              <a:t>3</a:t>
            </a:r>
            <a:r>
              <a:rPr lang="en-US" sz="1200" dirty="0" smtClean="0">
                <a:solidFill>
                  <a:srgbClr val="7030A0"/>
                </a:solidFill>
              </a:rPr>
              <a:t>Sn coils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192010" y="4988264"/>
            <a:ext cx="834482" cy="646331"/>
          </a:xfrm>
          <a:prstGeom prst="rect">
            <a:avLst/>
          </a:prstGeom>
          <a:solidFill>
            <a:schemeClr val="bg1"/>
          </a:solidFill>
          <a:ln>
            <a:solidFill>
              <a:srgbClr val="A88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A88000"/>
                </a:solidFill>
              </a:rPr>
              <a:t>RD-4.2b</a:t>
            </a:r>
            <a:endParaRPr lang="fr-FR" sz="1200" b="1" dirty="0" smtClean="0">
              <a:solidFill>
                <a:srgbClr val="A88000"/>
              </a:solidFill>
            </a:endParaRPr>
          </a:p>
          <a:p>
            <a:pPr algn="ctr"/>
            <a:r>
              <a:rPr lang="fr-FR" sz="1200" dirty="0" smtClean="0">
                <a:solidFill>
                  <a:srgbClr val="A88000"/>
                </a:solidFill>
              </a:rPr>
              <a:t>Test reports</a:t>
            </a:r>
            <a:endParaRPr lang="fr-FR" sz="1200" dirty="0">
              <a:solidFill>
                <a:srgbClr val="A88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7462251" y="5780124"/>
            <a:ext cx="1174037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2">
                    <a:lumMod val="75000"/>
                  </a:schemeClr>
                </a:solidFill>
              </a:rPr>
              <a:t>RD-4.2a</a:t>
            </a:r>
          </a:p>
          <a:p>
            <a:pPr algn="ctr"/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Manufacturing folder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851785" y="4961226"/>
            <a:ext cx="814416" cy="461665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7030A0"/>
                </a:solidFill>
              </a:rPr>
              <a:t>RD-2.2a</a:t>
            </a:r>
          </a:p>
          <a:p>
            <a:pPr algn="ctr"/>
            <a:r>
              <a:rPr lang="en-US" sz="1200" dirty="0" smtClean="0">
                <a:solidFill>
                  <a:srgbClr val="7030A0"/>
                </a:solidFill>
              </a:rPr>
              <a:t>SMC coil</a:t>
            </a: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7" name="Forme libre 6"/>
          <p:cNvSpPr/>
          <p:nvPr/>
        </p:nvSpPr>
        <p:spPr>
          <a:xfrm>
            <a:off x="2796674" y="2855495"/>
            <a:ext cx="465221" cy="2101516"/>
          </a:xfrm>
          <a:custGeom>
            <a:avLst/>
            <a:gdLst>
              <a:gd name="connsiteX0" fmla="*/ 0 w 465221"/>
              <a:gd name="connsiteY0" fmla="*/ 0 h 2101516"/>
              <a:gd name="connsiteX1" fmla="*/ 0 w 465221"/>
              <a:gd name="connsiteY1" fmla="*/ 1695116 h 2101516"/>
              <a:gd name="connsiteX2" fmla="*/ 465221 w 465221"/>
              <a:gd name="connsiteY2" fmla="*/ 1695116 h 2101516"/>
              <a:gd name="connsiteX3" fmla="*/ 465221 w 465221"/>
              <a:gd name="connsiteY3" fmla="*/ 2101516 h 2101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221" h="2101516">
                <a:moveTo>
                  <a:pt x="0" y="0"/>
                </a:moveTo>
                <a:lnTo>
                  <a:pt x="0" y="1695116"/>
                </a:lnTo>
                <a:lnTo>
                  <a:pt x="465221" y="1695116"/>
                </a:lnTo>
                <a:lnTo>
                  <a:pt x="465221" y="2101516"/>
                </a:lnTo>
              </a:path>
            </a:pathLst>
          </a:custGeom>
          <a:noFill/>
          <a:ln w="127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orme libre 42"/>
          <p:cNvSpPr/>
          <p:nvPr/>
        </p:nvSpPr>
        <p:spPr>
          <a:xfrm>
            <a:off x="3354926" y="2307388"/>
            <a:ext cx="957734" cy="2646373"/>
          </a:xfrm>
          <a:custGeom>
            <a:avLst/>
            <a:gdLst>
              <a:gd name="connsiteX0" fmla="*/ 0 w 465221"/>
              <a:gd name="connsiteY0" fmla="*/ 0 h 2101516"/>
              <a:gd name="connsiteX1" fmla="*/ 0 w 465221"/>
              <a:gd name="connsiteY1" fmla="*/ 1695116 h 2101516"/>
              <a:gd name="connsiteX2" fmla="*/ 465221 w 465221"/>
              <a:gd name="connsiteY2" fmla="*/ 1695116 h 2101516"/>
              <a:gd name="connsiteX3" fmla="*/ 465221 w 465221"/>
              <a:gd name="connsiteY3" fmla="*/ 2101516 h 2101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221" h="2101516">
                <a:moveTo>
                  <a:pt x="0" y="0"/>
                </a:moveTo>
                <a:lnTo>
                  <a:pt x="0" y="1695116"/>
                </a:lnTo>
                <a:lnTo>
                  <a:pt x="465221" y="1695116"/>
                </a:lnTo>
                <a:lnTo>
                  <a:pt x="465221" y="2101516"/>
                </a:ln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orme libre 43"/>
          <p:cNvSpPr/>
          <p:nvPr/>
        </p:nvSpPr>
        <p:spPr>
          <a:xfrm flipH="1">
            <a:off x="6303692" y="2886748"/>
            <a:ext cx="463378" cy="2101516"/>
          </a:xfrm>
          <a:custGeom>
            <a:avLst/>
            <a:gdLst>
              <a:gd name="connsiteX0" fmla="*/ 0 w 465221"/>
              <a:gd name="connsiteY0" fmla="*/ 0 h 2101516"/>
              <a:gd name="connsiteX1" fmla="*/ 0 w 465221"/>
              <a:gd name="connsiteY1" fmla="*/ 1695116 h 2101516"/>
              <a:gd name="connsiteX2" fmla="*/ 465221 w 465221"/>
              <a:gd name="connsiteY2" fmla="*/ 1695116 h 2101516"/>
              <a:gd name="connsiteX3" fmla="*/ 465221 w 465221"/>
              <a:gd name="connsiteY3" fmla="*/ 2101516 h 2101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221" h="2101516">
                <a:moveTo>
                  <a:pt x="0" y="0"/>
                </a:moveTo>
                <a:lnTo>
                  <a:pt x="0" y="1695116"/>
                </a:lnTo>
                <a:lnTo>
                  <a:pt x="465221" y="1695116"/>
                </a:lnTo>
                <a:lnTo>
                  <a:pt x="465221" y="2101516"/>
                </a:lnTo>
              </a:path>
            </a:pathLst>
          </a:custGeom>
          <a:noFill/>
          <a:ln w="1270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Connecteur droit avec flèche 45"/>
          <p:cNvCxnSpPr/>
          <p:nvPr/>
        </p:nvCxnSpPr>
        <p:spPr>
          <a:xfrm>
            <a:off x="5061594" y="2297098"/>
            <a:ext cx="0" cy="2691166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avec flèche 46"/>
          <p:cNvCxnSpPr/>
          <p:nvPr/>
        </p:nvCxnSpPr>
        <p:spPr>
          <a:xfrm>
            <a:off x="7897128" y="4023589"/>
            <a:ext cx="0" cy="1756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29545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/>
              <a:t>Following </a:t>
            </a:r>
            <a:r>
              <a:rPr lang="en-US" noProof="0" dirty="0" err="1" smtClean="0"/>
              <a:t>rescoping</a:t>
            </a:r>
            <a:r>
              <a:rPr lang="en-US" noProof="0" dirty="0" smtClean="0"/>
              <a:t>: Re-estimate </a:t>
            </a:r>
            <a:r>
              <a:rPr lang="en-US" noProof="0" dirty="0" smtClean="0"/>
              <a:t>of costs components/tooling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noProof="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 smtClean="0"/>
              <a:t>Is conductor </a:t>
            </a:r>
            <a:r>
              <a:rPr lang="en-US" noProof="0" dirty="0" smtClean="0"/>
              <a:t>envelope </a:t>
            </a:r>
            <a:r>
              <a:rPr lang="en-US" noProof="0" dirty="0" smtClean="0"/>
              <a:t>still the same ? </a:t>
            </a:r>
          </a:p>
          <a:p>
            <a:pPr marL="555750" lvl="1" indent="-285750">
              <a:buFont typeface="Arial" panose="020B0604020202020204" pitchFamily="34" charset="0"/>
              <a:buChar char="•"/>
            </a:pPr>
            <a:r>
              <a:rPr lang="en-US" noProof="0" dirty="0" smtClean="0"/>
              <a:t>Transferable to tooling?</a:t>
            </a:r>
          </a:p>
          <a:p>
            <a:pPr marL="555750" lvl="1" indent="-285750">
              <a:buFont typeface="Arial" panose="020B0604020202020204" pitchFamily="34" charset="0"/>
              <a:buChar char="•"/>
            </a:pPr>
            <a:r>
              <a:rPr lang="en-US" noProof="0" dirty="0" smtClean="0"/>
              <a:t>additional conductor?</a:t>
            </a:r>
            <a:endParaRPr lang="en-US" noProof="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Budget following </a:t>
            </a:r>
            <a:r>
              <a:rPr lang="en-US" noProof="0" dirty="0" err="1" smtClean="0"/>
              <a:t>rescoping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 smtClean="0"/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/>
          </p:nvPr>
        </p:nvGraphicFramePr>
        <p:xfrm>
          <a:off x="164187" y="2965032"/>
          <a:ext cx="8935478" cy="2773680"/>
        </p:xfrm>
        <a:graphic>
          <a:graphicData uri="http://schemas.openxmlformats.org/drawingml/2006/table">
            <a:tbl>
              <a:tblPr/>
              <a:tblGrid>
                <a:gridCol w="1398436">
                  <a:extLst>
                    <a:ext uri="{9D8B030D-6E8A-4147-A177-3AD203B41FA5}">
                      <a16:colId xmlns:a16="http://schemas.microsoft.com/office/drawing/2014/main" val="252140444"/>
                    </a:ext>
                  </a:extLst>
                </a:gridCol>
                <a:gridCol w="892618">
                  <a:extLst>
                    <a:ext uri="{9D8B030D-6E8A-4147-A177-3AD203B41FA5}">
                      <a16:colId xmlns:a16="http://schemas.microsoft.com/office/drawing/2014/main" val="3168788449"/>
                    </a:ext>
                  </a:extLst>
                </a:gridCol>
                <a:gridCol w="1056265">
                  <a:extLst>
                    <a:ext uri="{9D8B030D-6E8A-4147-A177-3AD203B41FA5}">
                      <a16:colId xmlns:a16="http://schemas.microsoft.com/office/drawing/2014/main" val="2166972309"/>
                    </a:ext>
                  </a:extLst>
                </a:gridCol>
                <a:gridCol w="556189">
                  <a:extLst>
                    <a:ext uri="{9D8B030D-6E8A-4147-A177-3AD203B41FA5}">
                      <a16:colId xmlns:a16="http://schemas.microsoft.com/office/drawing/2014/main" val="3962923801"/>
                    </a:ext>
                  </a:extLst>
                </a:gridCol>
                <a:gridCol w="1407570">
                  <a:extLst>
                    <a:ext uri="{9D8B030D-6E8A-4147-A177-3AD203B41FA5}">
                      <a16:colId xmlns:a16="http://schemas.microsoft.com/office/drawing/2014/main" val="3298812733"/>
                    </a:ext>
                  </a:extLst>
                </a:gridCol>
                <a:gridCol w="1249665">
                  <a:extLst>
                    <a:ext uri="{9D8B030D-6E8A-4147-A177-3AD203B41FA5}">
                      <a16:colId xmlns:a16="http://schemas.microsoft.com/office/drawing/2014/main" val="465834457"/>
                    </a:ext>
                  </a:extLst>
                </a:gridCol>
                <a:gridCol w="892618">
                  <a:extLst>
                    <a:ext uri="{9D8B030D-6E8A-4147-A177-3AD203B41FA5}">
                      <a16:colId xmlns:a16="http://schemas.microsoft.com/office/drawing/2014/main" val="673718891"/>
                    </a:ext>
                  </a:extLst>
                </a:gridCol>
                <a:gridCol w="1482117">
                  <a:extLst>
                    <a:ext uri="{9D8B030D-6E8A-4147-A177-3AD203B41FA5}">
                      <a16:colId xmlns:a16="http://schemas.microsoft.com/office/drawing/2014/main" val="2828495502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829726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51242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R2D2 components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301 500 €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budget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 err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diff</a:t>
                      </a:r>
                      <a:endParaRPr lang="fr-FR" sz="14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52936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R2D2 large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tooling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126 000 €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877 500 €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900 000 €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-     22 500 €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400" b="0" i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should</a:t>
                      </a:r>
                      <a:r>
                        <a:rPr lang="fr-FR" sz="14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400" b="0" i="0" u="none" strike="noStrike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cover</a:t>
                      </a:r>
                      <a:r>
                        <a:rPr lang="fr-FR" sz="1400" b="0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SMC</a:t>
                      </a:r>
                      <a:endParaRPr lang="fr-FR" sz="1400" b="0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16672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F2D2 </a:t>
                      </a:r>
                      <a:r>
                        <a:rPr lang="fr-FR" sz="14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conductor</a:t>
                      </a:r>
                      <a:endParaRPr lang="fr-FR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  450 000 €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787847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728072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  <a:r>
                        <a:rPr lang="fr-F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2D2 </a:t>
                      </a:r>
                      <a:r>
                        <a:rPr lang="fr-FR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conductor</a:t>
                      </a:r>
                      <a:endParaRPr lang="fr-FR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    150 </a:t>
                      </a:r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000 €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178713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828304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R2D2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small</a:t>
                      </a: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tooling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116 800 €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CEA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80751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 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contingency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02692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Consumables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8 000 €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144 400 €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50 000 €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194 400 €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551628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742630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mock</a:t>
                      </a:r>
                      <a:r>
                        <a:rPr lang="fr-F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ups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CEA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C2E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19 600 €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9267922"/>
                  </a:ext>
                </a:extLst>
              </a:tr>
            </a:tbl>
          </a:graphicData>
        </a:graphic>
      </p:graphicFrame>
      <p:sp>
        <p:nvSpPr>
          <p:cNvPr id="8" name="Accolade fermante 7"/>
          <p:cNvSpPr/>
          <p:nvPr/>
        </p:nvSpPr>
        <p:spPr>
          <a:xfrm>
            <a:off x="3640975" y="4738936"/>
            <a:ext cx="304800" cy="908858"/>
          </a:xfrm>
          <a:prstGeom prst="rightBrace">
            <a:avLst>
              <a:gd name="adj1" fmla="val 3924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colade fermante 8"/>
          <p:cNvSpPr/>
          <p:nvPr/>
        </p:nvSpPr>
        <p:spPr>
          <a:xfrm>
            <a:off x="3635434" y="3380509"/>
            <a:ext cx="304800" cy="631406"/>
          </a:xfrm>
          <a:prstGeom prst="rightBrace">
            <a:avLst>
              <a:gd name="adj1" fmla="val 3924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75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Conceptual design </a:t>
            </a:r>
            <a:r>
              <a:rPr lang="en-US" noProof="0" dirty="0"/>
              <a:t>RD 2.1 – </a:t>
            </a:r>
            <a:r>
              <a:rPr lang="en-US" noProof="0" dirty="0" smtClean="0"/>
              <a:t>R2D2 in F2D2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IRFU/Service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Evènement - Date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4147630" y="6010722"/>
            <a:ext cx="877454" cy="18472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04641" y="5344359"/>
            <a:ext cx="710213" cy="1331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ZoneTexte 6"/>
          <p:cNvSpPr txBox="1"/>
          <p:nvPr/>
        </p:nvSpPr>
        <p:spPr>
          <a:xfrm>
            <a:off x="5913248" y="1165072"/>
            <a:ext cx="30435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Too much pre-load because of the thick shell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olidFill>
                  <a:srgbClr val="FF0000"/>
                </a:solidFill>
              </a:rPr>
              <a:t>High </a:t>
            </a:r>
            <a:r>
              <a:rPr lang="en-US" dirty="0">
                <a:solidFill>
                  <a:srgbClr val="FF0000"/>
                </a:solidFill>
              </a:rPr>
              <a:t>peak </a:t>
            </a:r>
            <a:r>
              <a:rPr lang="en-US" dirty="0" smtClean="0">
                <a:solidFill>
                  <a:srgbClr val="FF0000"/>
                </a:solidFill>
              </a:rPr>
              <a:t>stress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olidFill>
                  <a:srgbClr val="FF0000"/>
                </a:solidFill>
              </a:rPr>
              <a:t>Need to redesign the structure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Different fillers and pads</a:t>
            </a:r>
          </a:p>
          <a:p>
            <a:r>
              <a:rPr lang="en-US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 Marginal cost saving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2" name="Flèche droite 1"/>
          <p:cNvSpPr/>
          <p:nvPr/>
        </p:nvSpPr>
        <p:spPr>
          <a:xfrm>
            <a:off x="2696034" y="2316466"/>
            <a:ext cx="333377" cy="411392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6" name="Groupe 15"/>
          <p:cNvGrpSpPr/>
          <p:nvPr/>
        </p:nvGrpSpPr>
        <p:grpSpPr>
          <a:xfrm>
            <a:off x="54925" y="3563544"/>
            <a:ext cx="2982391" cy="2850619"/>
            <a:chOff x="105878" y="3422507"/>
            <a:chExt cx="2982391" cy="2850619"/>
          </a:xfrm>
        </p:grpSpPr>
        <p:pic>
          <p:nvPicPr>
            <p:cNvPr id="17" name="Image 1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51" t="20248" r="22973" b="35408"/>
            <a:stretch/>
          </p:blipFill>
          <p:spPr>
            <a:xfrm>
              <a:off x="105878" y="3789279"/>
              <a:ext cx="2971696" cy="1117471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32" t="20037" r="22707" b="27976"/>
            <a:stretch/>
          </p:blipFill>
          <p:spPr>
            <a:xfrm>
              <a:off x="125128" y="4901531"/>
              <a:ext cx="2963141" cy="1310105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467239" y="3422507"/>
              <a:ext cx="1447832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0.10 </a:t>
              </a:r>
              <a:r>
                <a:rPr lang="en-US" sz="1400" dirty="0"/>
                <a:t>mm </a:t>
              </a:r>
              <a:r>
                <a:rPr lang="en-US" sz="1400" dirty="0" err="1" smtClean="0"/>
                <a:t>Xinterf</a:t>
              </a:r>
              <a:endParaRPr lang="en-US" sz="1400" dirty="0" smtClean="0"/>
            </a:p>
            <a:p>
              <a:r>
                <a:rPr lang="en-US" sz="1400" dirty="0" smtClean="0"/>
                <a:t>0.05 mm </a:t>
              </a:r>
              <a:r>
                <a:rPr lang="en-US" sz="1400" dirty="0" err="1" smtClean="0"/>
                <a:t>Yinterf</a:t>
              </a:r>
              <a:endParaRPr lang="en-US" sz="1400" dirty="0" smtClean="0"/>
            </a:p>
            <a:p>
              <a:r>
                <a:rPr lang="en-US" sz="1400" u="sng" dirty="0" smtClean="0"/>
                <a:t>+cool-down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67239" y="5965349"/>
              <a:ext cx="90120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208 MPa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3104102" y="3624977"/>
            <a:ext cx="2991908" cy="2772244"/>
            <a:chOff x="3167874" y="3483940"/>
            <a:chExt cx="2991908" cy="2772244"/>
          </a:xfrm>
        </p:grpSpPr>
        <p:pic>
          <p:nvPicPr>
            <p:cNvPr id="22" name="Image 2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2" t="20000" r="22349" b="36171"/>
            <a:stretch/>
          </p:blipFill>
          <p:spPr>
            <a:xfrm>
              <a:off x="3167874" y="3778585"/>
              <a:ext cx="2991908" cy="1104482"/>
            </a:xfrm>
            <a:prstGeom prst="rect">
              <a:avLst/>
            </a:prstGeom>
          </p:spPr>
        </p:pic>
        <p:pic>
          <p:nvPicPr>
            <p:cNvPr id="23" name="Image 22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37" t="20249" r="22469" b="27974"/>
            <a:stretch/>
          </p:blipFill>
          <p:spPr>
            <a:xfrm>
              <a:off x="3185962" y="4906879"/>
              <a:ext cx="2968473" cy="1304757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3549809" y="3483940"/>
              <a:ext cx="1285416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Nominal:</a:t>
              </a:r>
            </a:p>
            <a:p>
              <a:r>
                <a:rPr lang="en-US" sz="1400" u="sng" dirty="0" smtClean="0"/>
                <a:t>13.38 kA, 11T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549809" y="5948407"/>
              <a:ext cx="90120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201 MPa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6119391" y="3602045"/>
            <a:ext cx="2973804" cy="2814428"/>
            <a:chOff x="6229150" y="3461008"/>
            <a:chExt cx="2973804" cy="2814428"/>
          </a:xfrm>
        </p:grpSpPr>
        <p:pic>
          <p:nvPicPr>
            <p:cNvPr id="31" name="Image 30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2" t="20462" r="22601" b="37317"/>
            <a:stretch/>
          </p:blipFill>
          <p:spPr>
            <a:xfrm>
              <a:off x="6229150" y="3787342"/>
              <a:ext cx="2973804" cy="1063985"/>
            </a:xfrm>
            <a:prstGeom prst="rect">
              <a:avLst/>
            </a:prstGeom>
          </p:spPr>
        </p:pic>
        <p:pic>
          <p:nvPicPr>
            <p:cNvPr id="32" name="Image 31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4" t="20036" r="22701" b="27340"/>
            <a:stretch/>
          </p:blipFill>
          <p:spPr>
            <a:xfrm>
              <a:off x="6237171" y="4901532"/>
              <a:ext cx="2957762" cy="1326148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>
            <a:xfrm>
              <a:off x="6638259" y="3461008"/>
              <a:ext cx="128913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Short sample:</a:t>
              </a:r>
            </a:p>
            <a:p>
              <a:r>
                <a:rPr lang="en-US" sz="1400" dirty="0" smtClean="0"/>
                <a:t>16.88 kA, 11T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6638259" y="5967659"/>
              <a:ext cx="90120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205 MPa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35" name="Image 34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5" t="5459" r="30396" b="6189"/>
          <a:stretch/>
        </p:blipFill>
        <p:spPr>
          <a:xfrm>
            <a:off x="3203586" y="1057526"/>
            <a:ext cx="2397654" cy="2375220"/>
          </a:xfrm>
          <a:prstGeom prst="rect">
            <a:avLst/>
          </a:prstGeom>
        </p:spPr>
      </p:pic>
      <p:sp>
        <p:nvSpPr>
          <p:cNvPr id="36" name="Espace réservé du pied de page 3"/>
          <p:cNvSpPr txBox="1">
            <a:spLocks/>
          </p:cNvSpPr>
          <p:nvPr/>
        </p:nvSpPr>
        <p:spPr>
          <a:xfrm>
            <a:off x="4402413" y="3070245"/>
            <a:ext cx="773642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002060"/>
                </a:solidFill>
              </a:rPr>
              <a:t>v6.9.16</a:t>
            </a:r>
            <a:endParaRPr lang="fr-FR" b="1" dirty="0">
              <a:solidFill>
                <a:srgbClr val="002060"/>
              </a:solidFill>
            </a:endParaRPr>
          </a:p>
        </p:txBody>
      </p:sp>
      <p:pic>
        <p:nvPicPr>
          <p:cNvPr id="37" name="Image 36"/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6"/>
          <a:stretch/>
        </p:blipFill>
        <p:spPr>
          <a:xfrm>
            <a:off x="218270" y="1041870"/>
            <a:ext cx="2372733" cy="23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1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Conceptual design </a:t>
            </a:r>
            <a:r>
              <a:rPr lang="en-US" noProof="0" dirty="0"/>
              <a:t>RD 2.1 – </a:t>
            </a:r>
            <a:r>
              <a:rPr lang="en-US" noProof="0" dirty="0" smtClean="0"/>
              <a:t>Preliminary protection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 smtClean="0"/>
          </a:p>
        </p:txBody>
      </p:sp>
      <p:graphicFrame>
        <p:nvGraphicFramePr>
          <p:cNvPr id="9" name="Graphique 8"/>
          <p:cNvGraphicFramePr/>
          <p:nvPr>
            <p:extLst>
              <p:ext uri="{D42A27DB-BD31-4B8C-83A1-F6EECF244321}">
                <p14:modId xmlns:p14="http://schemas.microsoft.com/office/powerpoint/2010/main" val="48883311"/>
              </p:ext>
            </p:extLst>
          </p:nvPr>
        </p:nvGraphicFramePr>
        <p:xfrm>
          <a:off x="4165600" y="1090863"/>
          <a:ext cx="4908883" cy="3722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192648" y="1090863"/>
            <a:ext cx="5427435" cy="60324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2060"/>
                </a:solidFill>
              </a:rPr>
              <a:t>Hypothesis</a:t>
            </a:r>
            <a:r>
              <a:rPr lang="fr-FR" dirty="0" smtClean="0">
                <a:solidFill>
                  <a:srgbClr val="002060"/>
                </a:solidFill>
              </a:rPr>
              <a:t> (</a:t>
            </a:r>
            <a:r>
              <a:rPr lang="fr-FR" dirty="0" err="1" smtClean="0">
                <a:solidFill>
                  <a:srgbClr val="002060"/>
                </a:solidFill>
              </a:rPr>
              <a:t>Tiina’s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err="1" smtClean="0">
                <a:solidFill>
                  <a:srgbClr val="002060"/>
                </a:solidFill>
              </a:rPr>
              <a:t>spreadsheet</a:t>
            </a:r>
            <a:r>
              <a:rPr lang="fr-FR" dirty="0" smtClean="0">
                <a:solidFill>
                  <a:srgbClr val="002060"/>
                </a:solidFill>
              </a:rPr>
              <a:t>)</a:t>
            </a:r>
            <a:r>
              <a:rPr lang="fr-FR" b="1" dirty="0" smtClean="0">
                <a:solidFill>
                  <a:srgbClr val="002060"/>
                </a:solidFill>
              </a:rPr>
              <a:t>:</a:t>
            </a:r>
            <a:endParaRPr lang="fr-FR" dirty="0" smtClean="0">
              <a:solidFill>
                <a:srgbClr val="00206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2060"/>
                </a:solidFill>
              </a:rPr>
              <a:t>Adiabatic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err="1" smtClean="0">
                <a:solidFill>
                  <a:srgbClr val="002060"/>
                </a:solidFill>
              </a:rPr>
              <a:t>Regime</a:t>
            </a:r>
            <a:endParaRPr lang="fr-FR" dirty="0" smtClean="0">
              <a:solidFill>
                <a:srgbClr val="00206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2060"/>
                </a:solidFill>
              </a:rPr>
              <a:t>Every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err="1" smtClean="0">
                <a:solidFill>
                  <a:srgbClr val="002060"/>
                </a:solidFill>
              </a:rPr>
              <a:t>coil</a:t>
            </a:r>
            <a:r>
              <a:rPr lang="fr-FR" dirty="0" smtClean="0">
                <a:solidFill>
                  <a:srgbClr val="002060"/>
                </a:solidFill>
              </a:rPr>
              <a:t> has a </a:t>
            </a:r>
            <a:r>
              <a:rPr lang="fr-FR" dirty="0" err="1" smtClean="0">
                <a:solidFill>
                  <a:srgbClr val="002060"/>
                </a:solidFill>
              </a:rPr>
              <a:t>quench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err="1" smtClean="0">
                <a:solidFill>
                  <a:srgbClr val="002060"/>
                </a:solidFill>
              </a:rPr>
              <a:t>heater</a:t>
            </a:r>
            <a:endParaRPr lang="fr-FR" dirty="0" smtClean="0">
              <a:solidFill>
                <a:srgbClr val="00206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No </a:t>
            </a:r>
            <a:r>
              <a:rPr lang="fr-FR" dirty="0" err="1" smtClean="0">
                <a:solidFill>
                  <a:srgbClr val="002060"/>
                </a:solidFill>
              </a:rPr>
              <a:t>quenchback</a:t>
            </a:r>
            <a:endParaRPr lang="fr-FR" dirty="0" smtClean="0">
              <a:solidFill>
                <a:srgbClr val="00206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2060"/>
                </a:solidFill>
              </a:rPr>
              <a:t>Rdump</a:t>
            </a:r>
            <a:r>
              <a:rPr lang="fr-FR" dirty="0" smtClean="0">
                <a:solidFill>
                  <a:srgbClr val="002060"/>
                </a:solidFill>
              </a:rPr>
              <a:t> = 1000 V / I</a:t>
            </a:r>
            <a:r>
              <a:rPr lang="fr-FR" baseline="-25000" dirty="0" smtClean="0">
                <a:solidFill>
                  <a:srgbClr val="002060"/>
                </a:solidFill>
              </a:rPr>
              <a:t>0</a:t>
            </a:r>
            <a:endParaRPr lang="fr-FR" dirty="0" smtClean="0">
              <a:solidFill>
                <a:srgbClr val="00206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No </a:t>
            </a:r>
            <a:r>
              <a:rPr lang="fr-FR" dirty="0" err="1" smtClean="0">
                <a:solidFill>
                  <a:srgbClr val="002060"/>
                </a:solidFill>
              </a:rPr>
              <a:t>Differential</a:t>
            </a:r>
            <a:r>
              <a:rPr lang="fr-FR" dirty="0" smtClean="0">
                <a:solidFill>
                  <a:srgbClr val="002060"/>
                </a:solidFill>
              </a:rPr>
              <a:t> inductance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2060"/>
                </a:solidFill>
              </a:rPr>
              <a:t>Magnetoresistivity</a:t>
            </a:r>
            <a:endParaRPr lang="fr-FR" dirty="0" smtClean="0">
              <a:solidFill>
                <a:srgbClr val="00206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2060"/>
                </a:solidFill>
              </a:rPr>
              <a:t>Detection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err="1" smtClean="0">
                <a:solidFill>
                  <a:srgbClr val="002060"/>
                </a:solidFill>
              </a:rPr>
              <a:t>delay</a:t>
            </a:r>
            <a:r>
              <a:rPr lang="fr-FR" dirty="0" smtClean="0">
                <a:solidFill>
                  <a:srgbClr val="002060"/>
                </a:solidFill>
              </a:rPr>
              <a:t> = 20 ms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2060"/>
                </a:solidFill>
              </a:rPr>
              <a:t>Heater</a:t>
            </a:r>
            <a:r>
              <a:rPr lang="fr-FR" dirty="0" smtClean="0">
                <a:solidFill>
                  <a:srgbClr val="002060"/>
                </a:solidFill>
              </a:rPr>
              <a:t> activation </a:t>
            </a:r>
            <a:r>
              <a:rPr lang="fr-FR" dirty="0" err="1" smtClean="0">
                <a:solidFill>
                  <a:srgbClr val="002060"/>
                </a:solidFill>
              </a:rPr>
              <a:t>delay</a:t>
            </a:r>
            <a:r>
              <a:rPr lang="fr-FR" dirty="0" smtClean="0">
                <a:solidFill>
                  <a:srgbClr val="002060"/>
                </a:solidFill>
              </a:rPr>
              <a:t> = 20 ms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Max. </a:t>
            </a:r>
            <a:r>
              <a:rPr lang="fr-FR" dirty="0" err="1">
                <a:solidFill>
                  <a:srgbClr val="002060"/>
                </a:solidFill>
              </a:rPr>
              <a:t>hotspot</a:t>
            </a:r>
            <a:r>
              <a:rPr lang="fr-FR" dirty="0">
                <a:solidFill>
                  <a:srgbClr val="002060"/>
                </a:solidFill>
              </a:rPr>
              <a:t> </a:t>
            </a:r>
            <a:r>
              <a:rPr lang="fr-FR" dirty="0" smtClean="0">
                <a:solidFill>
                  <a:srgbClr val="002060"/>
                </a:solidFill>
              </a:rPr>
              <a:t>350 K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FR" b="1" dirty="0">
              <a:solidFill>
                <a:srgbClr val="FF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b="1" dirty="0" err="1" smtClean="0">
                <a:solidFill>
                  <a:srgbClr val="FF0000"/>
                </a:solidFill>
              </a:rPr>
              <a:t>Additional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difficulty</a:t>
            </a:r>
            <a:r>
              <a:rPr lang="fr-FR" b="1" dirty="0" smtClean="0">
                <a:solidFill>
                  <a:srgbClr val="FF0000"/>
                </a:solidFill>
              </a:rPr>
              <a:t> of R2D2 </a:t>
            </a:r>
            <a:r>
              <a:rPr lang="fr-FR" b="1" dirty="0">
                <a:solidFill>
                  <a:srgbClr val="FF0000"/>
                </a:solidFill>
              </a:rPr>
              <a:t>due to </a:t>
            </a:r>
            <a:r>
              <a:rPr lang="fr-FR" b="1" dirty="0" smtClean="0">
                <a:solidFill>
                  <a:srgbClr val="FF0000"/>
                </a:solidFill>
              </a:rPr>
              <a:t>a </a:t>
            </a:r>
            <a:r>
              <a:rPr lang="fr-FR" b="1" dirty="0">
                <a:solidFill>
                  <a:srgbClr val="FF0000"/>
                </a:solidFill>
              </a:rPr>
              <a:t>high </a:t>
            </a:r>
            <a:r>
              <a:rPr lang="fr-FR" b="1" dirty="0" err="1" smtClean="0">
                <a:solidFill>
                  <a:srgbClr val="FF0000"/>
                </a:solidFill>
              </a:rPr>
              <a:t>J</a:t>
            </a:r>
            <a:r>
              <a:rPr lang="fr-FR" b="1" baseline="-25000" dirty="0" err="1" smtClean="0">
                <a:solidFill>
                  <a:srgbClr val="FF0000"/>
                </a:solidFill>
              </a:rPr>
              <a:t>Cu</a:t>
            </a:r>
            <a:endParaRPr lang="fr-FR" dirty="0"/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olidFill>
                  <a:srgbClr val="00B050"/>
                </a:solidFill>
              </a:rPr>
              <a:t>Similar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>
                <a:solidFill>
                  <a:srgbClr val="00B050"/>
                </a:solidFill>
              </a:rPr>
              <a:t>MIITS of F2D2 </a:t>
            </a:r>
            <a:r>
              <a:rPr lang="fr-FR" dirty="0" smtClean="0">
                <a:solidFill>
                  <a:srgbClr val="00B050"/>
                </a:solidFill>
              </a:rPr>
              <a:t>at </a:t>
            </a:r>
            <a:r>
              <a:rPr lang="fr-FR" dirty="0">
                <a:solidFill>
                  <a:srgbClr val="00B050"/>
                </a:solidFill>
              </a:rPr>
              <a:t>4.2 </a:t>
            </a:r>
            <a:r>
              <a:rPr lang="fr-FR" dirty="0" smtClean="0">
                <a:solidFill>
                  <a:srgbClr val="00B050"/>
                </a:solidFill>
              </a:rPr>
              <a:t>K</a:t>
            </a:r>
            <a:endParaRPr lang="fr-FR" dirty="0">
              <a:solidFill>
                <a:srgbClr val="00B050"/>
              </a:solidFill>
            </a:endParaRPr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olidFill>
                  <a:schemeClr val="accent2"/>
                </a:solidFill>
              </a:rPr>
              <a:t>Does</a:t>
            </a:r>
            <a:r>
              <a:rPr lang="fr-FR" dirty="0" smtClean="0">
                <a:solidFill>
                  <a:schemeClr val="accent2"/>
                </a:solidFill>
              </a:rPr>
              <a:t> not </a:t>
            </a:r>
            <a:r>
              <a:rPr lang="fr-FR" dirty="0" err="1" smtClean="0">
                <a:solidFill>
                  <a:schemeClr val="accent2"/>
                </a:solidFill>
              </a:rPr>
              <a:t>seems</a:t>
            </a:r>
            <a:r>
              <a:rPr lang="fr-FR" dirty="0" smtClean="0">
                <a:solidFill>
                  <a:schemeClr val="accent2"/>
                </a:solidFill>
              </a:rPr>
              <a:t> possible </a:t>
            </a:r>
            <a:r>
              <a:rPr lang="fr-FR" dirty="0">
                <a:solidFill>
                  <a:schemeClr val="accent2"/>
                </a:solidFill>
              </a:rPr>
              <a:t>to </a:t>
            </a:r>
            <a:r>
              <a:rPr lang="fr-FR" dirty="0" err="1">
                <a:solidFill>
                  <a:schemeClr val="accent2"/>
                </a:solidFill>
              </a:rPr>
              <a:t>operate</a:t>
            </a:r>
            <a:r>
              <a:rPr lang="fr-FR" dirty="0">
                <a:solidFill>
                  <a:schemeClr val="accent2"/>
                </a:solidFill>
              </a:rPr>
              <a:t> at SS 1.9 </a:t>
            </a:r>
            <a:r>
              <a:rPr lang="fr-FR" dirty="0" smtClean="0">
                <a:solidFill>
                  <a:schemeClr val="accent2"/>
                </a:solidFill>
              </a:rPr>
              <a:t>K</a:t>
            </a:r>
            <a:endParaRPr lang="fr-FR" dirty="0">
              <a:solidFill>
                <a:srgbClr val="00206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002060"/>
                </a:solidFill>
              </a:rPr>
              <a:t>Detailed</a:t>
            </a:r>
            <a:r>
              <a:rPr lang="fr-FR" dirty="0">
                <a:solidFill>
                  <a:srgbClr val="002060"/>
                </a:solidFill>
              </a:rPr>
              <a:t> simulations </a:t>
            </a:r>
            <a:r>
              <a:rPr lang="fr-FR" dirty="0" err="1">
                <a:solidFill>
                  <a:srgbClr val="002060"/>
                </a:solidFill>
              </a:rPr>
              <a:t>with</a:t>
            </a:r>
            <a:r>
              <a:rPr lang="fr-FR" dirty="0">
                <a:solidFill>
                  <a:srgbClr val="002060"/>
                </a:solidFill>
              </a:rPr>
              <a:t> COMSOL </a:t>
            </a:r>
            <a:r>
              <a:rPr lang="fr-FR" dirty="0" err="1" smtClean="0">
                <a:solidFill>
                  <a:srgbClr val="002060"/>
                </a:solidFill>
              </a:rPr>
              <a:t>ongoing</a:t>
            </a:r>
            <a:endParaRPr lang="fr-FR" dirty="0">
              <a:solidFill>
                <a:srgbClr val="002060"/>
              </a:solidFill>
            </a:endParaRPr>
          </a:p>
          <a:p>
            <a:pPr>
              <a:spcAft>
                <a:spcPts val="600"/>
              </a:spcAft>
            </a:pPr>
            <a:endParaRPr lang="fr-FR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 smtClean="0">
              <a:solidFill>
                <a:srgbClr val="002060"/>
              </a:solidFill>
            </a:endParaRPr>
          </a:p>
        </p:txBody>
      </p:sp>
      <p:pic>
        <p:nvPicPr>
          <p:cNvPr id="12" name="Image 11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99"/>
          <a:stretch/>
        </p:blipFill>
        <p:spPr bwMode="auto">
          <a:xfrm>
            <a:off x="6063935" y="4783575"/>
            <a:ext cx="2684529" cy="727242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4999789" y="3299327"/>
            <a:ext cx="2513263" cy="84488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999790" y="3449054"/>
            <a:ext cx="1614906" cy="69515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5042570" y="3862881"/>
            <a:ext cx="1015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00B050"/>
                </a:solidFill>
              </a:rPr>
              <a:t>Safe</a:t>
            </a:r>
            <a:r>
              <a:rPr lang="fr-FR" sz="1400" dirty="0" smtClean="0">
                <a:solidFill>
                  <a:srgbClr val="00B050"/>
                </a:solidFill>
              </a:rPr>
              <a:t> zone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4931746" y="3036383"/>
            <a:ext cx="10159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chemeClr val="tx2"/>
                </a:solidFill>
              </a:rPr>
              <a:t>Limit</a:t>
            </a:r>
            <a:r>
              <a:rPr lang="fr-FR" sz="1400" dirty="0" smtClean="0">
                <a:solidFill>
                  <a:schemeClr val="tx2"/>
                </a:solidFill>
              </a:rPr>
              <a:t> zone</a:t>
            </a:r>
            <a:endParaRPr lang="fr-FR" sz="1400" dirty="0">
              <a:solidFill>
                <a:schemeClr val="tx2"/>
              </a:solidFill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 flipH="1">
            <a:off x="7800758" y="1745917"/>
            <a:ext cx="743284" cy="2048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8141937" y="3037717"/>
            <a:ext cx="10020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7030A0"/>
                </a:solidFill>
              </a:rPr>
              <a:t>Design </a:t>
            </a:r>
            <a:r>
              <a:rPr lang="fr-FR" sz="1400" dirty="0" err="1" smtClean="0">
                <a:solidFill>
                  <a:srgbClr val="7030A0"/>
                </a:solidFill>
              </a:rPr>
              <a:t>iterations</a:t>
            </a:r>
            <a:endParaRPr lang="fr-FR" sz="1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13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Conceptual design </a:t>
            </a:r>
            <a:r>
              <a:rPr lang="en-US" noProof="0" dirty="0"/>
              <a:t>RD 2.1 – </a:t>
            </a:r>
            <a:r>
              <a:rPr lang="en-US" noProof="0" dirty="0" smtClean="0"/>
              <a:t>2D Magnetic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 smtClean="0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221724"/>
              </p:ext>
            </p:extLst>
          </p:nvPr>
        </p:nvGraphicFramePr>
        <p:xfrm>
          <a:off x="149536" y="1099111"/>
          <a:ext cx="5141685" cy="3924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6348">
                  <a:extLst>
                    <a:ext uri="{9D8B030D-6E8A-4147-A177-3AD203B41FA5}">
                      <a16:colId xmlns:a16="http://schemas.microsoft.com/office/drawing/2014/main" val="2562671923"/>
                    </a:ext>
                  </a:extLst>
                </a:gridCol>
                <a:gridCol w="600710">
                  <a:extLst>
                    <a:ext uri="{9D8B030D-6E8A-4147-A177-3AD203B41FA5}">
                      <a16:colId xmlns:a16="http://schemas.microsoft.com/office/drawing/2014/main" val="124162642"/>
                    </a:ext>
                  </a:extLst>
                </a:gridCol>
                <a:gridCol w="576202">
                  <a:extLst>
                    <a:ext uri="{9D8B030D-6E8A-4147-A177-3AD203B41FA5}">
                      <a16:colId xmlns:a16="http://schemas.microsoft.com/office/drawing/2014/main" val="1693779060"/>
                    </a:ext>
                  </a:extLst>
                </a:gridCol>
                <a:gridCol w="776024">
                  <a:extLst>
                    <a:ext uri="{9D8B030D-6E8A-4147-A177-3AD203B41FA5}">
                      <a16:colId xmlns:a16="http://schemas.microsoft.com/office/drawing/2014/main" val="2595952169"/>
                    </a:ext>
                  </a:extLst>
                </a:gridCol>
                <a:gridCol w="651558">
                  <a:extLst>
                    <a:ext uri="{9D8B030D-6E8A-4147-A177-3AD203B41FA5}">
                      <a16:colId xmlns:a16="http://schemas.microsoft.com/office/drawing/2014/main" val="2363072256"/>
                    </a:ext>
                  </a:extLst>
                </a:gridCol>
                <a:gridCol w="651558">
                  <a:extLst>
                    <a:ext uri="{9D8B030D-6E8A-4147-A177-3AD203B41FA5}">
                      <a16:colId xmlns:a16="http://schemas.microsoft.com/office/drawing/2014/main" val="2428791883"/>
                    </a:ext>
                  </a:extLst>
                </a:gridCol>
                <a:gridCol w="629285">
                  <a:extLst>
                    <a:ext uri="{9D8B030D-6E8A-4147-A177-3AD203B41FA5}">
                      <a16:colId xmlns:a16="http://schemas.microsoft.com/office/drawing/2014/main" val="1988792474"/>
                    </a:ext>
                  </a:extLst>
                </a:gridCol>
              </a:tblGrid>
              <a:tr h="4678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Parameter</a:t>
                      </a:r>
                      <a:endParaRPr lang="fr-FR" sz="1200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NOM</a:t>
                      </a:r>
                      <a:endParaRPr lang="fr-FR" sz="1200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4.2 K</a:t>
                      </a:r>
                      <a:endParaRPr lang="fr-FR" sz="1200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NOM</a:t>
                      </a:r>
                      <a:endParaRPr lang="fr-FR" sz="1200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1.9 K</a:t>
                      </a:r>
                      <a:endParaRPr lang="fr-FR" sz="1200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Ultimate</a:t>
                      </a:r>
                      <a:endParaRPr lang="fr-FR" sz="1200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SS</a:t>
                      </a:r>
                      <a:endParaRPr lang="fr-FR" sz="1200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4.2 K</a:t>
                      </a:r>
                      <a:endParaRPr lang="fr-FR" sz="1200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SS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1.9 K</a:t>
                      </a:r>
                      <a:r>
                        <a:rPr lang="en-US" sz="1200" kern="1200" dirty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 </a:t>
                      </a:r>
                      <a:endParaRPr lang="fr-FR" sz="1200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kern="1200" dirty="0" smtClean="0"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Unit</a:t>
                      </a:r>
                      <a:endParaRPr lang="fr-FR" sz="1200" kern="1200" dirty="0"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51261429"/>
                  </a:ext>
                </a:extLst>
              </a:tr>
              <a:tr h="4026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</a:rPr>
                        <a:t>Current</a:t>
                      </a:r>
                      <a:endParaRPr lang="fr-FR" sz="1200" b="1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13772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15055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16500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17215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18819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A</a:t>
                      </a:r>
                      <a:endParaRPr lang="fr-F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90977276"/>
                  </a:ext>
                </a:extLst>
              </a:tr>
              <a:tr h="6647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j-lt"/>
                        </a:rPr>
                        <a:t>LL Margin</a:t>
                      </a:r>
                      <a:endParaRPr lang="fr-FR" sz="1200" b="1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j-lt"/>
                        </a:rPr>
                        <a:t> HF</a:t>
                      </a:r>
                      <a:endParaRPr lang="fr-FR" sz="1200" b="1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j-lt"/>
                        </a:rPr>
                        <a:t> LF</a:t>
                      </a:r>
                      <a:endParaRPr lang="fr-FR" sz="1200" b="1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fr-FR" sz="1200" b="1" dirty="0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20.0 </a:t>
                      </a:r>
                      <a:endParaRPr lang="fr-FR" sz="1200" b="1" dirty="0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20.5</a:t>
                      </a:r>
                      <a:endParaRPr lang="fr-FR" sz="1200" b="1" dirty="0">
                        <a:solidFill>
                          <a:srgbClr val="00B050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fr-FR" sz="1200" b="1" dirty="0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20.9</a:t>
                      </a:r>
                      <a:endParaRPr lang="fr-FR" sz="1200" b="1" dirty="0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20.0</a:t>
                      </a:r>
                      <a:endParaRPr lang="fr-FR" sz="1200" b="1" dirty="0">
                        <a:solidFill>
                          <a:srgbClr val="00B050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i="1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4.2/1.9 </a:t>
                      </a:r>
                      <a:r>
                        <a:rPr lang="en-US" sz="1200" b="0" i="1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K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4.2/12.9</a:t>
                      </a:r>
                      <a:endParaRPr lang="fr-FR" sz="1200" b="1" dirty="0">
                        <a:solidFill>
                          <a:schemeClr val="accent2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4.5/11.3</a:t>
                      </a:r>
                      <a:endParaRPr lang="fr-FR" sz="1200" b="1" dirty="0">
                        <a:solidFill>
                          <a:schemeClr val="accent2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fr-FR" sz="1200" b="1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0.0 </a:t>
                      </a:r>
                      <a:endParaRPr lang="fr-FR" sz="1200" b="1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0.7</a:t>
                      </a:r>
                      <a:endParaRPr lang="fr-FR" sz="1200" b="1" dirty="0">
                        <a:solidFill>
                          <a:schemeClr val="tx2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fr-FR" sz="1200" b="1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0.9 </a:t>
                      </a:r>
                      <a:endParaRPr lang="fr-FR" sz="1200" b="1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0.0</a:t>
                      </a:r>
                      <a:endParaRPr lang="fr-FR" sz="1200" b="1" dirty="0">
                        <a:solidFill>
                          <a:schemeClr val="tx2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j-lt"/>
                        </a:rPr>
                        <a:t>%</a:t>
                      </a:r>
                      <a:endParaRPr lang="fr-F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34941549"/>
                  </a:ext>
                </a:extLst>
              </a:tr>
              <a:tr h="2817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j-lt"/>
                        </a:rPr>
                        <a:t>B (0,0)</a:t>
                      </a:r>
                      <a:endParaRPr lang="fr-FR" sz="1200" b="1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10.42</a:t>
                      </a:r>
                      <a:endParaRPr lang="fr-FR" sz="1200" b="1" dirty="0">
                        <a:solidFill>
                          <a:srgbClr val="00B050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11.15</a:t>
                      </a:r>
                      <a:endParaRPr lang="fr-FR" sz="1200" b="1" dirty="0">
                        <a:solidFill>
                          <a:srgbClr val="00B050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11.98</a:t>
                      </a:r>
                      <a:endParaRPr lang="fr-FR" sz="1200" b="1" dirty="0">
                        <a:solidFill>
                          <a:schemeClr val="accent2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12.46</a:t>
                      </a:r>
                      <a:endParaRPr lang="fr-FR" sz="1200" b="1" dirty="0">
                        <a:solidFill>
                          <a:schemeClr val="tx2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13.29</a:t>
                      </a:r>
                      <a:endParaRPr lang="fr-FR" sz="1200" b="1" dirty="0">
                        <a:solidFill>
                          <a:schemeClr val="tx2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T</a:t>
                      </a:r>
                      <a:endParaRPr lang="fr-F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81651969"/>
                  </a:ext>
                </a:extLst>
              </a:tr>
              <a:tr h="2817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j-lt"/>
                        </a:rPr>
                        <a:t>B peak HF</a:t>
                      </a:r>
                      <a:endParaRPr lang="fr-FR" sz="1200" b="1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11.82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12.69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13.67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14.27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15.23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T</a:t>
                      </a:r>
                      <a:endParaRPr lang="fr-F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3127118"/>
                  </a:ext>
                </a:extLst>
              </a:tr>
              <a:tr h="2817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j-lt"/>
                        </a:rPr>
                        <a:t>B peak LF</a:t>
                      </a:r>
                      <a:endParaRPr lang="fr-FR" sz="1200" b="1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7.68</a:t>
                      </a:r>
                      <a:endParaRPr lang="fr-FR" sz="12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8.32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9.05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9.49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10.21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T</a:t>
                      </a:r>
                      <a:endParaRPr lang="fr-F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43031762"/>
                  </a:ext>
                </a:extLst>
              </a:tr>
              <a:tr h="2817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j-lt"/>
                        </a:rPr>
                        <a:t>Energy density</a:t>
                      </a:r>
                      <a:endParaRPr lang="fr-FR" sz="1200" b="1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474</a:t>
                      </a:r>
                      <a:endParaRPr lang="fr-FR" sz="1200" b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553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649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725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818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kJ/m</a:t>
                      </a:r>
                      <a:endParaRPr lang="fr-F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20843109"/>
                  </a:ext>
                </a:extLst>
              </a:tr>
              <a:tr h="61488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j-lt"/>
                        </a:rPr>
                        <a:t>J</a:t>
                      </a:r>
                      <a:r>
                        <a:rPr lang="en-US" sz="1200" b="1" baseline="-25000">
                          <a:effectLst/>
                          <a:latin typeface="+mj-lt"/>
                        </a:rPr>
                        <a:t>Cu</a:t>
                      </a:r>
                      <a:r>
                        <a:rPr lang="en-US" sz="1200" b="1">
                          <a:effectLst/>
                          <a:latin typeface="+mj-lt"/>
                        </a:rPr>
                        <a:t> HF</a:t>
                      </a:r>
                      <a:endParaRPr lang="fr-FR" sz="1200" b="1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+mj-lt"/>
                        </a:rPr>
                        <a:t>J</a:t>
                      </a:r>
                      <a:r>
                        <a:rPr lang="en-US" sz="1200" b="1" baseline="-25000">
                          <a:effectLst/>
                          <a:latin typeface="+mj-lt"/>
                        </a:rPr>
                        <a:t>Cu</a:t>
                      </a:r>
                      <a:r>
                        <a:rPr lang="en-US" sz="1200" b="1">
                          <a:effectLst/>
                          <a:latin typeface="+mj-lt"/>
                        </a:rPr>
                        <a:t> LF</a:t>
                      </a:r>
                      <a:endParaRPr lang="fr-FR" sz="1200" b="1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1472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1508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1627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1667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1827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1783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1853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1886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2034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2084</a:t>
                      </a:r>
                      <a:endParaRPr lang="fr-FR" sz="1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A/mm²</a:t>
                      </a:r>
                      <a:endParaRPr lang="fr-F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486016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+mj-lt"/>
                        </a:rPr>
                        <a:t>Hotspot HF </a:t>
                      </a:r>
                      <a:endParaRPr lang="en-US" sz="1200" b="1" dirty="0" smtClean="0"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+mj-lt"/>
                        </a:rPr>
                        <a:t>/ </a:t>
                      </a:r>
                      <a:r>
                        <a:rPr lang="en-US" sz="1200" b="1" dirty="0">
                          <a:effectLst/>
                          <a:latin typeface="+mj-lt"/>
                        </a:rPr>
                        <a:t>LF</a:t>
                      </a:r>
                      <a:endParaRPr lang="fr-FR" sz="1200" b="1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104 </a:t>
                      </a:r>
                      <a:r>
                        <a:rPr lang="en-US" sz="1200" b="1" dirty="0" smtClean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/ 141</a:t>
                      </a:r>
                      <a:endParaRPr lang="fr-FR" sz="1200" b="1" dirty="0">
                        <a:solidFill>
                          <a:srgbClr val="00B050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135 </a:t>
                      </a:r>
                      <a:r>
                        <a:rPr lang="en-US" sz="1200" b="1" dirty="0" smtClean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/</a:t>
                      </a:r>
                      <a:endParaRPr lang="fr-FR" sz="1200" b="1" dirty="0" smtClean="0">
                        <a:solidFill>
                          <a:srgbClr val="00B050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rgbClr val="00B050"/>
                          </a:solidFill>
                          <a:effectLst/>
                          <a:latin typeface="+mj-lt"/>
                        </a:rPr>
                        <a:t>203</a:t>
                      </a:r>
                      <a:endParaRPr lang="fr-FR" sz="1200" b="1" dirty="0">
                        <a:solidFill>
                          <a:srgbClr val="00B050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210 /</a:t>
                      </a:r>
                      <a:endParaRPr lang="fr-FR" sz="1200" b="1" dirty="0">
                        <a:solidFill>
                          <a:schemeClr val="accent2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accent2"/>
                          </a:solidFill>
                          <a:effectLst/>
                          <a:latin typeface="+mj-lt"/>
                        </a:rPr>
                        <a:t>350</a:t>
                      </a:r>
                      <a:endParaRPr lang="fr-FR" sz="1200" b="1" dirty="0">
                        <a:solidFill>
                          <a:schemeClr val="accent2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260 K / 450 K</a:t>
                      </a: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 </a:t>
                      </a:r>
                      <a:endParaRPr lang="fr-FR" sz="1200" b="1" dirty="0">
                        <a:solidFill>
                          <a:schemeClr val="tx2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580 /</a:t>
                      </a:r>
                      <a:endParaRPr lang="fr-FR" sz="1200" b="1" dirty="0">
                        <a:solidFill>
                          <a:schemeClr val="tx2"/>
                        </a:solidFill>
                        <a:effectLst/>
                        <a:latin typeface="+mj-lt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2"/>
                          </a:solidFill>
                          <a:effectLst/>
                          <a:latin typeface="+mj-lt"/>
                        </a:rPr>
                        <a:t>1192</a:t>
                      </a:r>
                      <a:endParaRPr lang="fr-FR" sz="1200" b="1" dirty="0">
                        <a:solidFill>
                          <a:schemeClr val="tx2"/>
                        </a:solidFill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+mj-lt"/>
                        </a:rPr>
                        <a:t>K</a:t>
                      </a:r>
                      <a:endParaRPr lang="fr-FR" sz="1200" dirty="0">
                        <a:effectLst/>
                        <a:latin typeface="+mj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91909685"/>
                  </a:ext>
                </a:extLst>
              </a:tr>
            </a:tbl>
          </a:graphicData>
        </a:graphic>
      </p:graphicFrame>
      <p:sp>
        <p:nvSpPr>
          <p:cNvPr id="14" name="ZoneTexte 13"/>
          <p:cNvSpPr txBox="1"/>
          <p:nvPr/>
        </p:nvSpPr>
        <p:spPr>
          <a:xfrm>
            <a:off x="149536" y="5260162"/>
            <a:ext cx="5844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11 T Nominal « guaranteed » (20 % margin, low </a:t>
            </a:r>
            <a:r>
              <a:rPr lang="en-US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J</a:t>
            </a:r>
            <a:r>
              <a:rPr lang="en-US" baseline="-25000" dirty="0" err="1" smtClean="0">
                <a:solidFill>
                  <a:srgbClr val="00B050"/>
                </a:solidFill>
                <a:sym typeface="Wingdings" panose="05000000000000000000" pitchFamily="2" charset="2"/>
              </a:rPr>
              <a:t>c</a:t>
            </a:r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12 T </a:t>
            </a:r>
            <a:r>
              <a:rPr lang="en-US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Ultimate achievable </a:t>
            </a:r>
            <a:r>
              <a:rPr lang="en-US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(350 K conservative)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Possibility to explore high MIITS above </a:t>
            </a:r>
            <a:r>
              <a:rPr lang="en-US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Ultimate</a:t>
            </a:r>
            <a:endParaRPr lang="en-US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16" name="Graphique 15"/>
          <p:cNvGraphicFramePr/>
          <p:nvPr>
            <p:extLst>
              <p:ext uri="{D42A27DB-BD31-4B8C-83A1-F6EECF244321}">
                <p14:modId xmlns:p14="http://schemas.microsoft.com/office/powerpoint/2010/main" val="1944099913"/>
              </p:ext>
            </p:extLst>
          </p:nvPr>
        </p:nvGraphicFramePr>
        <p:xfrm>
          <a:off x="5291221" y="970758"/>
          <a:ext cx="3852779" cy="3729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3553"/>
          <a:stretch/>
        </p:blipFill>
        <p:spPr>
          <a:xfrm>
            <a:off x="6057656" y="4363059"/>
            <a:ext cx="2308609" cy="217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18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55" t="5459" r="30396" b="6189"/>
          <a:stretch/>
        </p:blipFill>
        <p:spPr>
          <a:xfrm>
            <a:off x="304477" y="964916"/>
            <a:ext cx="2736099" cy="2710498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Conceptual design </a:t>
            </a:r>
            <a:r>
              <a:rPr lang="en-US" noProof="0" dirty="0"/>
              <a:t>RD 2.1 – </a:t>
            </a:r>
            <a:r>
              <a:rPr lang="en-US" noProof="0" dirty="0" smtClean="0"/>
              <a:t>2D Mechanical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8" t="5243" r="39364" b="5906"/>
          <a:stretch/>
        </p:blipFill>
        <p:spPr>
          <a:xfrm>
            <a:off x="3243990" y="1840560"/>
            <a:ext cx="1830795" cy="1827393"/>
          </a:xfrm>
          <a:prstGeom prst="rect">
            <a:avLst/>
          </a:prstGeom>
        </p:spPr>
      </p:pic>
      <p:sp>
        <p:nvSpPr>
          <p:cNvPr id="8" name="Espace réservé du pied de page 3"/>
          <p:cNvSpPr txBox="1">
            <a:spLocks/>
          </p:cNvSpPr>
          <p:nvPr/>
        </p:nvSpPr>
        <p:spPr>
          <a:xfrm>
            <a:off x="4449801" y="3362149"/>
            <a:ext cx="605792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solidFill>
                  <a:srgbClr val="002060"/>
                </a:solidFill>
              </a:rPr>
              <a:t>v6.14.R2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11" name="Espace réservé du pied de page 3"/>
          <p:cNvSpPr txBox="1">
            <a:spLocks/>
          </p:cNvSpPr>
          <p:nvPr/>
        </p:nvSpPr>
        <p:spPr>
          <a:xfrm>
            <a:off x="1672526" y="3318798"/>
            <a:ext cx="773642" cy="324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002060"/>
                </a:solidFill>
              </a:rPr>
              <a:t>v6.9.16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2434198" y="1028314"/>
            <a:ext cx="6709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Parametric</a:t>
            </a:r>
            <a:r>
              <a:rPr lang="fr-FR" dirty="0" smtClean="0"/>
              <a:t> </a:t>
            </a:r>
            <a:r>
              <a:rPr lang="fr-FR" dirty="0" err="1" smtClean="0"/>
              <a:t>analysis</a:t>
            </a:r>
            <a:r>
              <a:rPr lang="fr-FR" dirty="0" smtClean="0"/>
              <a:t> to select best Shell Vs </a:t>
            </a:r>
            <a:r>
              <a:rPr lang="fr-FR" dirty="0" err="1" smtClean="0"/>
              <a:t>yoke</a:t>
            </a:r>
            <a:r>
              <a:rPr lang="fr-FR" dirty="0" smtClean="0"/>
              <a:t> dimensions:</a:t>
            </a:r>
            <a:endParaRPr lang="fr-FR" dirty="0"/>
          </a:p>
        </p:txBody>
      </p:sp>
      <p:sp>
        <p:nvSpPr>
          <p:cNvPr id="9" name="Flèche droite 8"/>
          <p:cNvSpPr/>
          <p:nvPr/>
        </p:nvSpPr>
        <p:spPr>
          <a:xfrm>
            <a:off x="2889389" y="2320165"/>
            <a:ext cx="333377" cy="411392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" name="Groupe 13"/>
          <p:cNvGrpSpPr/>
          <p:nvPr/>
        </p:nvGrpSpPr>
        <p:grpSpPr>
          <a:xfrm>
            <a:off x="3297711" y="3669334"/>
            <a:ext cx="2978426" cy="2778203"/>
            <a:chOff x="4581904" y="1411079"/>
            <a:chExt cx="4498352" cy="4545836"/>
          </a:xfrm>
        </p:grpSpPr>
        <p:pic>
          <p:nvPicPr>
            <p:cNvPr id="15" name="Image 14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5631"/>
            <a:stretch/>
          </p:blipFill>
          <p:spPr>
            <a:xfrm>
              <a:off x="4581904" y="1411079"/>
              <a:ext cx="4498352" cy="4545836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256" t="44979" r="32637" b="20564"/>
            <a:stretch/>
          </p:blipFill>
          <p:spPr>
            <a:xfrm>
              <a:off x="5625841" y="3061139"/>
              <a:ext cx="1364287" cy="1970639"/>
            </a:xfrm>
            <a:prstGeom prst="rect">
              <a:avLst/>
            </a:prstGeom>
          </p:spPr>
        </p:pic>
        <p:sp>
          <p:nvSpPr>
            <p:cNvPr id="17" name="ZoneTexte 16"/>
            <p:cNvSpPr txBox="1"/>
            <p:nvPr/>
          </p:nvSpPr>
          <p:spPr>
            <a:xfrm>
              <a:off x="4716636" y="5239038"/>
              <a:ext cx="3653458" cy="5539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+mj-lt"/>
                  <a:cs typeface="Courier New" panose="02070309020205020404" pitchFamily="49" charset="0"/>
                </a:rPr>
                <a:t>Energization at 18819 A</a:t>
              </a:r>
              <a:endParaRPr lang="fr-FR" sz="1600" dirty="0">
                <a:latin typeface="+mj-lt"/>
                <a:cs typeface="Courier New" panose="02070309020205020404" pitchFamily="49" charset="0"/>
              </a:endParaRPr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188633" y="3667953"/>
            <a:ext cx="2967789" cy="2778203"/>
            <a:chOff x="10449" y="1411079"/>
            <a:chExt cx="4482287" cy="4545836"/>
          </a:xfrm>
        </p:grpSpPr>
        <p:pic>
          <p:nvPicPr>
            <p:cNvPr id="19" name="Image 1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5825"/>
            <a:stretch/>
          </p:blipFill>
          <p:spPr>
            <a:xfrm>
              <a:off x="10449" y="1411079"/>
              <a:ext cx="4482287" cy="4545836"/>
            </a:xfrm>
            <a:prstGeom prst="rect">
              <a:avLst/>
            </a:prstGeom>
          </p:spPr>
        </p:pic>
        <p:pic>
          <p:nvPicPr>
            <p:cNvPr id="20" name="Image 19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760" t="44979" r="32831" b="20387"/>
            <a:stretch/>
          </p:blipFill>
          <p:spPr>
            <a:xfrm>
              <a:off x="248577" y="3816857"/>
              <a:ext cx="1394074" cy="1978401"/>
            </a:xfrm>
            <a:prstGeom prst="rect">
              <a:avLst/>
            </a:prstGeom>
          </p:spPr>
        </p:pic>
        <p:sp>
          <p:nvSpPr>
            <p:cNvPr id="21" name="ZoneTexte 20"/>
            <p:cNvSpPr txBox="1"/>
            <p:nvPr/>
          </p:nvSpPr>
          <p:spPr>
            <a:xfrm>
              <a:off x="2966336" y="1620103"/>
              <a:ext cx="1374849" cy="9568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+mj-lt"/>
                  <a:cs typeface="Courier New" panose="02070309020205020404" pitchFamily="49" charset="0"/>
                </a:rPr>
                <a:t>Pre-loading</a:t>
              </a:r>
              <a:endParaRPr lang="fr-FR" sz="1600" dirty="0">
                <a:latin typeface="+mj-lt"/>
                <a:cs typeface="Courier New" panose="02070309020205020404" pitchFamily="49" charset="0"/>
              </a:endParaRPr>
            </a:p>
          </p:txBody>
        </p:sp>
      </p:grpSp>
      <p:sp>
        <p:nvSpPr>
          <p:cNvPr id="22" name="ZoneTexte 21"/>
          <p:cNvSpPr txBox="1"/>
          <p:nvPr/>
        </p:nvSpPr>
        <p:spPr>
          <a:xfrm>
            <a:off x="6099049" y="3795699"/>
            <a:ext cx="3044951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B050"/>
                </a:solidFill>
              </a:rPr>
              <a:t>Structure </a:t>
            </a:r>
            <a:r>
              <a:rPr lang="fr-FR" dirty="0" err="1" smtClean="0">
                <a:solidFill>
                  <a:srgbClr val="00B050"/>
                </a:solidFill>
              </a:rPr>
              <a:t>allows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both</a:t>
            </a:r>
            <a:r>
              <a:rPr lang="fr-FR" dirty="0" smtClean="0">
                <a:solidFill>
                  <a:srgbClr val="00B050"/>
                </a:solidFill>
              </a:rPr>
              <a:t>:</a:t>
            </a:r>
          </a:p>
          <a:p>
            <a:pPr>
              <a:spcAft>
                <a:spcPts val="600"/>
              </a:spcAft>
            </a:pPr>
            <a:r>
              <a:rPr lang="fr-FR" dirty="0" err="1" smtClean="0">
                <a:solidFill>
                  <a:srgbClr val="00B050"/>
                </a:solidFill>
              </a:rPr>
              <a:t>Low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preload</a:t>
            </a:r>
            <a:r>
              <a:rPr lang="fr-FR" dirty="0" smtClean="0">
                <a:solidFill>
                  <a:srgbClr val="00B050"/>
                </a:solidFill>
              </a:rPr>
              <a:t> for nominal</a:t>
            </a:r>
          </a:p>
          <a:p>
            <a:pPr>
              <a:spcAft>
                <a:spcPts val="600"/>
              </a:spcAft>
            </a:pPr>
            <a:r>
              <a:rPr lang="fr-FR" dirty="0" smtClean="0">
                <a:solidFill>
                  <a:srgbClr val="00B050"/>
                </a:solidFill>
              </a:rPr>
              <a:t>High </a:t>
            </a:r>
            <a:r>
              <a:rPr lang="fr-FR" dirty="0" err="1" smtClean="0">
                <a:solidFill>
                  <a:srgbClr val="00B050"/>
                </a:solidFill>
              </a:rPr>
              <a:t>preload</a:t>
            </a:r>
            <a:r>
              <a:rPr lang="fr-FR" dirty="0" smtClean="0">
                <a:solidFill>
                  <a:srgbClr val="00B050"/>
                </a:solidFill>
              </a:rPr>
              <a:t> up to SS 1.9K</a:t>
            </a:r>
            <a:endParaRPr lang="fr-FR" dirty="0" smtClean="0">
              <a:solidFill>
                <a:srgbClr val="00B05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fr-FR" dirty="0" smtClean="0">
              <a:solidFill>
                <a:srgbClr val="00B05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B050"/>
                </a:solidFill>
              </a:rPr>
              <a:t>Structural </a:t>
            </a:r>
            <a:r>
              <a:rPr lang="fr-FR" dirty="0" smtClean="0">
                <a:solidFill>
                  <a:srgbClr val="00B050"/>
                </a:solidFill>
              </a:rPr>
              <a:t>components </a:t>
            </a:r>
            <a:r>
              <a:rPr lang="fr-FR" dirty="0" err="1" smtClean="0">
                <a:solidFill>
                  <a:srgbClr val="00B050"/>
                </a:solidFill>
              </a:rPr>
              <a:t>below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r>
              <a:rPr lang="fr-FR" dirty="0" err="1" smtClean="0">
                <a:solidFill>
                  <a:srgbClr val="00B050"/>
                </a:solidFill>
              </a:rPr>
              <a:t>limits</a:t>
            </a:r>
            <a:r>
              <a:rPr lang="fr-FR" dirty="0" smtClean="0">
                <a:solidFill>
                  <a:srgbClr val="00B050"/>
                </a:solidFill>
              </a:rPr>
              <a:t> at all </a:t>
            </a:r>
            <a:r>
              <a:rPr lang="fr-FR" dirty="0" err="1" smtClean="0">
                <a:solidFill>
                  <a:srgbClr val="00B050"/>
                </a:solidFill>
              </a:rPr>
              <a:t>steps</a:t>
            </a:r>
            <a:endParaRPr lang="fr-FR" dirty="0">
              <a:solidFill>
                <a:srgbClr val="00B050"/>
              </a:solidFill>
            </a:endParaRPr>
          </a:p>
        </p:txBody>
      </p:sp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188561"/>
              </p:ext>
            </p:extLst>
          </p:nvPr>
        </p:nvGraphicFramePr>
        <p:xfrm>
          <a:off x="5278199" y="1600886"/>
          <a:ext cx="3773616" cy="205935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97364">
                  <a:extLst>
                    <a:ext uri="{9D8B030D-6E8A-4147-A177-3AD203B41FA5}">
                      <a16:colId xmlns:a16="http://schemas.microsoft.com/office/drawing/2014/main" val="2575888528"/>
                    </a:ext>
                  </a:extLst>
                </a:gridCol>
                <a:gridCol w="427672">
                  <a:extLst>
                    <a:ext uri="{9D8B030D-6E8A-4147-A177-3AD203B41FA5}">
                      <a16:colId xmlns:a16="http://schemas.microsoft.com/office/drawing/2014/main" val="231707015"/>
                    </a:ext>
                  </a:extLst>
                </a:gridCol>
                <a:gridCol w="449716">
                  <a:extLst>
                    <a:ext uri="{9D8B030D-6E8A-4147-A177-3AD203B41FA5}">
                      <a16:colId xmlns:a16="http://schemas.microsoft.com/office/drawing/2014/main" val="420007311"/>
                    </a:ext>
                  </a:extLst>
                </a:gridCol>
                <a:gridCol w="449716">
                  <a:extLst>
                    <a:ext uri="{9D8B030D-6E8A-4147-A177-3AD203B41FA5}">
                      <a16:colId xmlns:a16="http://schemas.microsoft.com/office/drawing/2014/main" val="3776407515"/>
                    </a:ext>
                  </a:extLst>
                </a:gridCol>
                <a:gridCol w="449716">
                  <a:extLst>
                    <a:ext uri="{9D8B030D-6E8A-4147-A177-3AD203B41FA5}">
                      <a16:colId xmlns:a16="http://schemas.microsoft.com/office/drawing/2014/main" val="2903672016"/>
                    </a:ext>
                  </a:extLst>
                </a:gridCol>
                <a:gridCol w="449716">
                  <a:extLst>
                    <a:ext uri="{9D8B030D-6E8A-4147-A177-3AD203B41FA5}">
                      <a16:colId xmlns:a16="http://schemas.microsoft.com/office/drawing/2014/main" val="3507072064"/>
                    </a:ext>
                  </a:extLst>
                </a:gridCol>
                <a:gridCol w="449716">
                  <a:extLst>
                    <a:ext uri="{9D8B030D-6E8A-4147-A177-3AD203B41FA5}">
                      <a16:colId xmlns:a16="http://schemas.microsoft.com/office/drawing/2014/main" val="3393925758"/>
                    </a:ext>
                  </a:extLst>
                </a:gridCol>
              </a:tblGrid>
              <a:tr h="4118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Shell Thick. (mm)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26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22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20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22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22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</a:rPr>
                        <a:t>22</a:t>
                      </a:r>
                      <a:endParaRPr lang="fr-FR" sz="16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48873503"/>
                  </a:ext>
                </a:extLst>
              </a:tr>
              <a:tr h="4118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Yoke Ext. Rad. (mm)</a:t>
                      </a:r>
                      <a:endParaRPr lang="fr-F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190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</a:rPr>
                        <a:t>190</a:t>
                      </a:r>
                      <a:endParaRPr lang="fr-FR" sz="16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190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</a:rPr>
                        <a:t>195</a:t>
                      </a:r>
                      <a:endParaRPr lang="fr-FR" sz="16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210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</a:rPr>
                        <a:t>220</a:t>
                      </a:r>
                      <a:endParaRPr lang="fr-FR" sz="16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2087504"/>
                  </a:ext>
                </a:extLst>
              </a:tr>
              <a:tr h="4118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Overall Rad. (mm)</a:t>
                      </a:r>
                      <a:endParaRPr lang="fr-FR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216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212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</a:rPr>
                        <a:t>210</a:t>
                      </a:r>
                      <a:endParaRPr lang="fr-FR" sz="16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217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</a:rPr>
                        <a:t>232</a:t>
                      </a:r>
                      <a:endParaRPr lang="fr-FR" sz="16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</a:rPr>
                        <a:t>242</a:t>
                      </a:r>
                      <a:endParaRPr lang="fr-FR" sz="16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86139087"/>
                  </a:ext>
                </a:extLst>
              </a:tr>
              <a:tr h="4118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Yoke OK?</a:t>
                      </a:r>
                      <a:endParaRPr lang="fr-F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No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FF0000"/>
                          </a:solidFill>
                          <a:effectLst/>
                        </a:rPr>
                        <a:t>No</a:t>
                      </a:r>
                      <a:endParaRPr lang="fr-FR" sz="16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No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No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No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</a:rPr>
                        <a:t>Yes</a:t>
                      </a:r>
                      <a:endParaRPr lang="fr-FR" sz="16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07573308"/>
                  </a:ext>
                </a:extLst>
              </a:tr>
              <a:tr h="4118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Coil Contact OK?</a:t>
                      </a:r>
                      <a:endParaRPr lang="fr-FR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Yes</a:t>
                      </a:r>
                      <a:endParaRPr lang="fr-FR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No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effectLst/>
                        </a:rPr>
                        <a:t>No</a:t>
                      </a:r>
                      <a:endParaRPr lang="fr-FR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Yes</a:t>
                      </a:r>
                      <a:endParaRPr lang="fr-FR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B050"/>
                          </a:solidFill>
                          <a:effectLst/>
                        </a:rPr>
                        <a:t>Yes</a:t>
                      </a:r>
                      <a:endParaRPr lang="fr-FR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B050"/>
                          </a:solidFill>
                          <a:effectLst/>
                        </a:rPr>
                        <a:t>Yes</a:t>
                      </a:r>
                      <a:endParaRPr lang="fr-FR" sz="1600" b="1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378609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193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" t="21872" r="31701" b="19930"/>
          <a:stretch/>
        </p:blipFill>
        <p:spPr>
          <a:xfrm>
            <a:off x="171695" y="1242941"/>
            <a:ext cx="2880000" cy="140845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5" name="Image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" t="21699" r="31782" b="21956"/>
          <a:stretch/>
        </p:blipFill>
        <p:spPr>
          <a:xfrm>
            <a:off x="171695" y="2677395"/>
            <a:ext cx="2880000" cy="136309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7" name="Image 2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0" t="21893" r="31415" b="19860"/>
          <a:stretch/>
        </p:blipFill>
        <p:spPr>
          <a:xfrm>
            <a:off x="171695" y="4044530"/>
            <a:ext cx="2880000" cy="140569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9" name="Image 2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" t="22122" r="30990" b="31055"/>
          <a:stretch/>
        </p:blipFill>
        <p:spPr>
          <a:xfrm>
            <a:off x="171695" y="5458316"/>
            <a:ext cx="2880000" cy="111764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3" name="Image 3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21693" r="31634" b="20185"/>
          <a:stretch/>
        </p:blipFill>
        <p:spPr>
          <a:xfrm>
            <a:off x="3165833" y="1240385"/>
            <a:ext cx="2880000" cy="140970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4" name="Image 3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6" t="21134" r="30917" b="20334"/>
          <a:stretch/>
        </p:blipFill>
        <p:spPr>
          <a:xfrm>
            <a:off x="3165833" y="2647219"/>
            <a:ext cx="2880000" cy="139977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5" name="Image 3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0" t="21475" r="30796" b="19804"/>
          <a:stretch/>
        </p:blipFill>
        <p:spPr>
          <a:xfrm>
            <a:off x="3166930" y="4026685"/>
            <a:ext cx="2880000" cy="140394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6" name="Image 35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" t="21549" r="30505" b="30381"/>
          <a:stretch/>
        </p:blipFill>
        <p:spPr>
          <a:xfrm>
            <a:off x="3166930" y="5446766"/>
            <a:ext cx="2880000" cy="114074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0" name="Image 39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1" t="21602" r="30289" b="20837"/>
          <a:stretch/>
        </p:blipFill>
        <p:spPr>
          <a:xfrm>
            <a:off x="6151220" y="1244016"/>
            <a:ext cx="2880000" cy="1365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1" name="Image 4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8" t="21547" r="29462" b="21047"/>
          <a:stretch/>
        </p:blipFill>
        <p:spPr>
          <a:xfrm>
            <a:off x="6151220" y="2677395"/>
            <a:ext cx="2880000" cy="133941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2" name="Image 41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7" t="21629" r="31111" b="21348"/>
          <a:stretch/>
        </p:blipFill>
        <p:spPr>
          <a:xfrm>
            <a:off x="6151220" y="4030344"/>
            <a:ext cx="2880000" cy="137168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3" name="Image 42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" t="21249" r="31015" b="33682"/>
          <a:stretch/>
        </p:blipFill>
        <p:spPr>
          <a:xfrm>
            <a:off x="6151220" y="5478237"/>
            <a:ext cx="2880000" cy="107780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Conceptual design </a:t>
            </a:r>
            <a:r>
              <a:rPr lang="en-US" noProof="0" dirty="0"/>
              <a:t>RD 2.1 – </a:t>
            </a:r>
            <a:r>
              <a:rPr lang="en-US" noProof="0" dirty="0" smtClean="0"/>
              <a:t>2D Mechanical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smtClean="0"/>
              <a:t>E. Rochepault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Steering Committee 2020-12-01</a:t>
            </a:r>
            <a:endParaRPr lang="fr-FR" dirty="0" smtClean="0"/>
          </a:p>
        </p:txBody>
      </p:sp>
      <p:sp>
        <p:nvSpPr>
          <p:cNvPr id="24" name="Espace réservé de la date 5"/>
          <p:cNvSpPr txBox="1">
            <a:spLocks/>
          </p:cNvSpPr>
          <p:nvPr/>
        </p:nvSpPr>
        <p:spPr>
          <a:xfrm>
            <a:off x="230095" y="2237936"/>
            <a:ext cx="2137135" cy="41749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b="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 smtClean="0">
                <a:solidFill>
                  <a:srgbClr val="002060"/>
                </a:solidFill>
              </a:rPr>
              <a:t>Preload – 0.2 mm </a:t>
            </a:r>
            <a:r>
              <a:rPr lang="en-US" sz="1400" dirty="0" err="1" smtClean="0">
                <a:solidFill>
                  <a:srgbClr val="002060"/>
                </a:solidFill>
              </a:rPr>
              <a:t>interf</a:t>
            </a:r>
            <a:r>
              <a:rPr lang="en-US" sz="1400" dirty="0" smtClean="0">
                <a:solidFill>
                  <a:srgbClr val="002060"/>
                </a:solidFill>
              </a:rPr>
              <a:t>.</a:t>
            </a:r>
            <a:endParaRPr lang="en-US" sz="1400" dirty="0" smtClean="0">
              <a:solidFill>
                <a:srgbClr val="002060"/>
              </a:solidFill>
            </a:endParaRPr>
          </a:p>
        </p:txBody>
      </p:sp>
      <p:sp>
        <p:nvSpPr>
          <p:cNvPr id="26" name="Espace réservé de la date 5"/>
          <p:cNvSpPr txBox="1">
            <a:spLocks/>
          </p:cNvSpPr>
          <p:nvPr/>
        </p:nvSpPr>
        <p:spPr>
          <a:xfrm>
            <a:off x="230096" y="3658808"/>
            <a:ext cx="2062272" cy="41749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b="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002060"/>
                </a:solidFill>
              </a:rPr>
              <a:t>Cool-down to 4.2K </a:t>
            </a:r>
            <a:endParaRPr lang="en-US" sz="1400" dirty="0" smtClean="0">
              <a:solidFill>
                <a:srgbClr val="002060"/>
              </a:solidFill>
            </a:endParaRPr>
          </a:p>
        </p:txBody>
      </p:sp>
      <p:sp>
        <p:nvSpPr>
          <p:cNvPr id="28" name="Espace réservé de la date 5"/>
          <p:cNvSpPr txBox="1">
            <a:spLocks/>
          </p:cNvSpPr>
          <p:nvPr/>
        </p:nvSpPr>
        <p:spPr>
          <a:xfrm>
            <a:off x="198783" y="5060738"/>
            <a:ext cx="2168447" cy="41749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b="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002060"/>
                </a:solidFill>
              </a:rPr>
              <a:t>13772 </a:t>
            </a:r>
            <a:r>
              <a:rPr lang="en-US" sz="1400" dirty="0" smtClean="0">
                <a:solidFill>
                  <a:srgbClr val="002060"/>
                </a:solidFill>
              </a:rPr>
              <a:t>A, 10.4 T</a:t>
            </a:r>
            <a:endParaRPr lang="en-US" sz="1400" dirty="0" smtClean="0">
              <a:solidFill>
                <a:srgbClr val="002060"/>
              </a:solidFill>
            </a:endParaRPr>
          </a:p>
        </p:txBody>
      </p:sp>
      <p:sp>
        <p:nvSpPr>
          <p:cNvPr id="30" name="Espace réservé de la date 5"/>
          <p:cNvSpPr txBox="1">
            <a:spLocks/>
          </p:cNvSpPr>
          <p:nvPr/>
        </p:nvSpPr>
        <p:spPr>
          <a:xfrm>
            <a:off x="3243784" y="2246344"/>
            <a:ext cx="2520000" cy="41749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b="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 smtClean="0">
                <a:solidFill>
                  <a:srgbClr val="002060"/>
                </a:solidFill>
              </a:rPr>
              <a:t>Preload – 0.6 mm </a:t>
            </a:r>
            <a:r>
              <a:rPr lang="en-US" sz="1400" dirty="0" err="1" smtClean="0">
                <a:solidFill>
                  <a:srgbClr val="002060"/>
                </a:solidFill>
              </a:rPr>
              <a:t>interf</a:t>
            </a:r>
            <a:r>
              <a:rPr lang="en-US" sz="1400" dirty="0" smtClean="0">
                <a:solidFill>
                  <a:srgbClr val="002060"/>
                </a:solidFill>
              </a:rPr>
              <a:t>. </a:t>
            </a:r>
            <a:endParaRPr lang="en-US" sz="1400" dirty="0" smtClean="0">
              <a:solidFill>
                <a:srgbClr val="002060"/>
              </a:solidFill>
            </a:endParaRPr>
          </a:p>
        </p:txBody>
      </p:sp>
      <p:sp>
        <p:nvSpPr>
          <p:cNvPr id="31" name="Espace réservé de la date 5"/>
          <p:cNvSpPr txBox="1">
            <a:spLocks/>
          </p:cNvSpPr>
          <p:nvPr/>
        </p:nvSpPr>
        <p:spPr>
          <a:xfrm>
            <a:off x="3177767" y="3634162"/>
            <a:ext cx="2031062" cy="41749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b="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002060"/>
                </a:solidFill>
              </a:rPr>
              <a:t>Cool-down to 1.9 K</a:t>
            </a:r>
            <a:endParaRPr lang="en-US" sz="1400" dirty="0" smtClean="0">
              <a:solidFill>
                <a:srgbClr val="002060"/>
              </a:solidFill>
            </a:endParaRPr>
          </a:p>
        </p:txBody>
      </p:sp>
      <p:sp>
        <p:nvSpPr>
          <p:cNvPr id="32" name="Espace réservé de la date 5"/>
          <p:cNvSpPr txBox="1">
            <a:spLocks/>
          </p:cNvSpPr>
          <p:nvPr/>
        </p:nvSpPr>
        <p:spPr>
          <a:xfrm>
            <a:off x="3177767" y="5099005"/>
            <a:ext cx="2140673" cy="41749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b="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002060"/>
                </a:solidFill>
              </a:rPr>
              <a:t>16500 </a:t>
            </a:r>
            <a:r>
              <a:rPr lang="en-US" sz="1400" dirty="0" smtClean="0">
                <a:solidFill>
                  <a:srgbClr val="002060"/>
                </a:solidFill>
              </a:rPr>
              <a:t>A, 12.0 T</a:t>
            </a:r>
            <a:endParaRPr lang="en-US" sz="1400" dirty="0" smtClean="0">
              <a:solidFill>
                <a:srgbClr val="002060"/>
              </a:solidFill>
            </a:endParaRPr>
          </a:p>
        </p:txBody>
      </p:sp>
      <p:sp>
        <p:nvSpPr>
          <p:cNvPr id="37" name="Espace réservé de la date 5"/>
          <p:cNvSpPr txBox="1">
            <a:spLocks/>
          </p:cNvSpPr>
          <p:nvPr/>
        </p:nvSpPr>
        <p:spPr>
          <a:xfrm>
            <a:off x="6205844" y="2256940"/>
            <a:ext cx="2537948" cy="41749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b="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dirty="0" smtClean="0">
                <a:solidFill>
                  <a:srgbClr val="002060"/>
                </a:solidFill>
              </a:rPr>
              <a:t>Preload – 0.7 mm </a:t>
            </a:r>
            <a:r>
              <a:rPr lang="en-US" sz="1400" dirty="0" err="1" smtClean="0">
                <a:solidFill>
                  <a:srgbClr val="002060"/>
                </a:solidFill>
              </a:rPr>
              <a:t>interf</a:t>
            </a:r>
            <a:r>
              <a:rPr lang="en-US" sz="1400" dirty="0" smtClean="0">
                <a:solidFill>
                  <a:srgbClr val="002060"/>
                </a:solidFill>
              </a:rPr>
              <a:t>.</a:t>
            </a:r>
            <a:endParaRPr lang="en-US" sz="1400" dirty="0" smtClean="0">
              <a:solidFill>
                <a:srgbClr val="002060"/>
              </a:solidFill>
            </a:endParaRPr>
          </a:p>
        </p:txBody>
      </p:sp>
      <p:sp>
        <p:nvSpPr>
          <p:cNvPr id="38" name="Espace réservé de la date 5"/>
          <p:cNvSpPr txBox="1">
            <a:spLocks/>
          </p:cNvSpPr>
          <p:nvPr/>
        </p:nvSpPr>
        <p:spPr>
          <a:xfrm>
            <a:off x="6199290" y="3643757"/>
            <a:ext cx="2068807" cy="41749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b="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002060"/>
                </a:solidFill>
              </a:rPr>
              <a:t>Cool-down to 1.9 K</a:t>
            </a:r>
            <a:endParaRPr lang="en-US" sz="1400" dirty="0" smtClean="0">
              <a:solidFill>
                <a:srgbClr val="002060"/>
              </a:solidFill>
            </a:endParaRPr>
          </a:p>
        </p:txBody>
      </p:sp>
      <p:sp>
        <p:nvSpPr>
          <p:cNvPr id="39" name="Espace réservé de la date 5"/>
          <p:cNvSpPr txBox="1">
            <a:spLocks/>
          </p:cNvSpPr>
          <p:nvPr/>
        </p:nvSpPr>
        <p:spPr>
          <a:xfrm>
            <a:off x="6205844" y="5030574"/>
            <a:ext cx="2134588" cy="417499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1000" b="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002060"/>
                </a:solidFill>
              </a:rPr>
              <a:t>18819 </a:t>
            </a:r>
            <a:r>
              <a:rPr lang="en-US" sz="1400" dirty="0" smtClean="0">
                <a:solidFill>
                  <a:srgbClr val="002060"/>
                </a:solidFill>
              </a:rPr>
              <a:t>A, 13.3 T</a:t>
            </a:r>
            <a:endParaRPr lang="en-US" sz="1400" dirty="0" smtClean="0">
              <a:solidFill>
                <a:srgbClr val="00206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69798" y="951129"/>
            <a:ext cx="13692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solidFill>
                  <a:srgbClr val="002060"/>
                </a:solidFill>
              </a:rPr>
              <a:t>Nominal 4.2 K</a:t>
            </a:r>
            <a:endParaRPr lang="en-US" sz="1400" dirty="0"/>
          </a:p>
        </p:txBody>
      </p:sp>
      <p:sp>
        <p:nvSpPr>
          <p:cNvPr id="44" name="Rectangle 43"/>
          <p:cNvSpPr/>
          <p:nvPr/>
        </p:nvSpPr>
        <p:spPr>
          <a:xfrm>
            <a:off x="3640449" y="938291"/>
            <a:ext cx="1202541" cy="309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Ultimate</a:t>
            </a:r>
            <a:endParaRPr lang="en-US" sz="1400" dirty="0"/>
          </a:p>
        </p:txBody>
      </p:sp>
      <p:sp>
        <p:nvSpPr>
          <p:cNvPr id="45" name="Rectangle 44"/>
          <p:cNvSpPr/>
          <p:nvPr/>
        </p:nvSpPr>
        <p:spPr>
          <a:xfrm>
            <a:off x="6406893" y="922709"/>
            <a:ext cx="213585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</a:rPr>
              <a:t>Short sample 1.9 K</a:t>
            </a:r>
            <a:endParaRPr lang="en-US" sz="1400" dirty="0"/>
          </a:p>
        </p:txBody>
      </p:sp>
      <p:sp>
        <p:nvSpPr>
          <p:cNvPr id="46" name="Rectangle 45"/>
          <p:cNvSpPr/>
          <p:nvPr/>
        </p:nvSpPr>
        <p:spPr>
          <a:xfrm>
            <a:off x="198783" y="2835829"/>
            <a:ext cx="937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112 MPa </a:t>
            </a:r>
          </a:p>
        </p:txBody>
      </p:sp>
      <p:sp>
        <p:nvSpPr>
          <p:cNvPr id="47" name="Rectangle 46"/>
          <p:cNvSpPr/>
          <p:nvPr/>
        </p:nvSpPr>
        <p:spPr>
          <a:xfrm>
            <a:off x="3088156" y="3505134"/>
            <a:ext cx="950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158 MPa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073543" y="3486912"/>
            <a:ext cx="950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169 MPa </a:t>
            </a:r>
          </a:p>
        </p:txBody>
      </p:sp>
      <p:sp>
        <p:nvSpPr>
          <p:cNvPr id="49" name="Rectangle 48"/>
          <p:cNvSpPr/>
          <p:nvPr/>
        </p:nvSpPr>
        <p:spPr>
          <a:xfrm>
            <a:off x="7474818" y="2084047"/>
            <a:ext cx="950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109 MPa </a:t>
            </a:r>
          </a:p>
        </p:txBody>
      </p:sp>
      <p:sp>
        <p:nvSpPr>
          <p:cNvPr id="50" name="Rectangle 49"/>
          <p:cNvSpPr/>
          <p:nvPr/>
        </p:nvSpPr>
        <p:spPr>
          <a:xfrm>
            <a:off x="4538122" y="2121040"/>
            <a:ext cx="8515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95 </a:t>
            </a:r>
            <a:r>
              <a:rPr lang="en-US" sz="1400" dirty="0">
                <a:solidFill>
                  <a:srgbClr val="FF0000"/>
                </a:solidFill>
              </a:rPr>
              <a:t>MPa </a:t>
            </a:r>
          </a:p>
        </p:txBody>
      </p:sp>
      <p:sp>
        <p:nvSpPr>
          <p:cNvPr id="51" name="Rectangle 50"/>
          <p:cNvSpPr/>
          <p:nvPr/>
        </p:nvSpPr>
        <p:spPr>
          <a:xfrm>
            <a:off x="1719035" y="2084047"/>
            <a:ext cx="8515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36 </a:t>
            </a:r>
            <a:r>
              <a:rPr lang="en-US" sz="1400" dirty="0">
                <a:solidFill>
                  <a:srgbClr val="FF0000"/>
                </a:solidFill>
              </a:rPr>
              <a:t>MPa 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337209" y="4218101"/>
            <a:ext cx="950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218 MPa </a:t>
            </a:r>
          </a:p>
        </p:txBody>
      </p:sp>
      <p:sp>
        <p:nvSpPr>
          <p:cNvPr id="53" name="Rectangle 52"/>
          <p:cNvSpPr/>
          <p:nvPr/>
        </p:nvSpPr>
        <p:spPr>
          <a:xfrm>
            <a:off x="4367539" y="4213826"/>
            <a:ext cx="950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193 MPa 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454440" y="4224924"/>
            <a:ext cx="9509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133 MPa </a:t>
            </a:r>
          </a:p>
        </p:txBody>
      </p:sp>
      <p:sp>
        <p:nvSpPr>
          <p:cNvPr id="55" name="Rectangle 54"/>
          <p:cNvSpPr/>
          <p:nvPr/>
        </p:nvSpPr>
        <p:spPr>
          <a:xfrm>
            <a:off x="95115" y="5636198"/>
            <a:ext cx="752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1700C0"/>
                </a:solidFill>
              </a:rPr>
              <a:t>5 </a:t>
            </a:r>
            <a:r>
              <a:rPr lang="en-US" sz="1400" dirty="0">
                <a:solidFill>
                  <a:srgbClr val="1700C0"/>
                </a:solidFill>
              </a:rPr>
              <a:t>MPa </a:t>
            </a:r>
          </a:p>
        </p:txBody>
      </p:sp>
      <p:sp>
        <p:nvSpPr>
          <p:cNvPr id="56" name="Rectangle 55"/>
          <p:cNvSpPr/>
          <p:nvPr/>
        </p:nvSpPr>
        <p:spPr>
          <a:xfrm>
            <a:off x="3132462" y="5640431"/>
            <a:ext cx="85151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1700C0"/>
                </a:solidFill>
              </a:rPr>
              <a:t>15 </a:t>
            </a:r>
            <a:r>
              <a:rPr lang="en-US" sz="1400" dirty="0">
                <a:solidFill>
                  <a:srgbClr val="1700C0"/>
                </a:solidFill>
              </a:rPr>
              <a:t>MPa 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073543" y="5664208"/>
            <a:ext cx="7521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solidFill>
                  <a:srgbClr val="1700C0"/>
                </a:solidFill>
              </a:rPr>
              <a:t>0 </a:t>
            </a:r>
            <a:r>
              <a:rPr lang="en-US" sz="1400" dirty="0">
                <a:solidFill>
                  <a:srgbClr val="1700C0"/>
                </a:solidFill>
              </a:rPr>
              <a:t>MPa </a:t>
            </a:r>
          </a:p>
        </p:txBody>
      </p:sp>
      <p:cxnSp>
        <p:nvCxnSpPr>
          <p:cNvPr id="59" name="Connecteur droit 58"/>
          <p:cNvCxnSpPr/>
          <p:nvPr/>
        </p:nvCxnSpPr>
        <p:spPr>
          <a:xfrm>
            <a:off x="3115836" y="961472"/>
            <a:ext cx="0" cy="5828261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/>
        </p:nvCxnSpPr>
        <p:spPr>
          <a:xfrm>
            <a:off x="6099816" y="944877"/>
            <a:ext cx="0" cy="5828261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003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Conceptual design </a:t>
            </a:r>
            <a:r>
              <a:rPr lang="en-US" noProof="0" dirty="0"/>
              <a:t>RD 2.1 – </a:t>
            </a:r>
            <a:r>
              <a:rPr lang="en-US" noProof="0" dirty="0" smtClean="0"/>
              <a:t>3D Magnetic</a:t>
            </a:r>
            <a:endParaRPr lang="en-US" noProof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 smtClean="0"/>
              <a:t>IRFU/DACM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smtClean="0"/>
              <a:t>Page </a:t>
            </a:r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R2D2 </a:t>
            </a:r>
            <a:r>
              <a:rPr lang="fr-FR" dirty="0" err="1" smtClean="0"/>
              <a:t>Magnetic</a:t>
            </a:r>
            <a:r>
              <a:rPr lang="fr-FR" dirty="0" smtClean="0"/>
              <a:t> Design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136978" y="5517620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Return End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/>
          <a:srcRect l="2907"/>
          <a:stretch/>
        </p:blipFill>
        <p:spPr>
          <a:xfrm>
            <a:off x="124287" y="1802080"/>
            <a:ext cx="8766310" cy="4391930"/>
          </a:xfrm>
          <a:prstGeom prst="rect">
            <a:avLst/>
          </a:prstGeom>
        </p:spPr>
      </p:pic>
      <p:sp>
        <p:nvSpPr>
          <p:cNvPr id="31" name="ZoneTexte 30"/>
          <p:cNvSpPr txBox="1"/>
          <p:nvPr/>
        </p:nvSpPr>
        <p:spPr>
          <a:xfrm>
            <a:off x="4277283" y="961472"/>
            <a:ext cx="4866717" cy="1785104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b="1" dirty="0" err="1" smtClean="0">
                <a:solidFill>
                  <a:srgbClr val="002060"/>
                </a:solidFill>
              </a:rPr>
              <a:t>Criteria</a:t>
            </a:r>
            <a:r>
              <a:rPr lang="fr-FR" b="1" dirty="0" smtClean="0">
                <a:solidFill>
                  <a:srgbClr val="002060"/>
                </a:solidFill>
              </a:rPr>
              <a:t>: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B</a:t>
            </a:r>
            <a:r>
              <a:rPr lang="fr-FR" baseline="-250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peak</a:t>
            </a:r>
            <a:r>
              <a:rPr lang="fr-FR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spacer</a:t>
            </a:r>
            <a:r>
              <a:rPr lang="fr-FR" dirty="0" smtClean="0">
                <a:solidFill>
                  <a:srgbClr val="002060"/>
                </a:solidFill>
                <a:sym typeface="Wingdings" panose="05000000000000000000" pitchFamily="2" charset="2"/>
              </a:rPr>
              <a:t> &lt; </a:t>
            </a:r>
            <a:r>
              <a:rPr lang="fr-FR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B</a:t>
            </a:r>
            <a:r>
              <a:rPr lang="fr-FR" baseline="-250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peak</a:t>
            </a:r>
            <a:r>
              <a:rPr lang="fr-FR" dirty="0" smtClean="0">
                <a:solidFill>
                  <a:srgbClr val="002060"/>
                </a:solidFill>
                <a:sym typeface="Wingdings" panose="05000000000000000000" pitchFamily="2" charset="2"/>
              </a:rPr>
              <a:t> center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002060"/>
                </a:solidFill>
                <a:sym typeface="Wingdings" panose="05000000000000000000" pitchFamily="2" charset="2"/>
              </a:rPr>
              <a:t>B</a:t>
            </a:r>
            <a:r>
              <a:rPr lang="fr-FR" baseline="-25000" dirty="0" err="1">
                <a:solidFill>
                  <a:srgbClr val="002060"/>
                </a:solidFill>
                <a:sym typeface="Wingdings" panose="05000000000000000000" pitchFamily="2" charset="2"/>
              </a:rPr>
              <a:t>peak</a:t>
            </a:r>
            <a:r>
              <a:rPr lang="fr-FR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dirty="0" smtClean="0">
                <a:solidFill>
                  <a:srgbClr val="002060"/>
                </a:solidFill>
                <a:sym typeface="Wingdings" panose="05000000000000000000" pitchFamily="2" charset="2"/>
              </a:rPr>
              <a:t>center - </a:t>
            </a:r>
            <a:r>
              <a:rPr lang="fr-FR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B</a:t>
            </a:r>
            <a:r>
              <a:rPr lang="fr-FR" baseline="-25000" dirty="0" err="1" smtClean="0">
                <a:solidFill>
                  <a:srgbClr val="002060"/>
                </a:solidFill>
                <a:sym typeface="Wingdings" panose="05000000000000000000" pitchFamily="2" charset="2"/>
              </a:rPr>
              <a:t>peak</a:t>
            </a:r>
            <a:r>
              <a:rPr lang="fr-FR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dirty="0" err="1">
                <a:solidFill>
                  <a:srgbClr val="002060"/>
                </a:solidFill>
                <a:sym typeface="Wingdings" panose="05000000000000000000" pitchFamily="2" charset="2"/>
              </a:rPr>
              <a:t>spacer</a:t>
            </a:r>
            <a:r>
              <a:rPr lang="fr-FR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fr-FR" dirty="0" smtClean="0">
                <a:solidFill>
                  <a:srgbClr val="002060"/>
                </a:solidFill>
                <a:sym typeface="Wingdings" panose="05000000000000000000" pitchFamily="2" charset="2"/>
              </a:rPr>
              <a:t>&gt; 0,5 T if possible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2060"/>
                </a:solidFill>
              </a:rPr>
              <a:t>Guarantee</a:t>
            </a:r>
            <a:r>
              <a:rPr lang="fr-FR" dirty="0" smtClean="0">
                <a:solidFill>
                  <a:srgbClr val="002060"/>
                </a:solidFill>
              </a:rPr>
              <a:t> a minimum ‘good </a:t>
            </a:r>
            <a:r>
              <a:rPr lang="fr-FR" dirty="0" err="1" smtClean="0">
                <a:solidFill>
                  <a:srgbClr val="002060"/>
                </a:solidFill>
              </a:rPr>
              <a:t>field</a:t>
            </a:r>
            <a:r>
              <a:rPr lang="fr-FR" dirty="0" smtClean="0">
                <a:solidFill>
                  <a:srgbClr val="002060"/>
                </a:solidFill>
              </a:rPr>
              <a:t>’ </a:t>
            </a:r>
            <a:r>
              <a:rPr lang="fr-FR" dirty="0" err="1" smtClean="0">
                <a:solidFill>
                  <a:srgbClr val="002060"/>
                </a:solidFill>
              </a:rPr>
              <a:t>length</a:t>
            </a:r>
            <a:endParaRPr lang="fr-FR" dirty="0">
              <a:solidFill>
                <a:srgbClr val="002060"/>
              </a:solidFill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2060"/>
                </a:solidFill>
              </a:rPr>
              <a:t>Max. </a:t>
            </a:r>
            <a:r>
              <a:rPr lang="fr-FR" dirty="0" err="1" smtClean="0">
                <a:solidFill>
                  <a:srgbClr val="002060"/>
                </a:solidFill>
              </a:rPr>
              <a:t>coil</a:t>
            </a:r>
            <a:r>
              <a:rPr lang="fr-FR" dirty="0" smtClean="0">
                <a:solidFill>
                  <a:srgbClr val="002060"/>
                </a:solidFill>
              </a:rPr>
              <a:t> </a:t>
            </a:r>
            <a:r>
              <a:rPr lang="fr-FR" dirty="0" err="1" smtClean="0">
                <a:solidFill>
                  <a:srgbClr val="002060"/>
                </a:solidFill>
              </a:rPr>
              <a:t>length</a:t>
            </a:r>
            <a:r>
              <a:rPr lang="fr-FR" dirty="0" smtClean="0">
                <a:solidFill>
                  <a:srgbClr val="002060"/>
                </a:solidFill>
              </a:rPr>
              <a:t> 1300 mm</a:t>
            </a:r>
          </a:p>
        </p:txBody>
      </p:sp>
    </p:spTree>
    <p:extLst>
      <p:ext uri="{BB962C8B-B14F-4D97-AF65-F5344CB8AC3E}">
        <p14:creationId xmlns:p14="http://schemas.microsoft.com/office/powerpoint/2010/main" val="382092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xemple_powerpoint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4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0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référentiel" ma:contentTypeID="0x010100108A61D7BE634F76874FDC084DD0BD15009E39C29C26594BAC90AC8ED3FDFD77E0008E0E1D272C221A498DB194B0BE196EDA" ma:contentTypeVersion="11" ma:contentTypeDescription="" ma:contentTypeScope="" ma:versionID="a54030dd6401f06f97b15d60d2b7d4a2">
  <xsd:schema xmlns:xsd="http://www.w3.org/2001/XMLSchema" xmlns:xs="http://www.w3.org/2001/XMLSchema" xmlns:p="http://schemas.microsoft.com/office/2006/metadata/properties" xmlns:ns2="d60d810b-e102-4d8a-ab2a-df4f0994436a" xmlns:ns3="a0af3704-cc1a-4752-bc31-a2e019fb4156" xmlns:ns4="http://schemas.microsoft.com/sharepoint/v4" targetNamespace="http://schemas.microsoft.com/office/2006/metadata/properties" ma:root="true" ma:fieldsID="e35ae28864f5d8c4f766024b7a6c8fea" ns2:_="" ns3:_="" ns4:_="">
    <xsd:import namespace="d60d810b-e102-4d8a-ab2a-df4f0994436a"/>
    <xsd:import namespace="a0af3704-cc1a-4752-bc31-a2e019fb4156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CollabComments" minOccurs="0"/>
                <xsd:element ref="ns2:CollabDate" minOccurs="0"/>
                <xsd:element ref="ns2:CollabExternalReferences" minOccurs="0"/>
                <xsd:element ref="ns3:CustomFieldChrono" minOccurs="0"/>
                <xsd:element ref="ns3:TaxCatchAll" minOccurs="0"/>
                <xsd:element ref="ns3:TaxCatchAllLabel" minOccurs="0"/>
                <xsd:element ref="ns4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0d810b-e102-4d8a-ab2a-df4f0994436a" elementFormDefault="qualified">
    <xsd:import namespace="http://schemas.microsoft.com/office/2006/documentManagement/types"/>
    <xsd:import namespace="http://schemas.microsoft.com/office/infopath/2007/PartnerControls"/>
    <xsd:element name="CollabComments" ma:index="2" nillable="true" ma:displayName="Observation(s)" ma:internalName="CollabComments">
      <xsd:simpleType>
        <xsd:restriction base="dms:Note">
          <xsd:maxLength value="255"/>
        </xsd:restriction>
      </xsd:simpleType>
    </xsd:element>
    <xsd:element name="CollabDate" ma:index="3" nillable="true" ma:displayName="Date du document" ma:default="[today]" ma:format="DateOnly" ma:LCID="1036" ma:internalName="CollabDate">
      <xsd:simpleType>
        <xsd:restriction base="dms:DateTime"/>
      </xsd:simpleType>
    </xsd:element>
    <xsd:element name="CollabExternalReferences" ma:index="5" nillable="true" ma:displayName="Référence(s) externe(s)" ma:internalName="CollabExternalReferenc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f3704-cc1a-4752-bc31-a2e019fb4156" elementFormDefault="qualified">
    <xsd:import namespace="http://schemas.microsoft.com/office/2006/documentManagement/types"/>
    <xsd:import namespace="http://schemas.microsoft.com/office/infopath/2007/PartnerControls"/>
    <xsd:element name="CustomFieldChrono" ma:index="6" nillable="true" ma:displayName="Numéro de chrono" ma:internalName="CustomFieldChrono" ma:readOnly="false">
      <xsd:simpleType>
        <xsd:restriction base="dms:Unknown"/>
      </xsd:simpleType>
    </xsd:element>
    <xsd:element name="TaxCatchAll" ma:index="12" nillable="true" ma:displayName="Taxonomy Catch All Column" ma:hidden="true" ma:list="{16577267-9f03-4a04-be60-ea30cef08a11}" ma:internalName="TaxCatchAll" ma:showField="CatchAllData" ma:web="a0af3704-cc1a-4752-bc31-a2e019fb41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16577267-9f03-4a04-be60-ea30cef08a11}" ma:internalName="TaxCatchAllLabel" ma:readOnly="true" ma:showField="CatchAllDataLabel" ma:web="a0af3704-cc1a-4752-bc31-a2e019fb415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5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Control xmlns="http://schemas.microsoft.com/VisualStudio/2011/storyboarding/control">
  <Id Name="c0b55911-dc13-4933-a3bc-55c5dba9d6ca" Revision="1" Stencil="System.MyShapes" StencilVersion="1.0"/>
</Control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  <CollabComments xmlns="d60d810b-e102-4d8a-ab2a-df4f0994436a" xsi:nil="true"/>
    <CollabExternalReferences xmlns="d60d810b-e102-4d8a-ab2a-df4f0994436a" xsi:nil="true"/>
    <CustomFieldChrono xmlns="a0af3704-cc1a-4752-bc31-a2e019fb4156">00119</CustomFieldChrono>
    <TaxCatchAll xmlns="a0af3704-cc1a-4752-bc31-a2e019fb4156"/>
    <CollabDate xmlns="d60d810b-e102-4d8a-ab2a-df4f0994436a">2020-07-03T11:57:24+00:00</CollabDate>
  </documentManagement>
</p:properties>
</file>

<file path=customXml/item40.xml><?xml version="1.0" encoding="utf-8"?>
<Control xmlns="http://schemas.microsoft.com/VisualStudio/2011/storyboarding/control">
  <Id Name="c0b55911-dc13-4933-a3bc-55c5dba9d6ca" Revision="1" Stencil="System.MyShapes" StencilVersion="1.0"/>
</Control>
</file>

<file path=customXml/itemProps1.xml><?xml version="1.0" encoding="utf-8"?>
<ds:datastoreItem xmlns:ds="http://schemas.openxmlformats.org/officeDocument/2006/customXml" ds:itemID="{FF58E1B5-D025-4F6E-86FC-04D0CD52052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905761-7AB5-41C7-A1FF-49BF96178C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0d810b-e102-4d8a-ab2a-df4f0994436a"/>
    <ds:schemaRef ds:uri="a0af3704-cc1a-4752-bc31-a2e019fb4156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ED5D07-5013-422E-BC9E-588874B0389F}">
  <ds:schemaRefs>
    <ds:schemaRef ds:uri="http://schemas.microsoft.com/VisualStudio/2011/storyboarding/control"/>
  </ds:schemaRefs>
</ds:datastoreItem>
</file>

<file path=customXml/itemProps4.xml><?xml version="1.0" encoding="utf-8"?>
<ds:datastoreItem xmlns:ds="http://schemas.openxmlformats.org/officeDocument/2006/customXml" ds:itemID="{D29B05BD-2633-4F16-8A17-7AB64959478F}">
  <ds:schemaRefs>
    <ds:schemaRef ds:uri="http://schemas.microsoft.com/office/2006/documentManagement/types"/>
    <ds:schemaRef ds:uri="a0af3704-cc1a-4752-bc31-a2e019fb4156"/>
    <ds:schemaRef ds:uri="http://purl.org/dc/elements/1.1/"/>
    <ds:schemaRef ds:uri="http://schemas.microsoft.com/office/2006/metadata/properties"/>
    <ds:schemaRef ds:uri="http://schemas.microsoft.com/sharepoint/v4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d60d810b-e102-4d8a-ab2a-df4f0994436a"/>
    <ds:schemaRef ds:uri="http://www.w3.org/XML/1998/namespace"/>
    <ds:schemaRef ds:uri="http://purl.org/dc/dcmitype/"/>
  </ds:schemaRefs>
</ds:datastoreItem>
</file>

<file path=customXml/itemProps40.xml><?xml version="1.0" encoding="utf-8"?>
<ds:datastoreItem xmlns:ds="http://schemas.openxmlformats.org/officeDocument/2006/customXml" ds:itemID="{ADED5D07-5013-422E-BC9E-588874B0389F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ppt59D3.tmp</Template>
  <TotalTime>61712</TotalTime>
  <Words>2819</Words>
  <Application>Microsoft Office PowerPoint</Application>
  <PresentationFormat>Affichage à l'écran (4:3)</PresentationFormat>
  <Paragraphs>924</Paragraphs>
  <Slides>33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41" baseType="lpstr">
      <vt:lpstr>Arial</vt:lpstr>
      <vt:lpstr>Calibri</vt:lpstr>
      <vt:lpstr>Cambria Math</vt:lpstr>
      <vt:lpstr>Courier New</vt:lpstr>
      <vt:lpstr>Times New Roman</vt:lpstr>
      <vt:lpstr>Verdana</vt:lpstr>
      <vt:lpstr>Wingdings</vt:lpstr>
      <vt:lpstr>Exemple_powerpoint_Irfu</vt:lpstr>
      <vt:lpstr>Présentation PowerPoint</vt:lpstr>
      <vt:lpstr>Conceptual design RD 2.1 – Conductor</vt:lpstr>
      <vt:lpstr>Conceptual design RD 2.1 – R2D2 in F2D2</vt:lpstr>
      <vt:lpstr>Conceptual design RD 2.1 – R2D2 in F2D2</vt:lpstr>
      <vt:lpstr>Conceptual design RD 2.1 – Preliminary protection</vt:lpstr>
      <vt:lpstr>Conceptual design RD 2.1 – 2D Magnetic</vt:lpstr>
      <vt:lpstr>Conceptual design RD 2.1 – 2D Mechanical</vt:lpstr>
      <vt:lpstr>Conceptual design RD 2.1 – 2D Mechanical</vt:lpstr>
      <vt:lpstr>Conceptual design RD 2.1 – 3D Magnetic</vt:lpstr>
      <vt:lpstr>Conceptual design RD 2.1 – 3D Magnetic</vt:lpstr>
      <vt:lpstr>Mockups RD 2.1 – Layer jumps (F2D2)</vt:lpstr>
      <vt:lpstr>Mockups RD 2.1 – Bending tests</vt:lpstr>
      <vt:lpstr>Mockups RD 2.1 – Splices</vt:lpstr>
      <vt:lpstr>Mockups – Structure </vt:lpstr>
      <vt:lpstr>Enginnering design RD 2.2 - Coils</vt:lpstr>
      <vt:lpstr>Enginnering design RD 2.2 – Coil Components</vt:lpstr>
      <vt:lpstr>Enginnering design RD 2.2 – Coil Components</vt:lpstr>
      <vt:lpstr>Enginnering design RD 2.2 – Winding tooling</vt:lpstr>
      <vt:lpstr>Enginnering design RD 2.2 – Reaction tooling</vt:lpstr>
      <vt:lpstr>Enginnering design RD 2.2 – Structure</vt:lpstr>
      <vt:lpstr>SMC RD 2.2a </vt:lpstr>
      <vt:lpstr>Conclusions</vt:lpstr>
      <vt:lpstr>Présentation PowerPoint</vt:lpstr>
      <vt:lpstr>Présentation PowerPoint</vt:lpstr>
      <vt:lpstr>Ideas on an integrated strategy</vt:lpstr>
      <vt:lpstr>Ideas on an integrated strategy</vt:lpstr>
      <vt:lpstr>Development plan toward 16 T Dipoles for FCC</vt:lpstr>
      <vt:lpstr>Development plan toward 16 T Dipole for FCC</vt:lpstr>
      <vt:lpstr>Development plan toward 16 T Dipole for FCC</vt:lpstr>
      <vt:lpstr>New Organization</vt:lpstr>
      <vt:lpstr>New Organization</vt:lpstr>
      <vt:lpstr>Simplified schedule</vt:lpstr>
      <vt:lpstr>Budget following rescoping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 Nqce</dc:title>
  <dc:creator>Bougamont Emmanuelle</dc:creator>
  <cp:lastModifiedBy>ROCHEPAULT Etienne</cp:lastModifiedBy>
  <cp:revision>945</cp:revision>
  <cp:lastPrinted>2018-02-13T16:10:28Z</cp:lastPrinted>
  <dcterms:created xsi:type="dcterms:W3CDTF">2012-10-13T15:33:03Z</dcterms:created>
  <dcterms:modified xsi:type="dcterms:W3CDTF">2020-11-27T12:52:01Z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0x010100108A61D7BE634F76874FDC084DD0BD15009E39C29C26594BAC90AC8ED3FDFD77E0008E0E1D272C221A498DB194B0BE196EDA</vt:lpwstr>
  </property>
  <property fmtid="{D5CDD505-2E9C-101B-9397-08002B2CF9AE}" pid="3" name="CollabXmlContent">
    <vt:lpwstr>&lt;CollabItems&gt;_x000d_
  &lt;CollabItem&gt;_x000d_
    &lt;FileLeafRef&gt;ER - F2D2 conceptual design.pptx&lt;/FileLeafRef&gt;_x000d_
    &lt;Title&gt;Projet Nqce&lt;/Title&gt;_x000d_
    &lt;CollabDate&gt;03/07/2020&lt;/CollabDate&gt;_x000d_
    &lt;CustomFieldChrono&gt;00119&lt;/CustomFieldChrono&gt;_x000d_
    &lt;CollabInternalReference&gt;R2D2-00</vt:lpwstr>
  </property>
  <property fmtid="{D5CDD505-2E9C-101B-9397-08002B2CF9AE}" pid="4" name="IsCollabDocument">
    <vt:bool>true</vt:bool>
  </property>
</Properties>
</file>