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Default Extension="mp4" ContentType="video/mp4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  <p:sldMasterId id="2147483675" r:id="rId3"/>
  </p:sldMasterIdLst>
  <p:notesMasterIdLst>
    <p:notesMasterId r:id="rId30"/>
  </p:notesMasterIdLst>
  <p:sldIdLst>
    <p:sldId id="286" r:id="rId4"/>
    <p:sldId id="287" r:id="rId5"/>
    <p:sldId id="291" r:id="rId6"/>
    <p:sldId id="282" r:id="rId7"/>
    <p:sldId id="262" r:id="rId8"/>
    <p:sldId id="297" r:id="rId9"/>
    <p:sldId id="265" r:id="rId10"/>
    <p:sldId id="269" r:id="rId11"/>
    <p:sldId id="292" r:id="rId12"/>
    <p:sldId id="271" r:id="rId13"/>
    <p:sldId id="290" r:id="rId14"/>
    <p:sldId id="284" r:id="rId15"/>
    <p:sldId id="294" r:id="rId16"/>
    <p:sldId id="293" r:id="rId17"/>
    <p:sldId id="279" r:id="rId18"/>
    <p:sldId id="275" r:id="rId19"/>
    <p:sldId id="298" r:id="rId20"/>
    <p:sldId id="276" r:id="rId21"/>
    <p:sldId id="299" r:id="rId22"/>
    <p:sldId id="278" r:id="rId23"/>
    <p:sldId id="300" r:id="rId24"/>
    <p:sldId id="301" r:id="rId25"/>
    <p:sldId id="280" r:id="rId26"/>
    <p:sldId id="302" r:id="rId27"/>
    <p:sldId id="285" r:id="rId28"/>
    <p:sldId id="288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8C8C8"/>
    <a:srgbClr val="BABABA"/>
    <a:srgbClr val="C8C8CB"/>
    <a:srgbClr val="2E2D62"/>
    <a:srgbClr val="51506B"/>
    <a:srgbClr val="980407"/>
    <a:srgbClr val="FFFFFF"/>
    <a:srgbClr val="FC7E20"/>
    <a:srgbClr val="0563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58" autoAdjust="0"/>
    <p:restoredTop sz="89091" autoAdjust="0"/>
  </p:normalViewPr>
  <p:slideViewPr>
    <p:cSldViewPr snapToGrid="0">
      <p:cViewPr varScale="1">
        <p:scale>
          <a:sx n="102" d="100"/>
          <a:sy n="102" d="100"/>
        </p:scale>
        <p:origin x="82" y="1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xq83521\Desktop\Plane%20map\adjustmant%20scan%205.csv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v>SmCo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Sheet1!$C$64:$C$70</c:f>
              <c:numCache>
                <c:formatCode>General</c:formatCode>
                <c:ptCount val="7"/>
                <c:pt idx="0">
                  <c:v>0.9</c:v>
                </c:pt>
                <c:pt idx="1">
                  <c:v>1.01</c:v>
                </c:pt>
                <c:pt idx="2">
                  <c:v>1.04</c:v>
                </c:pt>
                <c:pt idx="3">
                  <c:v>1.1000000000000001</c:v>
                </c:pt>
                <c:pt idx="4">
                  <c:v>1.07</c:v>
                </c:pt>
                <c:pt idx="5">
                  <c:v>1.1200000000000001</c:v>
                </c:pt>
                <c:pt idx="6">
                  <c:v>1.19</c:v>
                </c:pt>
              </c:numCache>
            </c:numRef>
          </c:xVal>
          <c:yVal>
            <c:numRef>
              <c:f>Sheet1!$J$64:$J$70</c:f>
              <c:numCache>
                <c:formatCode>General</c:formatCode>
                <c:ptCount val="7"/>
                <c:pt idx="0">
                  <c:v>-0.04</c:v>
                </c:pt>
                <c:pt idx="1">
                  <c:v>-0.04</c:v>
                </c:pt>
                <c:pt idx="2">
                  <c:v>-0.03</c:v>
                </c:pt>
                <c:pt idx="3">
                  <c:v>-0.03</c:v>
                </c:pt>
                <c:pt idx="4">
                  <c:v>-0.03</c:v>
                </c:pt>
                <c:pt idx="5">
                  <c:v>-0.03</c:v>
                </c:pt>
                <c:pt idx="6">
                  <c:v>-0.04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4A9-46C2-94E8-D85B7CDD67D3}"/>
            </c:ext>
          </c:extLst>
        </c:ser>
        <c:ser>
          <c:idx val="0"/>
          <c:order val="1"/>
          <c:tx>
            <c:v>NdFeB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Sheet1!$C$4:$C$62</c:f>
              <c:numCache>
                <c:formatCode>General</c:formatCode>
                <c:ptCount val="59"/>
                <c:pt idx="0">
                  <c:v>1.3</c:v>
                </c:pt>
                <c:pt idx="1">
                  <c:v>1.37</c:v>
                </c:pt>
                <c:pt idx="2">
                  <c:v>1.29</c:v>
                </c:pt>
                <c:pt idx="3">
                  <c:v>1.36</c:v>
                </c:pt>
                <c:pt idx="4">
                  <c:v>1.26</c:v>
                </c:pt>
                <c:pt idx="5">
                  <c:v>1.35</c:v>
                </c:pt>
                <c:pt idx="6">
                  <c:v>1.32</c:v>
                </c:pt>
                <c:pt idx="7">
                  <c:v>1.2</c:v>
                </c:pt>
                <c:pt idx="8">
                  <c:v>1.28</c:v>
                </c:pt>
                <c:pt idx="9">
                  <c:v>1.26</c:v>
                </c:pt>
                <c:pt idx="10">
                  <c:v>1.1599999999999999</c:v>
                </c:pt>
                <c:pt idx="11">
                  <c:v>1.22</c:v>
                </c:pt>
                <c:pt idx="12">
                  <c:v>1.1299999999999999</c:v>
                </c:pt>
                <c:pt idx="13">
                  <c:v>1.18</c:v>
                </c:pt>
                <c:pt idx="14">
                  <c:v>1.18</c:v>
                </c:pt>
                <c:pt idx="15">
                  <c:v>1.08</c:v>
                </c:pt>
                <c:pt idx="16">
                  <c:v>1.1399999999999999</c:v>
                </c:pt>
                <c:pt idx="17">
                  <c:v>1.4650000000000001</c:v>
                </c:pt>
                <c:pt idx="18">
                  <c:v>1.47</c:v>
                </c:pt>
                <c:pt idx="19">
                  <c:v>1.34</c:v>
                </c:pt>
                <c:pt idx="20">
                  <c:v>1.4350000000000001</c:v>
                </c:pt>
                <c:pt idx="21">
                  <c:v>1.44</c:v>
                </c:pt>
                <c:pt idx="22">
                  <c:v>1.41</c:v>
                </c:pt>
                <c:pt idx="23">
                  <c:v>1.3</c:v>
                </c:pt>
                <c:pt idx="24">
                  <c:v>1.37</c:v>
                </c:pt>
                <c:pt idx="25">
                  <c:v>1.26</c:v>
                </c:pt>
                <c:pt idx="26">
                  <c:v>1.32</c:v>
                </c:pt>
                <c:pt idx="27">
                  <c:v>1.3</c:v>
                </c:pt>
                <c:pt idx="28">
                  <c:v>1.365</c:v>
                </c:pt>
                <c:pt idx="29">
                  <c:v>1.37</c:v>
                </c:pt>
                <c:pt idx="30">
                  <c:v>1.26</c:v>
                </c:pt>
                <c:pt idx="31">
                  <c:v>1.32</c:v>
                </c:pt>
                <c:pt idx="32">
                  <c:v>1.21</c:v>
                </c:pt>
                <c:pt idx="33">
                  <c:v>1.2849999999999999</c:v>
                </c:pt>
                <c:pt idx="34">
                  <c:v>1.29</c:v>
                </c:pt>
                <c:pt idx="35">
                  <c:v>1.17</c:v>
                </c:pt>
                <c:pt idx="36">
                  <c:v>1.2450000000000001</c:v>
                </c:pt>
                <c:pt idx="37">
                  <c:v>1.25</c:v>
                </c:pt>
                <c:pt idx="38">
                  <c:v>1.1399999999999999</c:v>
                </c:pt>
                <c:pt idx="39">
                  <c:v>1.2150000000000001</c:v>
                </c:pt>
                <c:pt idx="40">
                  <c:v>1.22</c:v>
                </c:pt>
                <c:pt idx="41">
                  <c:v>1.1100000000000001</c:v>
                </c:pt>
                <c:pt idx="42">
                  <c:v>1.1850000000000001</c:v>
                </c:pt>
                <c:pt idx="43">
                  <c:v>1.19</c:v>
                </c:pt>
                <c:pt idx="44">
                  <c:v>1.29</c:v>
                </c:pt>
                <c:pt idx="45">
                  <c:v>1.345</c:v>
                </c:pt>
                <c:pt idx="46">
                  <c:v>1.35</c:v>
                </c:pt>
                <c:pt idx="47">
                  <c:v>1.25</c:v>
                </c:pt>
                <c:pt idx="48">
                  <c:v>1.3049999999999999</c:v>
                </c:pt>
                <c:pt idx="49">
                  <c:v>1.31</c:v>
                </c:pt>
                <c:pt idx="50">
                  <c:v>1.22</c:v>
                </c:pt>
                <c:pt idx="51">
                  <c:v>1.2749999999999999</c:v>
                </c:pt>
                <c:pt idx="52">
                  <c:v>1.28</c:v>
                </c:pt>
                <c:pt idx="53">
                  <c:v>1.19</c:v>
                </c:pt>
                <c:pt idx="54">
                  <c:v>1.2450000000000001</c:v>
                </c:pt>
                <c:pt idx="55">
                  <c:v>1.25</c:v>
                </c:pt>
                <c:pt idx="56">
                  <c:v>1.1599999999999999</c:v>
                </c:pt>
                <c:pt idx="57">
                  <c:v>1.2150000000000001</c:v>
                </c:pt>
                <c:pt idx="58">
                  <c:v>1.22</c:v>
                </c:pt>
              </c:numCache>
            </c:numRef>
          </c:xVal>
          <c:yVal>
            <c:numRef>
              <c:f>Sheet1!$J$4:$J$62</c:f>
              <c:numCache>
                <c:formatCode>General</c:formatCode>
                <c:ptCount val="59"/>
                <c:pt idx="0">
                  <c:v>-0.111</c:v>
                </c:pt>
                <c:pt idx="1">
                  <c:v>-0.111</c:v>
                </c:pt>
                <c:pt idx="2">
                  <c:v>-0.111</c:v>
                </c:pt>
                <c:pt idx="3">
                  <c:v>-0.111</c:v>
                </c:pt>
                <c:pt idx="4">
                  <c:v>-9.5000000000000001E-2</c:v>
                </c:pt>
                <c:pt idx="5">
                  <c:v>-9.5000000000000001E-2</c:v>
                </c:pt>
                <c:pt idx="6">
                  <c:v>-9.5000000000000001E-2</c:v>
                </c:pt>
                <c:pt idx="7">
                  <c:v>-0.09</c:v>
                </c:pt>
                <c:pt idx="8">
                  <c:v>-0.09</c:v>
                </c:pt>
                <c:pt idx="9">
                  <c:v>-0.09</c:v>
                </c:pt>
                <c:pt idx="10">
                  <c:v>-8.5000000000000006E-2</c:v>
                </c:pt>
                <c:pt idx="11">
                  <c:v>-8.5000000000000006E-2</c:v>
                </c:pt>
                <c:pt idx="12">
                  <c:v>-8.5000000000000006E-2</c:v>
                </c:pt>
                <c:pt idx="13">
                  <c:v>-8.5000000000000006E-2</c:v>
                </c:pt>
                <c:pt idx="14">
                  <c:v>-8.5000000000000006E-2</c:v>
                </c:pt>
                <c:pt idx="15">
                  <c:v>-0.08</c:v>
                </c:pt>
                <c:pt idx="16">
                  <c:v>-0.08</c:v>
                </c:pt>
                <c:pt idx="17">
                  <c:v>-0.115</c:v>
                </c:pt>
                <c:pt idx="18">
                  <c:v>-0.115</c:v>
                </c:pt>
                <c:pt idx="19">
                  <c:v>-0.115</c:v>
                </c:pt>
                <c:pt idx="20">
                  <c:v>-0.115</c:v>
                </c:pt>
                <c:pt idx="21">
                  <c:v>-0.115</c:v>
                </c:pt>
                <c:pt idx="22">
                  <c:v>-0.115</c:v>
                </c:pt>
                <c:pt idx="23">
                  <c:v>-0.115</c:v>
                </c:pt>
                <c:pt idx="24">
                  <c:v>-0.115</c:v>
                </c:pt>
                <c:pt idx="25">
                  <c:v>-0.11</c:v>
                </c:pt>
                <c:pt idx="26">
                  <c:v>-0.11</c:v>
                </c:pt>
                <c:pt idx="27">
                  <c:v>-0.11</c:v>
                </c:pt>
                <c:pt idx="28">
                  <c:v>-0.11</c:v>
                </c:pt>
                <c:pt idx="29">
                  <c:v>-0.11</c:v>
                </c:pt>
                <c:pt idx="30">
                  <c:v>-0.105</c:v>
                </c:pt>
                <c:pt idx="31">
                  <c:v>-0.105</c:v>
                </c:pt>
                <c:pt idx="32">
                  <c:v>-0.1</c:v>
                </c:pt>
                <c:pt idx="33">
                  <c:v>-0.1</c:v>
                </c:pt>
                <c:pt idx="34">
                  <c:v>-0.1</c:v>
                </c:pt>
                <c:pt idx="35">
                  <c:v>-9.5000000000000001E-2</c:v>
                </c:pt>
                <c:pt idx="36">
                  <c:v>-9.5000000000000001E-2</c:v>
                </c:pt>
                <c:pt idx="37">
                  <c:v>-9.5000000000000001E-2</c:v>
                </c:pt>
                <c:pt idx="38">
                  <c:v>-9.2999999999999999E-2</c:v>
                </c:pt>
                <c:pt idx="39">
                  <c:v>-9.2999999999999999E-2</c:v>
                </c:pt>
                <c:pt idx="40">
                  <c:v>-9.2999999999999999E-2</c:v>
                </c:pt>
                <c:pt idx="41">
                  <c:v>-0.09</c:v>
                </c:pt>
                <c:pt idx="42">
                  <c:v>-0.09</c:v>
                </c:pt>
                <c:pt idx="43">
                  <c:v>-0.09</c:v>
                </c:pt>
                <c:pt idx="44">
                  <c:v>-0.1</c:v>
                </c:pt>
                <c:pt idx="45">
                  <c:v>-0.1</c:v>
                </c:pt>
                <c:pt idx="46">
                  <c:v>-0.1</c:v>
                </c:pt>
                <c:pt idx="47">
                  <c:v>-9.6000000000000002E-2</c:v>
                </c:pt>
                <c:pt idx="48">
                  <c:v>-9.6000000000000002E-2</c:v>
                </c:pt>
                <c:pt idx="49">
                  <c:v>-9.6000000000000002E-2</c:v>
                </c:pt>
                <c:pt idx="50">
                  <c:v>-9.4E-2</c:v>
                </c:pt>
                <c:pt idx="51">
                  <c:v>-9.4E-2</c:v>
                </c:pt>
                <c:pt idx="52">
                  <c:v>-9.4E-2</c:v>
                </c:pt>
                <c:pt idx="53">
                  <c:v>-9.0999999999999998E-2</c:v>
                </c:pt>
                <c:pt idx="54">
                  <c:v>-9.0999999999999998E-2</c:v>
                </c:pt>
                <c:pt idx="55">
                  <c:v>-9.0999999999999998E-2</c:v>
                </c:pt>
                <c:pt idx="56">
                  <c:v>-8.7999999999999995E-2</c:v>
                </c:pt>
                <c:pt idx="57">
                  <c:v>-8.7999999999999995E-2</c:v>
                </c:pt>
                <c:pt idx="58">
                  <c:v>-8.7999999999999995E-2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4A9-46C2-94E8-D85B7CDD67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2755903"/>
        <c:axId val="902762975"/>
      </c:scatterChart>
      <c:valAx>
        <c:axId val="90275590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strRef>
              <c:f>Sheet1!$C$1:$C$2</c:f>
              <c:strCache>
                <c:ptCount val="2"/>
                <c:pt idx="0">
                  <c:v>Br typ.</c:v>
                </c:pt>
                <c:pt idx="1">
                  <c:v>[T] </c:v>
                </c:pt>
              </c:strCache>
            </c:strRef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2762975"/>
        <c:crossesAt val="-8.9999999999999999E+99"/>
        <c:crossBetween val="midCat"/>
      </c:valAx>
      <c:valAx>
        <c:axId val="9027629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strRef>
              <c:f>Sheet1!$J$1:$J$3</c:f>
              <c:strCache>
                <c:ptCount val="3"/>
                <c:pt idx="0">
                  <c:v>TK(Br</c:v>
                </c:pt>
                <c:pt idx="1">
                  <c:v>RT-100°C)</c:v>
                </c:pt>
                <c:pt idx="2">
                  <c:v>[%/°C] </c:v>
                </c:pt>
              </c:strCache>
            </c:strRef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2755903"/>
        <c:crossesAt val="-8.9999999999999999E+99"/>
        <c:crossBetween val="midCat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0.36944444444444446"/>
          <c:y val="0.32928186060075826"/>
          <c:w val="0.11093503937007874"/>
          <c:h val="0.15625109361329836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358017747781527"/>
          <c:y val="2.5933351654260212E-2"/>
          <c:w val="0.85847969487604336"/>
          <c:h val="0.80336111464053139"/>
        </c:manualLayout>
      </c:layout>
      <c:scatterChart>
        <c:scatterStyle val="lineMarker"/>
        <c:varyColors val="0"/>
        <c:ser>
          <c:idx val="0"/>
          <c:order val="0"/>
          <c:tx>
            <c:v>model</c:v>
          </c:tx>
          <c:spPr>
            <a:ln>
              <a:solidFill>
                <a:schemeClr val="accent1"/>
              </a:solidFill>
              <a:prstDash val="solid"/>
            </a:ln>
          </c:spPr>
          <c:marker>
            <c:symbol val="none"/>
          </c:marker>
          <c:xVal>
            <c:numRef>
              <c:f>data!$A$21:$A$37</c:f>
              <c:numCache>
                <c:formatCode>General</c:formatCode>
                <c:ptCount val="17"/>
                <c:pt idx="0">
                  <c:v>64</c:v>
                </c:pt>
                <c:pt idx="1">
                  <c:v>60</c:v>
                </c:pt>
                <c:pt idx="2">
                  <c:v>56</c:v>
                </c:pt>
                <c:pt idx="3">
                  <c:v>52</c:v>
                </c:pt>
                <c:pt idx="4">
                  <c:v>48</c:v>
                </c:pt>
                <c:pt idx="5">
                  <c:v>44</c:v>
                </c:pt>
                <c:pt idx="6">
                  <c:v>40</c:v>
                </c:pt>
                <c:pt idx="7">
                  <c:v>36</c:v>
                </c:pt>
                <c:pt idx="8">
                  <c:v>32</c:v>
                </c:pt>
                <c:pt idx="9">
                  <c:v>28</c:v>
                </c:pt>
                <c:pt idx="10">
                  <c:v>24</c:v>
                </c:pt>
                <c:pt idx="11">
                  <c:v>20</c:v>
                </c:pt>
                <c:pt idx="12">
                  <c:v>16</c:v>
                </c:pt>
                <c:pt idx="13">
                  <c:v>12</c:v>
                </c:pt>
                <c:pt idx="14">
                  <c:v>8</c:v>
                </c:pt>
                <c:pt idx="15">
                  <c:v>4</c:v>
                </c:pt>
                <c:pt idx="16">
                  <c:v>0</c:v>
                </c:pt>
              </c:numCache>
            </c:numRef>
          </c:xVal>
          <c:yVal>
            <c:numRef>
              <c:f>data!$I$21:$I$37</c:f>
              <c:numCache>
                <c:formatCode>0.000</c:formatCode>
                <c:ptCount val="17"/>
                <c:pt idx="0">
                  <c:v>3.2516569079792355</c:v>
                </c:pt>
                <c:pt idx="1">
                  <c:v>3.5199777510488177</c:v>
                </c:pt>
                <c:pt idx="2">
                  <c:v>3.7882985941184</c:v>
                </c:pt>
                <c:pt idx="3">
                  <c:v>4.0839923575108656</c:v>
                </c:pt>
                <c:pt idx="4">
                  <c:v>4.4105691964125722</c:v>
                </c:pt>
                <c:pt idx="5">
                  <c:v>4.7732932788339939</c:v>
                </c:pt>
                <c:pt idx="6">
                  <c:v>5.1768466258186265</c:v>
                </c:pt>
                <c:pt idx="7">
                  <c:v>5.6286040527934436</c:v>
                </c:pt>
                <c:pt idx="8">
                  <c:v>6.13665560318411</c:v>
                </c:pt>
                <c:pt idx="9">
                  <c:v>6.7122076427094761</c:v>
                </c:pt>
                <c:pt idx="10">
                  <c:v>7.3692267606838762</c:v>
                </c:pt>
                <c:pt idx="11">
                  <c:v>8.1263093280413514</c:v>
                </c:pt>
                <c:pt idx="12">
                  <c:v>9.0095630299892893</c:v>
                </c:pt>
                <c:pt idx="13">
                  <c:v>10.054603105206008</c:v>
                </c:pt>
                <c:pt idx="14">
                  <c:v>11.308638083047523</c:v>
                </c:pt>
                <c:pt idx="15">
                  <c:v>12.839125961423044</c:v>
                </c:pt>
                <c:pt idx="16">
                  <c:v>14.672297831444132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338F-474A-991A-9160B7BED732}"/>
            </c:ext>
          </c:extLst>
        </c:ser>
        <c:ser>
          <c:idx val="1"/>
          <c:order val="1"/>
          <c:tx>
            <c:strRef>
              <c:f>data!$N$1</c:f>
              <c:strCache>
                <c:ptCount val="1"/>
                <c:pt idx="0">
                  <c:v>stretched wire</c:v>
                </c:pt>
              </c:strCache>
            </c:strRef>
          </c:tx>
          <c:spPr>
            <a:ln>
              <a:noFill/>
            </a:ln>
          </c:spPr>
          <c:marker>
            <c:symbol val="diamond"/>
            <c:size val="7"/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</c:marker>
          <c:xVal>
            <c:numRef>
              <c:f>data!$N$4:$N$47</c:f>
              <c:numCache>
                <c:formatCode>0.000</c:formatCode>
                <c:ptCount val="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2</c:v>
                </c:pt>
                <c:pt idx="7">
                  <c:v>2</c:v>
                </c:pt>
                <c:pt idx="8">
                  <c:v>4</c:v>
                </c:pt>
                <c:pt idx="9">
                  <c:v>4</c:v>
                </c:pt>
                <c:pt idx="10">
                  <c:v>6</c:v>
                </c:pt>
                <c:pt idx="11">
                  <c:v>6</c:v>
                </c:pt>
                <c:pt idx="12">
                  <c:v>8</c:v>
                </c:pt>
                <c:pt idx="13">
                  <c:v>8</c:v>
                </c:pt>
                <c:pt idx="14">
                  <c:v>10</c:v>
                </c:pt>
                <c:pt idx="15">
                  <c:v>10</c:v>
                </c:pt>
                <c:pt idx="16">
                  <c:v>12</c:v>
                </c:pt>
                <c:pt idx="17">
                  <c:v>12</c:v>
                </c:pt>
                <c:pt idx="18">
                  <c:v>16</c:v>
                </c:pt>
                <c:pt idx="19">
                  <c:v>16</c:v>
                </c:pt>
                <c:pt idx="20">
                  <c:v>20</c:v>
                </c:pt>
                <c:pt idx="21">
                  <c:v>20</c:v>
                </c:pt>
                <c:pt idx="22">
                  <c:v>24</c:v>
                </c:pt>
                <c:pt idx="23">
                  <c:v>24</c:v>
                </c:pt>
                <c:pt idx="24">
                  <c:v>30</c:v>
                </c:pt>
                <c:pt idx="25">
                  <c:v>30</c:v>
                </c:pt>
                <c:pt idx="26">
                  <c:v>40</c:v>
                </c:pt>
                <c:pt idx="27">
                  <c:v>40</c:v>
                </c:pt>
                <c:pt idx="28">
                  <c:v>50</c:v>
                </c:pt>
                <c:pt idx="29">
                  <c:v>50</c:v>
                </c:pt>
                <c:pt idx="30">
                  <c:v>60</c:v>
                </c:pt>
                <c:pt idx="31">
                  <c:v>60</c:v>
                </c:pt>
                <c:pt idx="32">
                  <c:v>64.412000000000006</c:v>
                </c:pt>
                <c:pt idx="33">
                  <c:v>64.412000000000006</c:v>
                </c:pt>
                <c:pt idx="34">
                  <c:v>0.14599999999999999</c:v>
                </c:pt>
                <c:pt idx="35">
                  <c:v>0.14599999999999999</c:v>
                </c:pt>
                <c:pt idx="36">
                  <c:v>60</c:v>
                </c:pt>
                <c:pt idx="37">
                  <c:v>60</c:v>
                </c:pt>
                <c:pt idx="38">
                  <c:v>1</c:v>
                </c:pt>
                <c:pt idx="39">
                  <c:v>1</c:v>
                </c:pt>
                <c:pt idx="40">
                  <c:v>60</c:v>
                </c:pt>
                <c:pt idx="41">
                  <c:v>60</c:v>
                </c:pt>
                <c:pt idx="42">
                  <c:v>1</c:v>
                </c:pt>
                <c:pt idx="43">
                  <c:v>1</c:v>
                </c:pt>
              </c:numCache>
            </c:numRef>
          </c:xVal>
          <c:yVal>
            <c:numRef>
              <c:f>data!$P$4:$P$47</c:f>
              <c:numCache>
                <c:formatCode>0.000</c:formatCode>
                <c:ptCount val="44"/>
                <c:pt idx="0">
                  <c:v>14.544</c:v>
                </c:pt>
                <c:pt idx="1">
                  <c:v>14.544</c:v>
                </c:pt>
                <c:pt idx="2">
                  <c:v>14.541</c:v>
                </c:pt>
                <c:pt idx="3">
                  <c:v>14.037000000000001</c:v>
                </c:pt>
                <c:pt idx="4">
                  <c:v>14.054</c:v>
                </c:pt>
                <c:pt idx="5">
                  <c:v>14.045999999999999</c:v>
                </c:pt>
                <c:pt idx="6">
                  <c:v>13.583</c:v>
                </c:pt>
                <c:pt idx="7">
                  <c:v>13.581</c:v>
                </c:pt>
                <c:pt idx="8">
                  <c:v>12.707000000000001</c:v>
                </c:pt>
                <c:pt idx="9">
                  <c:v>12.705</c:v>
                </c:pt>
                <c:pt idx="10">
                  <c:v>11.914</c:v>
                </c:pt>
                <c:pt idx="11">
                  <c:v>11.916</c:v>
                </c:pt>
                <c:pt idx="12">
                  <c:v>11.207000000000001</c:v>
                </c:pt>
                <c:pt idx="13">
                  <c:v>11.204000000000001</c:v>
                </c:pt>
                <c:pt idx="14">
                  <c:v>10.561999999999999</c:v>
                </c:pt>
                <c:pt idx="15">
                  <c:v>10.558999999999999</c:v>
                </c:pt>
                <c:pt idx="16">
                  <c:v>9.9770000000000003</c:v>
                </c:pt>
                <c:pt idx="17">
                  <c:v>9.9730000000000008</c:v>
                </c:pt>
                <c:pt idx="18">
                  <c:v>8.9450000000000003</c:v>
                </c:pt>
                <c:pt idx="19">
                  <c:v>8.9469999999999992</c:v>
                </c:pt>
                <c:pt idx="20">
                  <c:v>8.0749999999999993</c:v>
                </c:pt>
                <c:pt idx="21">
                  <c:v>8.0749999999999993</c:v>
                </c:pt>
                <c:pt idx="22">
                  <c:v>7.3209999999999997</c:v>
                </c:pt>
                <c:pt idx="23">
                  <c:v>7.3289999999999997</c:v>
                </c:pt>
                <c:pt idx="24">
                  <c:v>6.3819999999999997</c:v>
                </c:pt>
                <c:pt idx="25">
                  <c:v>6.383</c:v>
                </c:pt>
                <c:pt idx="26">
                  <c:v>5.1580000000000004</c:v>
                </c:pt>
                <c:pt idx="27">
                  <c:v>5.1580000000000004</c:v>
                </c:pt>
                <c:pt idx="28">
                  <c:v>4.2309999999999999</c:v>
                </c:pt>
                <c:pt idx="29">
                  <c:v>4.2329999999999997</c:v>
                </c:pt>
                <c:pt idx="30">
                  <c:v>3.5070000000000001</c:v>
                </c:pt>
                <c:pt idx="31">
                  <c:v>3.5059999999999998</c:v>
                </c:pt>
                <c:pt idx="32">
                  <c:v>3.238</c:v>
                </c:pt>
                <c:pt idx="33">
                  <c:v>3.2349999999999999</c:v>
                </c:pt>
                <c:pt idx="34">
                  <c:v>14.425000000000001</c:v>
                </c:pt>
                <c:pt idx="35">
                  <c:v>14.43</c:v>
                </c:pt>
                <c:pt idx="36">
                  <c:v>3.5049999999999999</c:v>
                </c:pt>
                <c:pt idx="37">
                  <c:v>3.4980000000000002</c:v>
                </c:pt>
                <c:pt idx="38">
                  <c:v>14.012</c:v>
                </c:pt>
                <c:pt idx="39">
                  <c:v>14.004</c:v>
                </c:pt>
                <c:pt idx="40">
                  <c:v>3.51</c:v>
                </c:pt>
                <c:pt idx="41">
                  <c:v>3.5030000000000001</c:v>
                </c:pt>
                <c:pt idx="42">
                  <c:v>14.015000000000001</c:v>
                </c:pt>
                <c:pt idx="43">
                  <c:v>14.016999999999999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38F-474A-991A-9160B7BED732}"/>
            </c:ext>
          </c:extLst>
        </c:ser>
        <c:ser>
          <c:idx val="2"/>
          <c:order val="2"/>
          <c:tx>
            <c:strRef>
              <c:f>data!$U$1</c:f>
              <c:strCache>
                <c:ptCount val="1"/>
                <c:pt idx="0">
                  <c:v>rotating coil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7"/>
            <c:spPr>
              <a:solidFill>
                <a:schemeClr val="accent5"/>
              </a:solidFill>
              <a:ln>
                <a:solidFill>
                  <a:schemeClr val="accent5"/>
                </a:solidFill>
              </a:ln>
            </c:spPr>
          </c:marker>
          <c:xVal>
            <c:numRef>
              <c:f>data!$V$3:$V$14</c:f>
              <c:numCache>
                <c:formatCode>0.00</c:formatCode>
                <c:ptCount val="12"/>
                <c:pt idx="0">
                  <c:v>0</c:v>
                </c:pt>
                <c:pt idx="1">
                  <c:v>2.5339999999999998</c:v>
                </c:pt>
                <c:pt idx="2">
                  <c:v>5.476</c:v>
                </c:pt>
                <c:pt idx="3">
                  <c:v>8.91</c:v>
                </c:pt>
                <c:pt idx="4">
                  <c:v>13.006</c:v>
                </c:pt>
                <c:pt idx="5">
                  <c:v>18.013999999999999</c:v>
                </c:pt>
                <c:pt idx="6">
                  <c:v>24.303999999999998</c:v>
                </c:pt>
                <c:pt idx="7">
                  <c:v>32.39</c:v>
                </c:pt>
                <c:pt idx="8">
                  <c:v>37.323999999999998</c:v>
                </c:pt>
                <c:pt idx="9">
                  <c:v>43.04</c:v>
                </c:pt>
                <c:pt idx="10">
                  <c:v>49.792000000000002</c:v>
                </c:pt>
                <c:pt idx="11">
                  <c:v>58.003999999999998</c:v>
                </c:pt>
              </c:numCache>
            </c:numRef>
          </c:xVal>
          <c:yVal>
            <c:numRef>
              <c:f>data!$AB$3:$AB$14</c:f>
              <c:numCache>
                <c:formatCode>0.000</c:formatCode>
                <c:ptCount val="12"/>
                <c:pt idx="0">
                  <c:v>14.87534505363867</c:v>
                </c:pt>
                <c:pt idx="1">
                  <c:v>13.670914272616296</c:v>
                </c:pt>
                <c:pt idx="2">
                  <c:v>12.401999483944495</c:v>
                </c:pt>
                <c:pt idx="3">
                  <c:v>11.149806714898682</c:v>
                </c:pt>
                <c:pt idx="4">
                  <c:v>9.9040269740975955</c:v>
                </c:pt>
                <c:pt idx="5">
                  <c:v>8.6607765849199421</c:v>
                </c:pt>
                <c:pt idx="6">
                  <c:v>7.4099008254910217</c:v>
                </c:pt>
                <c:pt idx="7">
                  <c:v>6.1581863203361076</c:v>
                </c:pt>
                <c:pt idx="8">
                  <c:v>5.5367240306758463</c:v>
                </c:pt>
                <c:pt idx="9">
                  <c:v>4.9197498634935624</c:v>
                </c:pt>
                <c:pt idx="10">
                  <c:v>4.3028771096284393</c:v>
                </c:pt>
                <c:pt idx="11">
                  <c:v>3.6827205256782132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38F-474A-991A-9160B7BED7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156416"/>
        <c:axId val="44179456"/>
      </c:scatterChart>
      <c:valAx>
        <c:axId val="44156416"/>
        <c:scaling>
          <c:orientation val="minMax"/>
        </c:scaling>
        <c:delete val="0"/>
        <c:axPos val="b"/>
        <c:majorGridlines/>
        <c:minorGridlines/>
        <c:title>
          <c:tx>
            <c:strRef>
              <c:f>data!$A$2</c:f>
              <c:strCache>
                <c:ptCount val="1"/>
                <c:pt idx="0">
                  <c:v>stroke [mm]</c:v>
                </c:pt>
              </c:strCache>
            </c:strRef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44179456"/>
        <c:crossesAt val="-8.9999999999999999E+99"/>
        <c:crossBetween val="midCat"/>
      </c:valAx>
      <c:valAx>
        <c:axId val="44179456"/>
        <c:scaling>
          <c:orientation val="minMax"/>
        </c:scaling>
        <c:delete val="0"/>
        <c:axPos val="l"/>
        <c:majorGridlines/>
        <c:minorGridlines/>
        <c:title>
          <c:tx>
            <c:strRef>
              <c:f>data!$I$2</c:f>
              <c:strCache>
                <c:ptCount val="1"/>
                <c:pt idx="0">
                  <c:v>integrated gradient [T]</c:v>
                </c:pt>
              </c:strCache>
            </c:strRef>
          </c:tx>
          <c:layout/>
          <c:overlay val="0"/>
          <c:txPr>
            <a:bodyPr rot="-5400000" vert="horz"/>
            <a:lstStyle/>
            <a:p>
              <a:pPr>
                <a:defRPr/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crossAx val="44156416"/>
        <c:crossesAt val="-8.9999999999999999E+99"/>
        <c:crossBetween val="midCat"/>
      </c:valAx>
    </c:plotArea>
    <c:legend>
      <c:legendPos val="r"/>
      <c:layout>
        <c:manualLayout>
          <c:xMode val="edge"/>
          <c:yMode val="edge"/>
          <c:x val="0.12831440466999358"/>
          <c:y val="0.51401500835182368"/>
          <c:w val="0.29719701687840172"/>
          <c:h val="0.24062456500535986"/>
        </c:manualLayout>
      </c:layout>
      <c:overlay val="1"/>
      <c:spPr>
        <a:solidFill>
          <a:srgbClr val="FFFFFF">
            <a:alpha val="70000"/>
          </a:srgbClr>
        </a:solidFill>
        <a:ln>
          <a:solidFill>
            <a:srgbClr val="000000"/>
          </a:solidFill>
        </a:ln>
      </c:sp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900"/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X</c:v>
          </c:tx>
          <c:spPr>
            <a:ln>
              <a:prstDash val="solid"/>
            </a:ln>
          </c:spPr>
          <c:xVal>
            <c:numRef>
              <c:f>'SSW2'!$D$20:$D$28</c:f>
              <c:numCache>
                <c:formatCode>General</c:formatCode>
                <c:ptCount val="9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75.043999999999997</c:v>
                </c:pt>
              </c:numCache>
            </c:numRef>
          </c:xVal>
          <c:yVal>
            <c:numRef>
              <c:f>'SSW2'!$K$20:$K$28</c:f>
              <c:numCache>
                <c:formatCode>0.000</c:formatCode>
                <c:ptCount val="9"/>
                <c:pt idx="0">
                  <c:v>9.3159729999999996</c:v>
                </c:pt>
                <c:pt idx="1">
                  <c:v>8.5565339999999992</c:v>
                </c:pt>
                <c:pt idx="2">
                  <c:v>7.4894939999999997</c:v>
                </c:pt>
                <c:pt idx="3">
                  <c:v>6.2195410000000004</c:v>
                </c:pt>
                <c:pt idx="4">
                  <c:v>4.9186139999999998</c:v>
                </c:pt>
                <c:pt idx="5">
                  <c:v>3.6136249999999999</c:v>
                </c:pt>
                <c:pt idx="6">
                  <c:v>2.2872680000000001</c:v>
                </c:pt>
                <c:pt idx="7">
                  <c:v>1.102508</c:v>
                </c:pt>
                <c:pt idx="8">
                  <c:v>0.76080099999999995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CA1-49B8-96DA-CD5ABD5CCD40}"/>
            </c:ext>
          </c:extLst>
        </c:ser>
        <c:ser>
          <c:idx val="1"/>
          <c:order val="1"/>
          <c:tx>
            <c:v>Y</c:v>
          </c:tx>
          <c:spPr>
            <a:ln>
              <a:prstDash val="dash"/>
            </a:ln>
          </c:spPr>
          <c:xVal>
            <c:numRef>
              <c:f>'SSW2'!$D$31:$D$39</c:f>
              <c:numCache>
                <c:formatCode>General</c:formatCode>
                <c:ptCount val="9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75.043999999999997</c:v>
                </c:pt>
              </c:numCache>
            </c:numRef>
          </c:xVal>
          <c:yVal>
            <c:numRef>
              <c:f>'SSW2'!$K$31:$K$39</c:f>
              <c:numCache>
                <c:formatCode>0.000</c:formatCode>
                <c:ptCount val="9"/>
                <c:pt idx="0">
                  <c:v>9.3159729999999996</c:v>
                </c:pt>
                <c:pt idx="1">
                  <c:v>8.5972030000000004</c:v>
                </c:pt>
                <c:pt idx="2">
                  <c:v>7.5238449999999997</c:v>
                </c:pt>
                <c:pt idx="3">
                  <c:v>6.2486959999999998</c:v>
                </c:pt>
                <c:pt idx="4">
                  <c:v>4.9388430000000003</c:v>
                </c:pt>
                <c:pt idx="5">
                  <c:v>3.6332110000000002</c:v>
                </c:pt>
                <c:pt idx="6">
                  <c:v>2.290413</c:v>
                </c:pt>
                <c:pt idx="7">
                  <c:v>1.1351560000000001</c:v>
                </c:pt>
                <c:pt idx="8">
                  <c:v>0.75535099999999999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CA1-49B8-96DA-CD5ABD5CCD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604224"/>
        <c:axId val="45606400"/>
      </c:scatterChart>
      <c:valAx>
        <c:axId val="45604224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>
                    <a:latin typeface="Arial" panose="020B0604020202020204" pitchFamily="34" charset="0"/>
                  </a:rPr>
                  <a:t>stroke [mm]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45606400"/>
        <c:crossesAt val="-8.9999999999999999E+99"/>
        <c:crossBetween val="midCat"/>
      </c:valAx>
      <c:valAx>
        <c:axId val="45606400"/>
        <c:scaling>
          <c:orientation val="minMax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>
                    <a:latin typeface="Arial" panose="020B0604020202020204" pitchFamily="34" charset="0"/>
                  </a:rPr>
                  <a:t>int. </a:t>
                </a:r>
                <a:r>
                  <a:rPr lang="en-US" dirty="0">
                    <a:latin typeface="Arial" panose="020B0604020202020204" pitchFamily="34" charset="0"/>
                  </a:rPr>
                  <a:t>gradient [T]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45604224"/>
        <c:crossesAt val="-8.9999999999999999E+99"/>
        <c:crossBetween val="midCat"/>
      </c:valAx>
    </c:plotArea>
    <c:legend>
      <c:legendPos val="r"/>
      <c:layout>
        <c:manualLayout>
          <c:xMode val="edge"/>
          <c:yMode val="edge"/>
          <c:x val="0.71110461655611024"/>
          <c:y val="0.11457460778694797"/>
          <c:w val="0.18351556816333389"/>
          <c:h val="0.28739652564945306"/>
        </c:manualLayout>
      </c:layout>
      <c:overlay val="1"/>
      <c:spPr>
        <a:solidFill>
          <a:srgbClr val="FFFFFF">
            <a:alpha val="70000"/>
          </a:srgbClr>
        </a:solidFill>
        <a:ln>
          <a:solidFill>
            <a:srgbClr val="000000"/>
          </a:solidFill>
        </a:ln>
      </c:spPr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073683913342829E-2"/>
          <c:y val="3.0316840277777778E-2"/>
          <c:w val="0.785028022964806"/>
          <c:h val="0.90433181423611109"/>
        </c:manualLayout>
      </c:layout>
      <c:scatterChart>
        <c:scatterStyle val="smoothMarker"/>
        <c:varyColors val="0"/>
        <c:ser>
          <c:idx val="0"/>
          <c:order val="0"/>
          <c:spPr>
            <a:ln>
              <a:solidFill>
                <a:schemeClr val="accent1">
                  <a:lumMod val="75000"/>
                </a:schemeClr>
              </a:solidFill>
            </a:ln>
          </c:spPr>
          <c:marker>
            <c:symbol val="diamond"/>
            <c:size val="2"/>
            <c:spPr>
              <a:ln>
                <a:solidFill>
                  <a:schemeClr val="accent1">
                    <a:lumMod val="75000"/>
                  </a:schemeClr>
                </a:solidFill>
              </a:ln>
            </c:spPr>
          </c:marker>
          <c:xVal>
            <c:numRef>
              <c:f>Sheet1!$B$1:$B$2001</c:f>
              <c:numCache>
                <c:formatCode>General</c:formatCode>
                <c:ptCount val="2001"/>
                <c:pt idx="0">
                  <c:v>-1000</c:v>
                </c:pt>
                <c:pt idx="1">
                  <c:v>-999</c:v>
                </c:pt>
                <c:pt idx="2">
                  <c:v>-998</c:v>
                </c:pt>
                <c:pt idx="3">
                  <c:v>-997</c:v>
                </c:pt>
                <c:pt idx="4">
                  <c:v>-996</c:v>
                </c:pt>
                <c:pt idx="5">
                  <c:v>-995</c:v>
                </c:pt>
                <c:pt idx="6">
                  <c:v>-994</c:v>
                </c:pt>
                <c:pt idx="7">
                  <c:v>-993</c:v>
                </c:pt>
                <c:pt idx="8">
                  <c:v>-992</c:v>
                </c:pt>
                <c:pt idx="9">
                  <c:v>-991</c:v>
                </c:pt>
                <c:pt idx="10">
                  <c:v>-990</c:v>
                </c:pt>
                <c:pt idx="11">
                  <c:v>-989</c:v>
                </c:pt>
                <c:pt idx="12">
                  <c:v>-988</c:v>
                </c:pt>
                <c:pt idx="13">
                  <c:v>-987</c:v>
                </c:pt>
                <c:pt idx="14">
                  <c:v>-986</c:v>
                </c:pt>
                <c:pt idx="15">
                  <c:v>-985</c:v>
                </c:pt>
                <c:pt idx="16">
                  <c:v>-984</c:v>
                </c:pt>
                <c:pt idx="17">
                  <c:v>-983</c:v>
                </c:pt>
                <c:pt idx="18">
                  <c:v>-982</c:v>
                </c:pt>
                <c:pt idx="19">
                  <c:v>-981</c:v>
                </c:pt>
                <c:pt idx="20">
                  <c:v>-980</c:v>
                </c:pt>
                <c:pt idx="21">
                  <c:v>-979</c:v>
                </c:pt>
                <c:pt idx="22">
                  <c:v>-978</c:v>
                </c:pt>
                <c:pt idx="23">
                  <c:v>-977</c:v>
                </c:pt>
                <c:pt idx="24">
                  <c:v>-976</c:v>
                </c:pt>
                <c:pt idx="25">
                  <c:v>-975</c:v>
                </c:pt>
                <c:pt idx="26">
                  <c:v>-974</c:v>
                </c:pt>
                <c:pt idx="27">
                  <c:v>-973</c:v>
                </c:pt>
                <c:pt idx="28">
                  <c:v>-972</c:v>
                </c:pt>
                <c:pt idx="29">
                  <c:v>-971</c:v>
                </c:pt>
                <c:pt idx="30">
                  <c:v>-970</c:v>
                </c:pt>
                <c:pt idx="31">
                  <c:v>-969</c:v>
                </c:pt>
                <c:pt idx="32">
                  <c:v>-968</c:v>
                </c:pt>
                <c:pt idx="33">
                  <c:v>-967</c:v>
                </c:pt>
                <c:pt idx="34">
                  <c:v>-966</c:v>
                </c:pt>
                <c:pt idx="35">
                  <c:v>-965</c:v>
                </c:pt>
                <c:pt idx="36">
                  <c:v>-964</c:v>
                </c:pt>
                <c:pt idx="37">
                  <c:v>-963</c:v>
                </c:pt>
                <c:pt idx="38">
                  <c:v>-962</c:v>
                </c:pt>
                <c:pt idx="39">
                  <c:v>-961</c:v>
                </c:pt>
                <c:pt idx="40">
                  <c:v>-960</c:v>
                </c:pt>
                <c:pt idx="41">
                  <c:v>-959</c:v>
                </c:pt>
                <c:pt idx="42">
                  <c:v>-958</c:v>
                </c:pt>
                <c:pt idx="43">
                  <c:v>-957</c:v>
                </c:pt>
                <c:pt idx="44">
                  <c:v>-956</c:v>
                </c:pt>
                <c:pt idx="45">
                  <c:v>-955</c:v>
                </c:pt>
                <c:pt idx="46">
                  <c:v>-954</c:v>
                </c:pt>
                <c:pt idx="47">
                  <c:v>-953</c:v>
                </c:pt>
                <c:pt idx="48">
                  <c:v>-952</c:v>
                </c:pt>
                <c:pt idx="49">
                  <c:v>-951</c:v>
                </c:pt>
                <c:pt idx="50">
                  <c:v>-950</c:v>
                </c:pt>
                <c:pt idx="51">
                  <c:v>-949</c:v>
                </c:pt>
                <c:pt idx="52">
                  <c:v>-948</c:v>
                </c:pt>
                <c:pt idx="53">
                  <c:v>-947</c:v>
                </c:pt>
                <c:pt idx="54">
                  <c:v>-946</c:v>
                </c:pt>
                <c:pt idx="55">
                  <c:v>-945</c:v>
                </c:pt>
                <c:pt idx="56">
                  <c:v>-944</c:v>
                </c:pt>
                <c:pt idx="57">
                  <c:v>-943</c:v>
                </c:pt>
                <c:pt idx="58">
                  <c:v>-942</c:v>
                </c:pt>
                <c:pt idx="59">
                  <c:v>-941</c:v>
                </c:pt>
                <c:pt idx="60">
                  <c:v>-940</c:v>
                </c:pt>
                <c:pt idx="61">
                  <c:v>-939</c:v>
                </c:pt>
                <c:pt idx="62">
                  <c:v>-938</c:v>
                </c:pt>
                <c:pt idx="63">
                  <c:v>-937</c:v>
                </c:pt>
                <c:pt idx="64">
                  <c:v>-936</c:v>
                </c:pt>
                <c:pt idx="65">
                  <c:v>-935</c:v>
                </c:pt>
                <c:pt idx="66">
                  <c:v>-934</c:v>
                </c:pt>
                <c:pt idx="67">
                  <c:v>-933</c:v>
                </c:pt>
                <c:pt idx="68">
                  <c:v>-932</c:v>
                </c:pt>
                <c:pt idx="69">
                  <c:v>-931</c:v>
                </c:pt>
                <c:pt idx="70">
                  <c:v>-930</c:v>
                </c:pt>
                <c:pt idx="71">
                  <c:v>-929</c:v>
                </c:pt>
                <c:pt idx="72">
                  <c:v>-928</c:v>
                </c:pt>
                <c:pt idx="73">
                  <c:v>-927</c:v>
                </c:pt>
                <c:pt idx="74">
                  <c:v>-926</c:v>
                </c:pt>
                <c:pt idx="75">
                  <c:v>-925</c:v>
                </c:pt>
                <c:pt idx="76">
                  <c:v>-924</c:v>
                </c:pt>
                <c:pt idx="77">
                  <c:v>-923</c:v>
                </c:pt>
                <c:pt idx="78">
                  <c:v>-922</c:v>
                </c:pt>
                <c:pt idx="79">
                  <c:v>-921</c:v>
                </c:pt>
                <c:pt idx="80">
                  <c:v>-920</c:v>
                </c:pt>
                <c:pt idx="81">
                  <c:v>-919</c:v>
                </c:pt>
                <c:pt idx="82">
                  <c:v>-918</c:v>
                </c:pt>
                <c:pt idx="83">
                  <c:v>-917</c:v>
                </c:pt>
                <c:pt idx="84">
                  <c:v>-916</c:v>
                </c:pt>
                <c:pt idx="85">
                  <c:v>-915</c:v>
                </c:pt>
                <c:pt idx="86">
                  <c:v>-914</c:v>
                </c:pt>
                <c:pt idx="87">
                  <c:v>-913</c:v>
                </c:pt>
                <c:pt idx="88">
                  <c:v>-912</c:v>
                </c:pt>
                <c:pt idx="89">
                  <c:v>-911</c:v>
                </c:pt>
                <c:pt idx="90">
                  <c:v>-910</c:v>
                </c:pt>
                <c:pt idx="91">
                  <c:v>-909</c:v>
                </c:pt>
                <c:pt idx="92">
                  <c:v>-908</c:v>
                </c:pt>
                <c:pt idx="93">
                  <c:v>-907</c:v>
                </c:pt>
                <c:pt idx="94">
                  <c:v>-906</c:v>
                </c:pt>
                <c:pt idx="95">
                  <c:v>-905</c:v>
                </c:pt>
                <c:pt idx="96">
                  <c:v>-904</c:v>
                </c:pt>
                <c:pt idx="97">
                  <c:v>-903</c:v>
                </c:pt>
                <c:pt idx="98">
                  <c:v>-902</c:v>
                </c:pt>
                <c:pt idx="99">
                  <c:v>-901</c:v>
                </c:pt>
                <c:pt idx="100">
                  <c:v>-900</c:v>
                </c:pt>
                <c:pt idx="101">
                  <c:v>-899</c:v>
                </c:pt>
                <c:pt idx="102">
                  <c:v>-898</c:v>
                </c:pt>
                <c:pt idx="103">
                  <c:v>-897</c:v>
                </c:pt>
                <c:pt idx="104">
                  <c:v>-896</c:v>
                </c:pt>
                <c:pt idx="105">
                  <c:v>-895</c:v>
                </c:pt>
                <c:pt idx="106">
                  <c:v>-894</c:v>
                </c:pt>
                <c:pt idx="107">
                  <c:v>-893</c:v>
                </c:pt>
                <c:pt idx="108">
                  <c:v>-892</c:v>
                </c:pt>
                <c:pt idx="109">
                  <c:v>-891</c:v>
                </c:pt>
                <c:pt idx="110">
                  <c:v>-890</c:v>
                </c:pt>
                <c:pt idx="111">
                  <c:v>-889</c:v>
                </c:pt>
                <c:pt idx="112">
                  <c:v>-888</c:v>
                </c:pt>
                <c:pt idx="113">
                  <c:v>-887</c:v>
                </c:pt>
                <c:pt idx="114">
                  <c:v>-886</c:v>
                </c:pt>
                <c:pt idx="115">
                  <c:v>-885</c:v>
                </c:pt>
                <c:pt idx="116">
                  <c:v>-884</c:v>
                </c:pt>
                <c:pt idx="117">
                  <c:v>-883</c:v>
                </c:pt>
                <c:pt idx="118">
                  <c:v>-882</c:v>
                </c:pt>
                <c:pt idx="119">
                  <c:v>-881</c:v>
                </c:pt>
                <c:pt idx="120">
                  <c:v>-880</c:v>
                </c:pt>
                <c:pt idx="121">
                  <c:v>-879</c:v>
                </c:pt>
                <c:pt idx="122">
                  <c:v>-878</c:v>
                </c:pt>
                <c:pt idx="123">
                  <c:v>-877</c:v>
                </c:pt>
                <c:pt idx="124">
                  <c:v>-876</c:v>
                </c:pt>
                <c:pt idx="125">
                  <c:v>-875</c:v>
                </c:pt>
                <c:pt idx="126">
                  <c:v>-874</c:v>
                </c:pt>
                <c:pt idx="127">
                  <c:v>-873</c:v>
                </c:pt>
                <c:pt idx="128">
                  <c:v>-872</c:v>
                </c:pt>
                <c:pt idx="129">
                  <c:v>-871</c:v>
                </c:pt>
                <c:pt idx="130">
                  <c:v>-870</c:v>
                </c:pt>
                <c:pt idx="131">
                  <c:v>-869</c:v>
                </c:pt>
                <c:pt idx="132">
                  <c:v>-868</c:v>
                </c:pt>
                <c:pt idx="133">
                  <c:v>-867</c:v>
                </c:pt>
                <c:pt idx="134">
                  <c:v>-866</c:v>
                </c:pt>
                <c:pt idx="135">
                  <c:v>-865</c:v>
                </c:pt>
                <c:pt idx="136">
                  <c:v>-864</c:v>
                </c:pt>
                <c:pt idx="137">
                  <c:v>-863</c:v>
                </c:pt>
                <c:pt idx="138">
                  <c:v>-862</c:v>
                </c:pt>
                <c:pt idx="139">
                  <c:v>-861</c:v>
                </c:pt>
                <c:pt idx="140">
                  <c:v>-860</c:v>
                </c:pt>
                <c:pt idx="141">
                  <c:v>-859</c:v>
                </c:pt>
                <c:pt idx="142">
                  <c:v>-858</c:v>
                </c:pt>
                <c:pt idx="143">
                  <c:v>-857</c:v>
                </c:pt>
                <c:pt idx="144">
                  <c:v>-856</c:v>
                </c:pt>
                <c:pt idx="145">
                  <c:v>-855</c:v>
                </c:pt>
                <c:pt idx="146">
                  <c:v>-854</c:v>
                </c:pt>
                <c:pt idx="147">
                  <c:v>-853</c:v>
                </c:pt>
                <c:pt idx="148">
                  <c:v>-852</c:v>
                </c:pt>
                <c:pt idx="149">
                  <c:v>-851</c:v>
                </c:pt>
                <c:pt idx="150">
                  <c:v>-850</c:v>
                </c:pt>
                <c:pt idx="151">
                  <c:v>-849</c:v>
                </c:pt>
                <c:pt idx="152">
                  <c:v>-848</c:v>
                </c:pt>
                <c:pt idx="153">
                  <c:v>-847</c:v>
                </c:pt>
                <c:pt idx="154">
                  <c:v>-846</c:v>
                </c:pt>
                <c:pt idx="155">
                  <c:v>-845</c:v>
                </c:pt>
                <c:pt idx="156">
                  <c:v>-844</c:v>
                </c:pt>
                <c:pt idx="157">
                  <c:v>-843</c:v>
                </c:pt>
                <c:pt idx="158">
                  <c:v>-842</c:v>
                </c:pt>
                <c:pt idx="159">
                  <c:v>-841</c:v>
                </c:pt>
                <c:pt idx="160">
                  <c:v>-840</c:v>
                </c:pt>
                <c:pt idx="161">
                  <c:v>-839</c:v>
                </c:pt>
                <c:pt idx="162">
                  <c:v>-838</c:v>
                </c:pt>
                <c:pt idx="163">
                  <c:v>-837</c:v>
                </c:pt>
                <c:pt idx="164">
                  <c:v>-836</c:v>
                </c:pt>
                <c:pt idx="165">
                  <c:v>-835</c:v>
                </c:pt>
                <c:pt idx="166">
                  <c:v>-834</c:v>
                </c:pt>
                <c:pt idx="167">
                  <c:v>-833</c:v>
                </c:pt>
                <c:pt idx="168">
                  <c:v>-832</c:v>
                </c:pt>
                <c:pt idx="169">
                  <c:v>-831</c:v>
                </c:pt>
                <c:pt idx="170">
                  <c:v>-830</c:v>
                </c:pt>
                <c:pt idx="171">
                  <c:v>-829</c:v>
                </c:pt>
                <c:pt idx="172">
                  <c:v>-828</c:v>
                </c:pt>
                <c:pt idx="173">
                  <c:v>-827</c:v>
                </c:pt>
                <c:pt idx="174">
                  <c:v>-826</c:v>
                </c:pt>
                <c:pt idx="175">
                  <c:v>-825</c:v>
                </c:pt>
                <c:pt idx="176">
                  <c:v>-824</c:v>
                </c:pt>
                <c:pt idx="177">
                  <c:v>-823</c:v>
                </c:pt>
                <c:pt idx="178">
                  <c:v>-822</c:v>
                </c:pt>
                <c:pt idx="179">
                  <c:v>-821</c:v>
                </c:pt>
                <c:pt idx="180">
                  <c:v>-820</c:v>
                </c:pt>
                <c:pt idx="181">
                  <c:v>-819</c:v>
                </c:pt>
                <c:pt idx="182">
                  <c:v>-818</c:v>
                </c:pt>
                <c:pt idx="183">
                  <c:v>-817</c:v>
                </c:pt>
                <c:pt idx="184">
                  <c:v>-816</c:v>
                </c:pt>
                <c:pt idx="185">
                  <c:v>-815</c:v>
                </c:pt>
                <c:pt idx="186">
                  <c:v>-814</c:v>
                </c:pt>
                <c:pt idx="187">
                  <c:v>-813</c:v>
                </c:pt>
                <c:pt idx="188">
                  <c:v>-812</c:v>
                </c:pt>
                <c:pt idx="189">
                  <c:v>-811</c:v>
                </c:pt>
                <c:pt idx="190">
                  <c:v>-810</c:v>
                </c:pt>
                <c:pt idx="191">
                  <c:v>-809</c:v>
                </c:pt>
                <c:pt idx="192">
                  <c:v>-808</c:v>
                </c:pt>
                <c:pt idx="193">
                  <c:v>-807</c:v>
                </c:pt>
                <c:pt idx="194">
                  <c:v>-806</c:v>
                </c:pt>
                <c:pt idx="195">
                  <c:v>-805</c:v>
                </c:pt>
                <c:pt idx="196">
                  <c:v>-804</c:v>
                </c:pt>
                <c:pt idx="197">
                  <c:v>-803</c:v>
                </c:pt>
                <c:pt idx="198">
                  <c:v>-802</c:v>
                </c:pt>
                <c:pt idx="199">
                  <c:v>-801</c:v>
                </c:pt>
                <c:pt idx="200">
                  <c:v>-800</c:v>
                </c:pt>
                <c:pt idx="201">
                  <c:v>-799</c:v>
                </c:pt>
                <c:pt idx="202">
                  <c:v>-798</c:v>
                </c:pt>
                <c:pt idx="203">
                  <c:v>-797</c:v>
                </c:pt>
                <c:pt idx="204">
                  <c:v>-796</c:v>
                </c:pt>
                <c:pt idx="205">
                  <c:v>-795</c:v>
                </c:pt>
                <c:pt idx="206">
                  <c:v>-794</c:v>
                </c:pt>
                <c:pt idx="207">
                  <c:v>-793</c:v>
                </c:pt>
                <c:pt idx="208">
                  <c:v>-792</c:v>
                </c:pt>
                <c:pt idx="209">
                  <c:v>-791</c:v>
                </c:pt>
                <c:pt idx="210">
                  <c:v>-790</c:v>
                </c:pt>
                <c:pt idx="211">
                  <c:v>-789</c:v>
                </c:pt>
                <c:pt idx="212">
                  <c:v>-788</c:v>
                </c:pt>
                <c:pt idx="213">
                  <c:v>-787</c:v>
                </c:pt>
                <c:pt idx="214">
                  <c:v>-786</c:v>
                </c:pt>
                <c:pt idx="215">
                  <c:v>-785</c:v>
                </c:pt>
                <c:pt idx="216">
                  <c:v>-784</c:v>
                </c:pt>
                <c:pt idx="217">
                  <c:v>-783</c:v>
                </c:pt>
                <c:pt idx="218">
                  <c:v>-782</c:v>
                </c:pt>
                <c:pt idx="219">
                  <c:v>-781</c:v>
                </c:pt>
                <c:pt idx="220">
                  <c:v>-780</c:v>
                </c:pt>
                <c:pt idx="221">
                  <c:v>-779</c:v>
                </c:pt>
                <c:pt idx="222">
                  <c:v>-778</c:v>
                </c:pt>
                <c:pt idx="223">
                  <c:v>-777</c:v>
                </c:pt>
                <c:pt idx="224">
                  <c:v>-776</c:v>
                </c:pt>
                <c:pt idx="225">
                  <c:v>-775</c:v>
                </c:pt>
                <c:pt idx="226">
                  <c:v>-774</c:v>
                </c:pt>
                <c:pt idx="227">
                  <c:v>-773</c:v>
                </c:pt>
                <c:pt idx="228">
                  <c:v>-772</c:v>
                </c:pt>
                <c:pt idx="229">
                  <c:v>-771</c:v>
                </c:pt>
                <c:pt idx="230">
                  <c:v>-770</c:v>
                </c:pt>
                <c:pt idx="231">
                  <c:v>-769</c:v>
                </c:pt>
                <c:pt idx="232">
                  <c:v>-768</c:v>
                </c:pt>
                <c:pt idx="233">
                  <c:v>-767</c:v>
                </c:pt>
                <c:pt idx="234">
                  <c:v>-766</c:v>
                </c:pt>
                <c:pt idx="235">
                  <c:v>-765</c:v>
                </c:pt>
                <c:pt idx="236">
                  <c:v>-764</c:v>
                </c:pt>
                <c:pt idx="237">
                  <c:v>-763</c:v>
                </c:pt>
                <c:pt idx="238">
                  <c:v>-762</c:v>
                </c:pt>
                <c:pt idx="239">
                  <c:v>-761</c:v>
                </c:pt>
                <c:pt idx="240">
                  <c:v>-760</c:v>
                </c:pt>
                <c:pt idx="241">
                  <c:v>-759</c:v>
                </c:pt>
                <c:pt idx="242">
                  <c:v>-758</c:v>
                </c:pt>
                <c:pt idx="243">
                  <c:v>-757</c:v>
                </c:pt>
                <c:pt idx="244">
                  <c:v>-756</c:v>
                </c:pt>
                <c:pt idx="245">
                  <c:v>-755</c:v>
                </c:pt>
                <c:pt idx="246">
                  <c:v>-754</c:v>
                </c:pt>
                <c:pt idx="247">
                  <c:v>-753</c:v>
                </c:pt>
                <c:pt idx="248">
                  <c:v>-752</c:v>
                </c:pt>
                <c:pt idx="249">
                  <c:v>-751</c:v>
                </c:pt>
                <c:pt idx="250">
                  <c:v>-750</c:v>
                </c:pt>
                <c:pt idx="251">
                  <c:v>-749</c:v>
                </c:pt>
                <c:pt idx="252">
                  <c:v>-748</c:v>
                </c:pt>
                <c:pt idx="253">
                  <c:v>-747</c:v>
                </c:pt>
                <c:pt idx="254">
                  <c:v>-746</c:v>
                </c:pt>
                <c:pt idx="255">
                  <c:v>-745</c:v>
                </c:pt>
                <c:pt idx="256">
                  <c:v>-744</c:v>
                </c:pt>
                <c:pt idx="257">
                  <c:v>-743</c:v>
                </c:pt>
                <c:pt idx="258">
                  <c:v>-742</c:v>
                </c:pt>
                <c:pt idx="259">
                  <c:v>-741</c:v>
                </c:pt>
                <c:pt idx="260">
                  <c:v>-740</c:v>
                </c:pt>
                <c:pt idx="261">
                  <c:v>-739</c:v>
                </c:pt>
                <c:pt idx="262">
                  <c:v>-738</c:v>
                </c:pt>
                <c:pt idx="263">
                  <c:v>-737</c:v>
                </c:pt>
                <c:pt idx="264">
                  <c:v>-736</c:v>
                </c:pt>
                <c:pt idx="265">
                  <c:v>-735</c:v>
                </c:pt>
                <c:pt idx="266">
                  <c:v>-734</c:v>
                </c:pt>
                <c:pt idx="267">
                  <c:v>-733</c:v>
                </c:pt>
                <c:pt idx="268">
                  <c:v>-732</c:v>
                </c:pt>
                <c:pt idx="269">
                  <c:v>-731</c:v>
                </c:pt>
                <c:pt idx="270">
                  <c:v>-730</c:v>
                </c:pt>
                <c:pt idx="271">
                  <c:v>-729</c:v>
                </c:pt>
                <c:pt idx="272">
                  <c:v>-728</c:v>
                </c:pt>
                <c:pt idx="273">
                  <c:v>-727</c:v>
                </c:pt>
                <c:pt idx="274">
                  <c:v>-726</c:v>
                </c:pt>
                <c:pt idx="275">
                  <c:v>-725</c:v>
                </c:pt>
                <c:pt idx="276">
                  <c:v>-724</c:v>
                </c:pt>
                <c:pt idx="277">
                  <c:v>-723</c:v>
                </c:pt>
                <c:pt idx="278">
                  <c:v>-722</c:v>
                </c:pt>
                <c:pt idx="279">
                  <c:v>-721</c:v>
                </c:pt>
                <c:pt idx="280">
                  <c:v>-720</c:v>
                </c:pt>
                <c:pt idx="281">
                  <c:v>-719</c:v>
                </c:pt>
                <c:pt idx="282">
                  <c:v>-718</c:v>
                </c:pt>
                <c:pt idx="283">
                  <c:v>-717</c:v>
                </c:pt>
                <c:pt idx="284">
                  <c:v>-716</c:v>
                </c:pt>
                <c:pt idx="285">
                  <c:v>-715</c:v>
                </c:pt>
                <c:pt idx="286">
                  <c:v>-714</c:v>
                </c:pt>
                <c:pt idx="287">
                  <c:v>-713</c:v>
                </c:pt>
                <c:pt idx="288">
                  <c:v>-712</c:v>
                </c:pt>
                <c:pt idx="289">
                  <c:v>-711</c:v>
                </c:pt>
                <c:pt idx="290">
                  <c:v>-710</c:v>
                </c:pt>
                <c:pt idx="291">
                  <c:v>-709</c:v>
                </c:pt>
                <c:pt idx="292">
                  <c:v>-708</c:v>
                </c:pt>
                <c:pt idx="293">
                  <c:v>-707</c:v>
                </c:pt>
                <c:pt idx="294">
                  <c:v>-706</c:v>
                </c:pt>
                <c:pt idx="295">
                  <c:v>-705</c:v>
                </c:pt>
                <c:pt idx="296">
                  <c:v>-704</c:v>
                </c:pt>
                <c:pt idx="297">
                  <c:v>-703</c:v>
                </c:pt>
                <c:pt idx="298">
                  <c:v>-702</c:v>
                </c:pt>
                <c:pt idx="299">
                  <c:v>-701</c:v>
                </c:pt>
                <c:pt idx="300">
                  <c:v>-700</c:v>
                </c:pt>
                <c:pt idx="301">
                  <c:v>-699</c:v>
                </c:pt>
                <c:pt idx="302">
                  <c:v>-698</c:v>
                </c:pt>
                <c:pt idx="303">
                  <c:v>-697</c:v>
                </c:pt>
                <c:pt idx="304">
                  <c:v>-696</c:v>
                </c:pt>
                <c:pt idx="305">
                  <c:v>-695</c:v>
                </c:pt>
                <c:pt idx="306">
                  <c:v>-694</c:v>
                </c:pt>
                <c:pt idx="307">
                  <c:v>-693</c:v>
                </c:pt>
                <c:pt idx="308">
                  <c:v>-692</c:v>
                </c:pt>
                <c:pt idx="309">
                  <c:v>-691</c:v>
                </c:pt>
                <c:pt idx="310">
                  <c:v>-690</c:v>
                </c:pt>
                <c:pt idx="311">
                  <c:v>-689</c:v>
                </c:pt>
                <c:pt idx="312">
                  <c:v>-688</c:v>
                </c:pt>
                <c:pt idx="313">
                  <c:v>-687</c:v>
                </c:pt>
                <c:pt idx="314">
                  <c:v>-686</c:v>
                </c:pt>
                <c:pt idx="315">
                  <c:v>-685</c:v>
                </c:pt>
                <c:pt idx="316">
                  <c:v>-684</c:v>
                </c:pt>
                <c:pt idx="317">
                  <c:v>-683</c:v>
                </c:pt>
                <c:pt idx="318">
                  <c:v>-682</c:v>
                </c:pt>
                <c:pt idx="319">
                  <c:v>-681</c:v>
                </c:pt>
                <c:pt idx="320">
                  <c:v>-680</c:v>
                </c:pt>
                <c:pt idx="321">
                  <c:v>-679</c:v>
                </c:pt>
                <c:pt idx="322">
                  <c:v>-678</c:v>
                </c:pt>
                <c:pt idx="323">
                  <c:v>-677</c:v>
                </c:pt>
                <c:pt idx="324">
                  <c:v>-676</c:v>
                </c:pt>
                <c:pt idx="325">
                  <c:v>-675</c:v>
                </c:pt>
                <c:pt idx="326">
                  <c:v>-674</c:v>
                </c:pt>
                <c:pt idx="327">
                  <c:v>-673</c:v>
                </c:pt>
                <c:pt idx="328">
                  <c:v>-672</c:v>
                </c:pt>
                <c:pt idx="329">
                  <c:v>-671</c:v>
                </c:pt>
                <c:pt idx="330">
                  <c:v>-670</c:v>
                </c:pt>
                <c:pt idx="331">
                  <c:v>-669</c:v>
                </c:pt>
                <c:pt idx="332">
                  <c:v>-668</c:v>
                </c:pt>
                <c:pt idx="333">
                  <c:v>-667</c:v>
                </c:pt>
                <c:pt idx="334">
                  <c:v>-666</c:v>
                </c:pt>
                <c:pt idx="335">
                  <c:v>-665</c:v>
                </c:pt>
                <c:pt idx="336">
                  <c:v>-664</c:v>
                </c:pt>
                <c:pt idx="337">
                  <c:v>-663</c:v>
                </c:pt>
                <c:pt idx="338">
                  <c:v>-662</c:v>
                </c:pt>
                <c:pt idx="339">
                  <c:v>-661</c:v>
                </c:pt>
                <c:pt idx="340">
                  <c:v>-660</c:v>
                </c:pt>
                <c:pt idx="341">
                  <c:v>-659</c:v>
                </c:pt>
                <c:pt idx="342">
                  <c:v>-658</c:v>
                </c:pt>
                <c:pt idx="343">
                  <c:v>-657</c:v>
                </c:pt>
                <c:pt idx="344">
                  <c:v>-656</c:v>
                </c:pt>
                <c:pt idx="345">
                  <c:v>-655</c:v>
                </c:pt>
                <c:pt idx="346">
                  <c:v>-654</c:v>
                </c:pt>
                <c:pt idx="347">
                  <c:v>-653</c:v>
                </c:pt>
                <c:pt idx="348">
                  <c:v>-652</c:v>
                </c:pt>
                <c:pt idx="349">
                  <c:v>-651</c:v>
                </c:pt>
                <c:pt idx="350">
                  <c:v>-650</c:v>
                </c:pt>
                <c:pt idx="351">
                  <c:v>-649</c:v>
                </c:pt>
                <c:pt idx="352">
                  <c:v>-648</c:v>
                </c:pt>
                <c:pt idx="353">
                  <c:v>-647</c:v>
                </c:pt>
                <c:pt idx="354">
                  <c:v>-646</c:v>
                </c:pt>
                <c:pt idx="355">
                  <c:v>-645</c:v>
                </c:pt>
                <c:pt idx="356">
                  <c:v>-644</c:v>
                </c:pt>
                <c:pt idx="357">
                  <c:v>-643</c:v>
                </c:pt>
                <c:pt idx="358">
                  <c:v>-642</c:v>
                </c:pt>
                <c:pt idx="359">
                  <c:v>-641</c:v>
                </c:pt>
                <c:pt idx="360">
                  <c:v>-640</c:v>
                </c:pt>
                <c:pt idx="361">
                  <c:v>-639</c:v>
                </c:pt>
                <c:pt idx="362">
                  <c:v>-638</c:v>
                </c:pt>
                <c:pt idx="363">
                  <c:v>-637</c:v>
                </c:pt>
                <c:pt idx="364">
                  <c:v>-636</c:v>
                </c:pt>
                <c:pt idx="365">
                  <c:v>-635</c:v>
                </c:pt>
                <c:pt idx="366">
                  <c:v>-634</c:v>
                </c:pt>
                <c:pt idx="367">
                  <c:v>-633</c:v>
                </c:pt>
                <c:pt idx="368">
                  <c:v>-632</c:v>
                </c:pt>
                <c:pt idx="369">
                  <c:v>-631</c:v>
                </c:pt>
                <c:pt idx="370">
                  <c:v>-630</c:v>
                </c:pt>
                <c:pt idx="371">
                  <c:v>-629</c:v>
                </c:pt>
                <c:pt idx="372">
                  <c:v>-628</c:v>
                </c:pt>
                <c:pt idx="373">
                  <c:v>-627</c:v>
                </c:pt>
                <c:pt idx="374">
                  <c:v>-626</c:v>
                </c:pt>
                <c:pt idx="375">
                  <c:v>-625</c:v>
                </c:pt>
                <c:pt idx="376">
                  <c:v>-624</c:v>
                </c:pt>
                <c:pt idx="377">
                  <c:v>-623</c:v>
                </c:pt>
                <c:pt idx="378">
                  <c:v>-622</c:v>
                </c:pt>
                <c:pt idx="379">
                  <c:v>-621</c:v>
                </c:pt>
                <c:pt idx="380">
                  <c:v>-620</c:v>
                </c:pt>
                <c:pt idx="381">
                  <c:v>-619</c:v>
                </c:pt>
                <c:pt idx="382">
                  <c:v>-618</c:v>
                </c:pt>
                <c:pt idx="383">
                  <c:v>-617</c:v>
                </c:pt>
                <c:pt idx="384">
                  <c:v>-616</c:v>
                </c:pt>
                <c:pt idx="385">
                  <c:v>-615</c:v>
                </c:pt>
                <c:pt idx="386">
                  <c:v>-614</c:v>
                </c:pt>
                <c:pt idx="387">
                  <c:v>-613</c:v>
                </c:pt>
                <c:pt idx="388">
                  <c:v>-612</c:v>
                </c:pt>
                <c:pt idx="389">
                  <c:v>-611</c:v>
                </c:pt>
                <c:pt idx="390">
                  <c:v>-610</c:v>
                </c:pt>
                <c:pt idx="391">
                  <c:v>-609</c:v>
                </c:pt>
                <c:pt idx="392">
                  <c:v>-608</c:v>
                </c:pt>
                <c:pt idx="393">
                  <c:v>-607</c:v>
                </c:pt>
                <c:pt idx="394">
                  <c:v>-606</c:v>
                </c:pt>
                <c:pt idx="395">
                  <c:v>-605</c:v>
                </c:pt>
                <c:pt idx="396">
                  <c:v>-604</c:v>
                </c:pt>
                <c:pt idx="397">
                  <c:v>-603</c:v>
                </c:pt>
                <c:pt idx="398">
                  <c:v>-602</c:v>
                </c:pt>
                <c:pt idx="399">
                  <c:v>-601</c:v>
                </c:pt>
                <c:pt idx="400">
                  <c:v>-600</c:v>
                </c:pt>
                <c:pt idx="401">
                  <c:v>-599</c:v>
                </c:pt>
                <c:pt idx="402">
                  <c:v>-598</c:v>
                </c:pt>
                <c:pt idx="403">
                  <c:v>-597</c:v>
                </c:pt>
                <c:pt idx="404">
                  <c:v>-596</c:v>
                </c:pt>
                <c:pt idx="405">
                  <c:v>-595</c:v>
                </c:pt>
                <c:pt idx="406">
                  <c:v>-594</c:v>
                </c:pt>
                <c:pt idx="407">
                  <c:v>-593</c:v>
                </c:pt>
                <c:pt idx="408">
                  <c:v>-592</c:v>
                </c:pt>
                <c:pt idx="409">
                  <c:v>-591</c:v>
                </c:pt>
                <c:pt idx="410">
                  <c:v>-590</c:v>
                </c:pt>
                <c:pt idx="411">
                  <c:v>-589</c:v>
                </c:pt>
                <c:pt idx="412">
                  <c:v>-588</c:v>
                </c:pt>
                <c:pt idx="413">
                  <c:v>-587</c:v>
                </c:pt>
                <c:pt idx="414">
                  <c:v>-586</c:v>
                </c:pt>
                <c:pt idx="415">
                  <c:v>-585</c:v>
                </c:pt>
                <c:pt idx="416">
                  <c:v>-584</c:v>
                </c:pt>
                <c:pt idx="417">
                  <c:v>-583</c:v>
                </c:pt>
                <c:pt idx="418">
                  <c:v>-582</c:v>
                </c:pt>
                <c:pt idx="419">
                  <c:v>-581</c:v>
                </c:pt>
                <c:pt idx="420">
                  <c:v>-580</c:v>
                </c:pt>
                <c:pt idx="421">
                  <c:v>-579</c:v>
                </c:pt>
                <c:pt idx="422">
                  <c:v>-578</c:v>
                </c:pt>
                <c:pt idx="423">
                  <c:v>-577</c:v>
                </c:pt>
                <c:pt idx="424">
                  <c:v>-576</c:v>
                </c:pt>
                <c:pt idx="425">
                  <c:v>-575</c:v>
                </c:pt>
                <c:pt idx="426">
                  <c:v>-574</c:v>
                </c:pt>
                <c:pt idx="427">
                  <c:v>-573</c:v>
                </c:pt>
                <c:pt idx="428">
                  <c:v>-572</c:v>
                </c:pt>
                <c:pt idx="429">
                  <c:v>-571</c:v>
                </c:pt>
                <c:pt idx="430">
                  <c:v>-570</c:v>
                </c:pt>
                <c:pt idx="431">
                  <c:v>-569</c:v>
                </c:pt>
                <c:pt idx="432">
                  <c:v>-568</c:v>
                </c:pt>
                <c:pt idx="433">
                  <c:v>-567</c:v>
                </c:pt>
                <c:pt idx="434">
                  <c:v>-566</c:v>
                </c:pt>
                <c:pt idx="435">
                  <c:v>-565</c:v>
                </c:pt>
                <c:pt idx="436">
                  <c:v>-564</c:v>
                </c:pt>
                <c:pt idx="437">
                  <c:v>-563</c:v>
                </c:pt>
                <c:pt idx="438">
                  <c:v>-562</c:v>
                </c:pt>
                <c:pt idx="439">
                  <c:v>-561</c:v>
                </c:pt>
                <c:pt idx="440">
                  <c:v>-560</c:v>
                </c:pt>
                <c:pt idx="441">
                  <c:v>-559</c:v>
                </c:pt>
                <c:pt idx="442">
                  <c:v>-558</c:v>
                </c:pt>
                <c:pt idx="443">
                  <c:v>-557</c:v>
                </c:pt>
                <c:pt idx="444">
                  <c:v>-556</c:v>
                </c:pt>
                <c:pt idx="445">
                  <c:v>-555</c:v>
                </c:pt>
                <c:pt idx="446">
                  <c:v>-554</c:v>
                </c:pt>
                <c:pt idx="447">
                  <c:v>-553</c:v>
                </c:pt>
                <c:pt idx="448">
                  <c:v>-552</c:v>
                </c:pt>
                <c:pt idx="449">
                  <c:v>-551</c:v>
                </c:pt>
                <c:pt idx="450">
                  <c:v>-550</c:v>
                </c:pt>
                <c:pt idx="451">
                  <c:v>-549</c:v>
                </c:pt>
                <c:pt idx="452">
                  <c:v>-548</c:v>
                </c:pt>
                <c:pt idx="453">
                  <c:v>-547</c:v>
                </c:pt>
                <c:pt idx="454">
                  <c:v>-546</c:v>
                </c:pt>
                <c:pt idx="455">
                  <c:v>-545</c:v>
                </c:pt>
                <c:pt idx="456">
                  <c:v>-544</c:v>
                </c:pt>
                <c:pt idx="457">
                  <c:v>-543</c:v>
                </c:pt>
                <c:pt idx="458">
                  <c:v>-542</c:v>
                </c:pt>
                <c:pt idx="459">
                  <c:v>-541</c:v>
                </c:pt>
                <c:pt idx="460">
                  <c:v>-540</c:v>
                </c:pt>
                <c:pt idx="461">
                  <c:v>-539</c:v>
                </c:pt>
                <c:pt idx="462">
                  <c:v>-538</c:v>
                </c:pt>
                <c:pt idx="463">
                  <c:v>-537</c:v>
                </c:pt>
                <c:pt idx="464">
                  <c:v>-536</c:v>
                </c:pt>
                <c:pt idx="465">
                  <c:v>-535</c:v>
                </c:pt>
                <c:pt idx="466">
                  <c:v>-534</c:v>
                </c:pt>
                <c:pt idx="467">
                  <c:v>-533</c:v>
                </c:pt>
                <c:pt idx="468">
                  <c:v>-532</c:v>
                </c:pt>
                <c:pt idx="469">
                  <c:v>-531</c:v>
                </c:pt>
                <c:pt idx="470">
                  <c:v>-530</c:v>
                </c:pt>
                <c:pt idx="471">
                  <c:v>-529</c:v>
                </c:pt>
                <c:pt idx="472">
                  <c:v>-528</c:v>
                </c:pt>
                <c:pt idx="473">
                  <c:v>-527</c:v>
                </c:pt>
                <c:pt idx="474">
                  <c:v>-526</c:v>
                </c:pt>
                <c:pt idx="475">
                  <c:v>-525</c:v>
                </c:pt>
                <c:pt idx="476">
                  <c:v>-524</c:v>
                </c:pt>
                <c:pt idx="477">
                  <c:v>-523</c:v>
                </c:pt>
                <c:pt idx="478">
                  <c:v>-522</c:v>
                </c:pt>
                <c:pt idx="479">
                  <c:v>-521</c:v>
                </c:pt>
                <c:pt idx="480">
                  <c:v>-520</c:v>
                </c:pt>
                <c:pt idx="481">
                  <c:v>-519</c:v>
                </c:pt>
                <c:pt idx="482">
                  <c:v>-518</c:v>
                </c:pt>
                <c:pt idx="483">
                  <c:v>-517</c:v>
                </c:pt>
                <c:pt idx="484">
                  <c:v>-516</c:v>
                </c:pt>
                <c:pt idx="485">
                  <c:v>-515</c:v>
                </c:pt>
                <c:pt idx="486">
                  <c:v>-514</c:v>
                </c:pt>
                <c:pt idx="487">
                  <c:v>-513</c:v>
                </c:pt>
                <c:pt idx="488">
                  <c:v>-512</c:v>
                </c:pt>
                <c:pt idx="489">
                  <c:v>-511</c:v>
                </c:pt>
                <c:pt idx="490">
                  <c:v>-510</c:v>
                </c:pt>
                <c:pt idx="491">
                  <c:v>-509</c:v>
                </c:pt>
                <c:pt idx="492">
                  <c:v>-508</c:v>
                </c:pt>
                <c:pt idx="493">
                  <c:v>-507</c:v>
                </c:pt>
                <c:pt idx="494">
                  <c:v>-506</c:v>
                </c:pt>
                <c:pt idx="495">
                  <c:v>-505</c:v>
                </c:pt>
                <c:pt idx="496">
                  <c:v>-504</c:v>
                </c:pt>
                <c:pt idx="497">
                  <c:v>-503</c:v>
                </c:pt>
                <c:pt idx="498">
                  <c:v>-502</c:v>
                </c:pt>
                <c:pt idx="499">
                  <c:v>-501</c:v>
                </c:pt>
                <c:pt idx="500">
                  <c:v>-500</c:v>
                </c:pt>
                <c:pt idx="501">
                  <c:v>-499</c:v>
                </c:pt>
                <c:pt idx="502">
                  <c:v>-498</c:v>
                </c:pt>
                <c:pt idx="503">
                  <c:v>-497</c:v>
                </c:pt>
                <c:pt idx="504">
                  <c:v>-496</c:v>
                </c:pt>
                <c:pt idx="505">
                  <c:v>-495</c:v>
                </c:pt>
                <c:pt idx="506">
                  <c:v>-494</c:v>
                </c:pt>
                <c:pt idx="507">
                  <c:v>-493</c:v>
                </c:pt>
                <c:pt idx="508">
                  <c:v>-492</c:v>
                </c:pt>
                <c:pt idx="509">
                  <c:v>-491</c:v>
                </c:pt>
                <c:pt idx="510">
                  <c:v>-490</c:v>
                </c:pt>
                <c:pt idx="511">
                  <c:v>-489</c:v>
                </c:pt>
                <c:pt idx="512">
                  <c:v>-488</c:v>
                </c:pt>
                <c:pt idx="513">
                  <c:v>-487</c:v>
                </c:pt>
                <c:pt idx="514">
                  <c:v>-486</c:v>
                </c:pt>
                <c:pt idx="515">
                  <c:v>-485</c:v>
                </c:pt>
                <c:pt idx="516">
                  <c:v>-484</c:v>
                </c:pt>
                <c:pt idx="517">
                  <c:v>-483</c:v>
                </c:pt>
                <c:pt idx="518">
                  <c:v>-482</c:v>
                </c:pt>
                <c:pt idx="519">
                  <c:v>-481</c:v>
                </c:pt>
                <c:pt idx="520">
                  <c:v>-480</c:v>
                </c:pt>
                <c:pt idx="521">
                  <c:v>-479</c:v>
                </c:pt>
                <c:pt idx="522">
                  <c:v>-478</c:v>
                </c:pt>
                <c:pt idx="523">
                  <c:v>-477</c:v>
                </c:pt>
                <c:pt idx="524">
                  <c:v>-476</c:v>
                </c:pt>
                <c:pt idx="525">
                  <c:v>-475</c:v>
                </c:pt>
                <c:pt idx="526">
                  <c:v>-474</c:v>
                </c:pt>
                <c:pt idx="527">
                  <c:v>-473</c:v>
                </c:pt>
                <c:pt idx="528">
                  <c:v>-472</c:v>
                </c:pt>
                <c:pt idx="529">
                  <c:v>-471</c:v>
                </c:pt>
                <c:pt idx="530">
                  <c:v>-470</c:v>
                </c:pt>
                <c:pt idx="531">
                  <c:v>-469</c:v>
                </c:pt>
                <c:pt idx="532">
                  <c:v>-468</c:v>
                </c:pt>
                <c:pt idx="533">
                  <c:v>-467</c:v>
                </c:pt>
                <c:pt idx="534">
                  <c:v>-466</c:v>
                </c:pt>
                <c:pt idx="535">
                  <c:v>-465</c:v>
                </c:pt>
                <c:pt idx="536">
                  <c:v>-464</c:v>
                </c:pt>
                <c:pt idx="537">
                  <c:v>-463</c:v>
                </c:pt>
                <c:pt idx="538">
                  <c:v>-462</c:v>
                </c:pt>
                <c:pt idx="539">
                  <c:v>-461</c:v>
                </c:pt>
                <c:pt idx="540">
                  <c:v>-460</c:v>
                </c:pt>
                <c:pt idx="541">
                  <c:v>-459</c:v>
                </c:pt>
                <c:pt idx="542">
                  <c:v>-458</c:v>
                </c:pt>
                <c:pt idx="543">
                  <c:v>-457</c:v>
                </c:pt>
                <c:pt idx="544">
                  <c:v>-456</c:v>
                </c:pt>
                <c:pt idx="545">
                  <c:v>-455</c:v>
                </c:pt>
                <c:pt idx="546">
                  <c:v>-454</c:v>
                </c:pt>
                <c:pt idx="547">
                  <c:v>-453</c:v>
                </c:pt>
                <c:pt idx="548">
                  <c:v>-452</c:v>
                </c:pt>
                <c:pt idx="549">
                  <c:v>-451</c:v>
                </c:pt>
                <c:pt idx="550">
                  <c:v>-450</c:v>
                </c:pt>
                <c:pt idx="551">
                  <c:v>-449</c:v>
                </c:pt>
                <c:pt idx="552">
                  <c:v>-448</c:v>
                </c:pt>
                <c:pt idx="553">
                  <c:v>-447</c:v>
                </c:pt>
                <c:pt idx="554">
                  <c:v>-446</c:v>
                </c:pt>
                <c:pt idx="555">
                  <c:v>-445</c:v>
                </c:pt>
                <c:pt idx="556">
                  <c:v>-444</c:v>
                </c:pt>
                <c:pt idx="557">
                  <c:v>-443</c:v>
                </c:pt>
                <c:pt idx="558">
                  <c:v>-442</c:v>
                </c:pt>
                <c:pt idx="559">
                  <c:v>-441</c:v>
                </c:pt>
                <c:pt idx="560">
                  <c:v>-440</c:v>
                </c:pt>
                <c:pt idx="561">
                  <c:v>-439</c:v>
                </c:pt>
                <c:pt idx="562">
                  <c:v>-438</c:v>
                </c:pt>
                <c:pt idx="563">
                  <c:v>-437</c:v>
                </c:pt>
                <c:pt idx="564">
                  <c:v>-436</c:v>
                </c:pt>
                <c:pt idx="565">
                  <c:v>-435</c:v>
                </c:pt>
                <c:pt idx="566">
                  <c:v>-434</c:v>
                </c:pt>
                <c:pt idx="567">
                  <c:v>-433</c:v>
                </c:pt>
                <c:pt idx="568">
                  <c:v>-432</c:v>
                </c:pt>
                <c:pt idx="569">
                  <c:v>-431</c:v>
                </c:pt>
                <c:pt idx="570">
                  <c:v>-430</c:v>
                </c:pt>
                <c:pt idx="571">
                  <c:v>-429</c:v>
                </c:pt>
                <c:pt idx="572">
                  <c:v>-428</c:v>
                </c:pt>
                <c:pt idx="573">
                  <c:v>-427</c:v>
                </c:pt>
                <c:pt idx="574">
                  <c:v>-426</c:v>
                </c:pt>
                <c:pt idx="575">
                  <c:v>-425</c:v>
                </c:pt>
                <c:pt idx="576">
                  <c:v>-424</c:v>
                </c:pt>
                <c:pt idx="577">
                  <c:v>-423</c:v>
                </c:pt>
                <c:pt idx="578">
                  <c:v>-422</c:v>
                </c:pt>
                <c:pt idx="579">
                  <c:v>-421</c:v>
                </c:pt>
                <c:pt idx="580">
                  <c:v>-420</c:v>
                </c:pt>
                <c:pt idx="581">
                  <c:v>-419</c:v>
                </c:pt>
                <c:pt idx="582">
                  <c:v>-418</c:v>
                </c:pt>
                <c:pt idx="583">
                  <c:v>-417</c:v>
                </c:pt>
                <c:pt idx="584">
                  <c:v>-416</c:v>
                </c:pt>
                <c:pt idx="585">
                  <c:v>-415</c:v>
                </c:pt>
                <c:pt idx="586">
                  <c:v>-414</c:v>
                </c:pt>
                <c:pt idx="587">
                  <c:v>-413</c:v>
                </c:pt>
                <c:pt idx="588">
                  <c:v>-412</c:v>
                </c:pt>
                <c:pt idx="589">
                  <c:v>-411</c:v>
                </c:pt>
                <c:pt idx="590">
                  <c:v>-410</c:v>
                </c:pt>
                <c:pt idx="591">
                  <c:v>-409</c:v>
                </c:pt>
                <c:pt idx="592">
                  <c:v>-408</c:v>
                </c:pt>
                <c:pt idx="593">
                  <c:v>-407</c:v>
                </c:pt>
                <c:pt idx="594">
                  <c:v>-406</c:v>
                </c:pt>
                <c:pt idx="595">
                  <c:v>-405</c:v>
                </c:pt>
                <c:pt idx="596">
                  <c:v>-404</c:v>
                </c:pt>
                <c:pt idx="597">
                  <c:v>-403</c:v>
                </c:pt>
                <c:pt idx="598">
                  <c:v>-402</c:v>
                </c:pt>
                <c:pt idx="599">
                  <c:v>-401</c:v>
                </c:pt>
                <c:pt idx="600">
                  <c:v>-400</c:v>
                </c:pt>
                <c:pt idx="601">
                  <c:v>-399</c:v>
                </c:pt>
                <c:pt idx="602">
                  <c:v>-398</c:v>
                </c:pt>
                <c:pt idx="603">
                  <c:v>-397</c:v>
                </c:pt>
                <c:pt idx="604">
                  <c:v>-396</c:v>
                </c:pt>
                <c:pt idx="605">
                  <c:v>-395</c:v>
                </c:pt>
                <c:pt idx="606">
                  <c:v>-394</c:v>
                </c:pt>
                <c:pt idx="607">
                  <c:v>-393</c:v>
                </c:pt>
                <c:pt idx="608">
                  <c:v>-392</c:v>
                </c:pt>
                <c:pt idx="609">
                  <c:v>-391</c:v>
                </c:pt>
                <c:pt idx="610">
                  <c:v>-390</c:v>
                </c:pt>
                <c:pt idx="611">
                  <c:v>-389</c:v>
                </c:pt>
                <c:pt idx="612">
                  <c:v>-388</c:v>
                </c:pt>
                <c:pt idx="613">
                  <c:v>-387</c:v>
                </c:pt>
                <c:pt idx="614">
                  <c:v>-386</c:v>
                </c:pt>
                <c:pt idx="615">
                  <c:v>-385</c:v>
                </c:pt>
                <c:pt idx="616">
                  <c:v>-384</c:v>
                </c:pt>
                <c:pt idx="617">
                  <c:v>-383</c:v>
                </c:pt>
                <c:pt idx="618">
                  <c:v>-382</c:v>
                </c:pt>
                <c:pt idx="619">
                  <c:v>-381</c:v>
                </c:pt>
                <c:pt idx="620">
                  <c:v>-380</c:v>
                </c:pt>
                <c:pt idx="621">
                  <c:v>-379</c:v>
                </c:pt>
                <c:pt idx="622">
                  <c:v>-378</c:v>
                </c:pt>
                <c:pt idx="623">
                  <c:v>-377</c:v>
                </c:pt>
                <c:pt idx="624">
                  <c:v>-376</c:v>
                </c:pt>
                <c:pt idx="625">
                  <c:v>-375</c:v>
                </c:pt>
                <c:pt idx="626">
                  <c:v>-374</c:v>
                </c:pt>
                <c:pt idx="627">
                  <c:v>-373</c:v>
                </c:pt>
                <c:pt idx="628">
                  <c:v>-372</c:v>
                </c:pt>
                <c:pt idx="629">
                  <c:v>-371</c:v>
                </c:pt>
                <c:pt idx="630">
                  <c:v>-370</c:v>
                </c:pt>
                <c:pt idx="631">
                  <c:v>-369</c:v>
                </c:pt>
                <c:pt idx="632">
                  <c:v>-368</c:v>
                </c:pt>
                <c:pt idx="633">
                  <c:v>-367</c:v>
                </c:pt>
                <c:pt idx="634">
                  <c:v>-366</c:v>
                </c:pt>
                <c:pt idx="635">
                  <c:v>-365</c:v>
                </c:pt>
                <c:pt idx="636">
                  <c:v>-364</c:v>
                </c:pt>
                <c:pt idx="637">
                  <c:v>-363</c:v>
                </c:pt>
                <c:pt idx="638">
                  <c:v>-362</c:v>
                </c:pt>
                <c:pt idx="639">
                  <c:v>-361</c:v>
                </c:pt>
                <c:pt idx="640">
                  <c:v>-360</c:v>
                </c:pt>
                <c:pt idx="641">
                  <c:v>-359</c:v>
                </c:pt>
                <c:pt idx="642">
                  <c:v>-358</c:v>
                </c:pt>
                <c:pt idx="643">
                  <c:v>-357</c:v>
                </c:pt>
                <c:pt idx="644">
                  <c:v>-356</c:v>
                </c:pt>
                <c:pt idx="645">
                  <c:v>-355</c:v>
                </c:pt>
                <c:pt idx="646">
                  <c:v>-354</c:v>
                </c:pt>
                <c:pt idx="647">
                  <c:v>-353</c:v>
                </c:pt>
                <c:pt idx="648">
                  <c:v>-352</c:v>
                </c:pt>
                <c:pt idx="649">
                  <c:v>-351</c:v>
                </c:pt>
                <c:pt idx="650">
                  <c:v>-350</c:v>
                </c:pt>
                <c:pt idx="651">
                  <c:v>-349</c:v>
                </c:pt>
                <c:pt idx="652">
                  <c:v>-348</c:v>
                </c:pt>
                <c:pt idx="653">
                  <c:v>-347</c:v>
                </c:pt>
                <c:pt idx="654">
                  <c:v>-346</c:v>
                </c:pt>
                <c:pt idx="655">
                  <c:v>-345</c:v>
                </c:pt>
                <c:pt idx="656">
                  <c:v>-344</c:v>
                </c:pt>
                <c:pt idx="657">
                  <c:v>-343</c:v>
                </c:pt>
                <c:pt idx="658">
                  <c:v>-342</c:v>
                </c:pt>
                <c:pt idx="659">
                  <c:v>-341</c:v>
                </c:pt>
                <c:pt idx="660">
                  <c:v>-340</c:v>
                </c:pt>
                <c:pt idx="661">
                  <c:v>-339</c:v>
                </c:pt>
                <c:pt idx="662">
                  <c:v>-338</c:v>
                </c:pt>
                <c:pt idx="663">
                  <c:v>-337</c:v>
                </c:pt>
                <c:pt idx="664">
                  <c:v>-336</c:v>
                </c:pt>
                <c:pt idx="665">
                  <c:v>-335</c:v>
                </c:pt>
                <c:pt idx="666">
                  <c:v>-334</c:v>
                </c:pt>
                <c:pt idx="667">
                  <c:v>-333</c:v>
                </c:pt>
                <c:pt idx="668">
                  <c:v>-332</c:v>
                </c:pt>
                <c:pt idx="669">
                  <c:v>-331</c:v>
                </c:pt>
                <c:pt idx="670">
                  <c:v>-330</c:v>
                </c:pt>
                <c:pt idx="671">
                  <c:v>-329</c:v>
                </c:pt>
                <c:pt idx="672">
                  <c:v>-328</c:v>
                </c:pt>
                <c:pt idx="673">
                  <c:v>-327</c:v>
                </c:pt>
                <c:pt idx="674">
                  <c:v>-326</c:v>
                </c:pt>
                <c:pt idx="675">
                  <c:v>-325</c:v>
                </c:pt>
                <c:pt idx="676">
                  <c:v>-324</c:v>
                </c:pt>
                <c:pt idx="677">
                  <c:v>-323</c:v>
                </c:pt>
                <c:pt idx="678">
                  <c:v>-322</c:v>
                </c:pt>
                <c:pt idx="679">
                  <c:v>-321</c:v>
                </c:pt>
                <c:pt idx="680">
                  <c:v>-320</c:v>
                </c:pt>
                <c:pt idx="681">
                  <c:v>-319</c:v>
                </c:pt>
                <c:pt idx="682">
                  <c:v>-318</c:v>
                </c:pt>
                <c:pt idx="683">
                  <c:v>-317</c:v>
                </c:pt>
                <c:pt idx="684">
                  <c:v>-316</c:v>
                </c:pt>
                <c:pt idx="685">
                  <c:v>-315</c:v>
                </c:pt>
                <c:pt idx="686">
                  <c:v>-314</c:v>
                </c:pt>
                <c:pt idx="687">
                  <c:v>-313</c:v>
                </c:pt>
                <c:pt idx="688">
                  <c:v>-312</c:v>
                </c:pt>
                <c:pt idx="689">
                  <c:v>-311</c:v>
                </c:pt>
                <c:pt idx="690">
                  <c:v>-310</c:v>
                </c:pt>
                <c:pt idx="691">
                  <c:v>-309</c:v>
                </c:pt>
                <c:pt idx="692">
                  <c:v>-308</c:v>
                </c:pt>
                <c:pt idx="693">
                  <c:v>-307</c:v>
                </c:pt>
                <c:pt idx="694">
                  <c:v>-306</c:v>
                </c:pt>
                <c:pt idx="695">
                  <c:v>-305</c:v>
                </c:pt>
                <c:pt idx="696">
                  <c:v>-304</c:v>
                </c:pt>
                <c:pt idx="697">
                  <c:v>-303</c:v>
                </c:pt>
                <c:pt idx="698">
                  <c:v>-302</c:v>
                </c:pt>
                <c:pt idx="699">
                  <c:v>-301</c:v>
                </c:pt>
                <c:pt idx="700">
                  <c:v>-300</c:v>
                </c:pt>
                <c:pt idx="701">
                  <c:v>-299</c:v>
                </c:pt>
                <c:pt idx="702">
                  <c:v>-298</c:v>
                </c:pt>
                <c:pt idx="703">
                  <c:v>-297</c:v>
                </c:pt>
                <c:pt idx="704">
                  <c:v>-296</c:v>
                </c:pt>
                <c:pt idx="705">
                  <c:v>-295</c:v>
                </c:pt>
                <c:pt idx="706">
                  <c:v>-294</c:v>
                </c:pt>
                <c:pt idx="707">
                  <c:v>-293</c:v>
                </c:pt>
                <c:pt idx="708">
                  <c:v>-292</c:v>
                </c:pt>
                <c:pt idx="709">
                  <c:v>-291</c:v>
                </c:pt>
                <c:pt idx="710">
                  <c:v>-290</c:v>
                </c:pt>
                <c:pt idx="711">
                  <c:v>-289</c:v>
                </c:pt>
                <c:pt idx="712">
                  <c:v>-288</c:v>
                </c:pt>
                <c:pt idx="713">
                  <c:v>-287</c:v>
                </c:pt>
                <c:pt idx="714">
                  <c:v>-286</c:v>
                </c:pt>
                <c:pt idx="715">
                  <c:v>-285</c:v>
                </c:pt>
                <c:pt idx="716">
                  <c:v>-284</c:v>
                </c:pt>
                <c:pt idx="717">
                  <c:v>-283</c:v>
                </c:pt>
                <c:pt idx="718">
                  <c:v>-282</c:v>
                </c:pt>
                <c:pt idx="719">
                  <c:v>-281</c:v>
                </c:pt>
                <c:pt idx="720">
                  <c:v>-280</c:v>
                </c:pt>
                <c:pt idx="721">
                  <c:v>-279</c:v>
                </c:pt>
                <c:pt idx="722">
                  <c:v>-278</c:v>
                </c:pt>
                <c:pt idx="723">
                  <c:v>-277</c:v>
                </c:pt>
                <c:pt idx="724">
                  <c:v>-276</c:v>
                </c:pt>
                <c:pt idx="725">
                  <c:v>-275</c:v>
                </c:pt>
                <c:pt idx="726">
                  <c:v>-274</c:v>
                </c:pt>
                <c:pt idx="727">
                  <c:v>-273</c:v>
                </c:pt>
                <c:pt idx="728">
                  <c:v>-272</c:v>
                </c:pt>
                <c:pt idx="729">
                  <c:v>-271</c:v>
                </c:pt>
                <c:pt idx="730">
                  <c:v>-270</c:v>
                </c:pt>
                <c:pt idx="731">
                  <c:v>-269</c:v>
                </c:pt>
                <c:pt idx="732">
                  <c:v>-268</c:v>
                </c:pt>
                <c:pt idx="733">
                  <c:v>-267</c:v>
                </c:pt>
                <c:pt idx="734">
                  <c:v>-266</c:v>
                </c:pt>
                <c:pt idx="735">
                  <c:v>-265</c:v>
                </c:pt>
                <c:pt idx="736">
                  <c:v>-264</c:v>
                </c:pt>
                <c:pt idx="737">
                  <c:v>-263</c:v>
                </c:pt>
                <c:pt idx="738">
                  <c:v>-262</c:v>
                </c:pt>
                <c:pt idx="739">
                  <c:v>-261</c:v>
                </c:pt>
                <c:pt idx="740">
                  <c:v>-260</c:v>
                </c:pt>
                <c:pt idx="741">
                  <c:v>-259</c:v>
                </c:pt>
                <c:pt idx="742">
                  <c:v>-258</c:v>
                </c:pt>
                <c:pt idx="743">
                  <c:v>-257</c:v>
                </c:pt>
                <c:pt idx="744">
                  <c:v>-256</c:v>
                </c:pt>
                <c:pt idx="745">
                  <c:v>-255</c:v>
                </c:pt>
                <c:pt idx="746">
                  <c:v>-254</c:v>
                </c:pt>
                <c:pt idx="747">
                  <c:v>-253</c:v>
                </c:pt>
                <c:pt idx="748">
                  <c:v>-252</c:v>
                </c:pt>
                <c:pt idx="749">
                  <c:v>-251</c:v>
                </c:pt>
                <c:pt idx="750">
                  <c:v>-250</c:v>
                </c:pt>
                <c:pt idx="751">
                  <c:v>-249</c:v>
                </c:pt>
                <c:pt idx="752">
                  <c:v>-248</c:v>
                </c:pt>
                <c:pt idx="753">
                  <c:v>-247</c:v>
                </c:pt>
                <c:pt idx="754">
                  <c:v>-246</c:v>
                </c:pt>
                <c:pt idx="755">
                  <c:v>-245</c:v>
                </c:pt>
                <c:pt idx="756">
                  <c:v>-244</c:v>
                </c:pt>
                <c:pt idx="757">
                  <c:v>-243</c:v>
                </c:pt>
                <c:pt idx="758">
                  <c:v>-242</c:v>
                </c:pt>
                <c:pt idx="759">
                  <c:v>-241</c:v>
                </c:pt>
                <c:pt idx="760">
                  <c:v>-240</c:v>
                </c:pt>
                <c:pt idx="761">
                  <c:v>-239</c:v>
                </c:pt>
                <c:pt idx="762">
                  <c:v>-238</c:v>
                </c:pt>
                <c:pt idx="763">
                  <c:v>-237</c:v>
                </c:pt>
                <c:pt idx="764">
                  <c:v>-236</c:v>
                </c:pt>
                <c:pt idx="765">
                  <c:v>-235</c:v>
                </c:pt>
                <c:pt idx="766">
                  <c:v>-234</c:v>
                </c:pt>
                <c:pt idx="767">
                  <c:v>-233</c:v>
                </c:pt>
                <c:pt idx="768">
                  <c:v>-232</c:v>
                </c:pt>
                <c:pt idx="769">
                  <c:v>-231</c:v>
                </c:pt>
                <c:pt idx="770">
                  <c:v>-230</c:v>
                </c:pt>
                <c:pt idx="771">
                  <c:v>-229</c:v>
                </c:pt>
                <c:pt idx="772">
                  <c:v>-228</c:v>
                </c:pt>
                <c:pt idx="773">
                  <c:v>-227</c:v>
                </c:pt>
                <c:pt idx="774">
                  <c:v>-226</c:v>
                </c:pt>
                <c:pt idx="775">
                  <c:v>-225</c:v>
                </c:pt>
                <c:pt idx="776">
                  <c:v>-224</c:v>
                </c:pt>
                <c:pt idx="777">
                  <c:v>-223</c:v>
                </c:pt>
                <c:pt idx="778">
                  <c:v>-222</c:v>
                </c:pt>
                <c:pt idx="779">
                  <c:v>-221</c:v>
                </c:pt>
                <c:pt idx="780">
                  <c:v>-220</c:v>
                </c:pt>
                <c:pt idx="781">
                  <c:v>-219</c:v>
                </c:pt>
                <c:pt idx="782">
                  <c:v>-218</c:v>
                </c:pt>
                <c:pt idx="783">
                  <c:v>-217</c:v>
                </c:pt>
                <c:pt idx="784">
                  <c:v>-216</c:v>
                </c:pt>
                <c:pt idx="785">
                  <c:v>-215</c:v>
                </c:pt>
                <c:pt idx="786">
                  <c:v>-214</c:v>
                </c:pt>
                <c:pt idx="787">
                  <c:v>-213</c:v>
                </c:pt>
                <c:pt idx="788">
                  <c:v>-212</c:v>
                </c:pt>
                <c:pt idx="789">
                  <c:v>-211</c:v>
                </c:pt>
                <c:pt idx="790">
                  <c:v>-210</c:v>
                </c:pt>
                <c:pt idx="791">
                  <c:v>-209</c:v>
                </c:pt>
                <c:pt idx="792">
                  <c:v>-208</c:v>
                </c:pt>
                <c:pt idx="793">
                  <c:v>-207</c:v>
                </c:pt>
                <c:pt idx="794">
                  <c:v>-206</c:v>
                </c:pt>
                <c:pt idx="795">
                  <c:v>-205</c:v>
                </c:pt>
                <c:pt idx="796">
                  <c:v>-204</c:v>
                </c:pt>
                <c:pt idx="797">
                  <c:v>-203</c:v>
                </c:pt>
                <c:pt idx="798">
                  <c:v>-202</c:v>
                </c:pt>
                <c:pt idx="799">
                  <c:v>-201</c:v>
                </c:pt>
                <c:pt idx="800">
                  <c:v>-200</c:v>
                </c:pt>
                <c:pt idx="801">
                  <c:v>-199</c:v>
                </c:pt>
                <c:pt idx="802">
                  <c:v>-198</c:v>
                </c:pt>
                <c:pt idx="803">
                  <c:v>-197</c:v>
                </c:pt>
                <c:pt idx="804">
                  <c:v>-196</c:v>
                </c:pt>
                <c:pt idx="805">
                  <c:v>-195</c:v>
                </c:pt>
                <c:pt idx="806">
                  <c:v>-194</c:v>
                </c:pt>
                <c:pt idx="807">
                  <c:v>-193</c:v>
                </c:pt>
                <c:pt idx="808">
                  <c:v>-192</c:v>
                </c:pt>
                <c:pt idx="809">
                  <c:v>-191</c:v>
                </c:pt>
                <c:pt idx="810">
                  <c:v>-190</c:v>
                </c:pt>
                <c:pt idx="811">
                  <c:v>-189</c:v>
                </c:pt>
                <c:pt idx="812">
                  <c:v>-188</c:v>
                </c:pt>
                <c:pt idx="813">
                  <c:v>-187</c:v>
                </c:pt>
                <c:pt idx="814">
                  <c:v>-186</c:v>
                </c:pt>
                <c:pt idx="815">
                  <c:v>-185</c:v>
                </c:pt>
                <c:pt idx="816">
                  <c:v>-184</c:v>
                </c:pt>
                <c:pt idx="817">
                  <c:v>-183</c:v>
                </c:pt>
                <c:pt idx="818">
                  <c:v>-182</c:v>
                </c:pt>
                <c:pt idx="819">
                  <c:v>-181</c:v>
                </c:pt>
                <c:pt idx="820">
                  <c:v>-180</c:v>
                </c:pt>
                <c:pt idx="821">
                  <c:v>-179</c:v>
                </c:pt>
                <c:pt idx="822">
                  <c:v>-178</c:v>
                </c:pt>
                <c:pt idx="823">
                  <c:v>-177</c:v>
                </c:pt>
                <c:pt idx="824">
                  <c:v>-176</c:v>
                </c:pt>
                <c:pt idx="825">
                  <c:v>-175</c:v>
                </c:pt>
                <c:pt idx="826">
                  <c:v>-174</c:v>
                </c:pt>
                <c:pt idx="827">
                  <c:v>-173</c:v>
                </c:pt>
                <c:pt idx="828">
                  <c:v>-172</c:v>
                </c:pt>
                <c:pt idx="829">
                  <c:v>-171</c:v>
                </c:pt>
                <c:pt idx="830">
                  <c:v>-170</c:v>
                </c:pt>
                <c:pt idx="831">
                  <c:v>-169</c:v>
                </c:pt>
                <c:pt idx="832">
                  <c:v>-168</c:v>
                </c:pt>
                <c:pt idx="833">
                  <c:v>-167</c:v>
                </c:pt>
                <c:pt idx="834">
                  <c:v>-166</c:v>
                </c:pt>
                <c:pt idx="835">
                  <c:v>-165</c:v>
                </c:pt>
                <c:pt idx="836">
                  <c:v>-164</c:v>
                </c:pt>
                <c:pt idx="837">
                  <c:v>-163</c:v>
                </c:pt>
                <c:pt idx="838">
                  <c:v>-162</c:v>
                </c:pt>
                <c:pt idx="839">
                  <c:v>-161</c:v>
                </c:pt>
                <c:pt idx="840">
                  <c:v>-160</c:v>
                </c:pt>
                <c:pt idx="841">
                  <c:v>-159</c:v>
                </c:pt>
                <c:pt idx="842">
                  <c:v>-158</c:v>
                </c:pt>
                <c:pt idx="843">
                  <c:v>-157</c:v>
                </c:pt>
                <c:pt idx="844">
                  <c:v>-156</c:v>
                </c:pt>
                <c:pt idx="845">
                  <c:v>-155</c:v>
                </c:pt>
                <c:pt idx="846">
                  <c:v>-154</c:v>
                </c:pt>
                <c:pt idx="847">
                  <c:v>-153</c:v>
                </c:pt>
                <c:pt idx="848">
                  <c:v>-152</c:v>
                </c:pt>
                <c:pt idx="849">
                  <c:v>-151</c:v>
                </c:pt>
                <c:pt idx="850">
                  <c:v>-150</c:v>
                </c:pt>
                <c:pt idx="851">
                  <c:v>-149</c:v>
                </c:pt>
                <c:pt idx="852">
                  <c:v>-148</c:v>
                </c:pt>
                <c:pt idx="853">
                  <c:v>-147</c:v>
                </c:pt>
                <c:pt idx="854">
                  <c:v>-146</c:v>
                </c:pt>
                <c:pt idx="855">
                  <c:v>-145</c:v>
                </c:pt>
                <c:pt idx="856">
                  <c:v>-144</c:v>
                </c:pt>
                <c:pt idx="857">
                  <c:v>-143</c:v>
                </c:pt>
                <c:pt idx="858">
                  <c:v>-142</c:v>
                </c:pt>
                <c:pt idx="859">
                  <c:v>-141</c:v>
                </c:pt>
                <c:pt idx="860">
                  <c:v>-140</c:v>
                </c:pt>
                <c:pt idx="861">
                  <c:v>-139</c:v>
                </c:pt>
                <c:pt idx="862">
                  <c:v>-138</c:v>
                </c:pt>
                <c:pt idx="863">
                  <c:v>-137</c:v>
                </c:pt>
                <c:pt idx="864">
                  <c:v>-136</c:v>
                </c:pt>
                <c:pt idx="865">
                  <c:v>-135</c:v>
                </c:pt>
                <c:pt idx="866">
                  <c:v>-134</c:v>
                </c:pt>
                <c:pt idx="867">
                  <c:v>-133</c:v>
                </c:pt>
                <c:pt idx="868">
                  <c:v>-132</c:v>
                </c:pt>
                <c:pt idx="869">
                  <c:v>-131</c:v>
                </c:pt>
                <c:pt idx="870">
                  <c:v>-130</c:v>
                </c:pt>
                <c:pt idx="871">
                  <c:v>-129</c:v>
                </c:pt>
                <c:pt idx="872">
                  <c:v>-128</c:v>
                </c:pt>
                <c:pt idx="873">
                  <c:v>-127</c:v>
                </c:pt>
                <c:pt idx="874">
                  <c:v>-126</c:v>
                </c:pt>
                <c:pt idx="875">
                  <c:v>-125</c:v>
                </c:pt>
                <c:pt idx="876">
                  <c:v>-124</c:v>
                </c:pt>
                <c:pt idx="877">
                  <c:v>-123</c:v>
                </c:pt>
                <c:pt idx="878">
                  <c:v>-122</c:v>
                </c:pt>
                <c:pt idx="879">
                  <c:v>-121</c:v>
                </c:pt>
                <c:pt idx="880">
                  <c:v>-120</c:v>
                </c:pt>
                <c:pt idx="881">
                  <c:v>-119</c:v>
                </c:pt>
                <c:pt idx="882">
                  <c:v>-118</c:v>
                </c:pt>
                <c:pt idx="883">
                  <c:v>-117</c:v>
                </c:pt>
                <c:pt idx="884">
                  <c:v>-116</c:v>
                </c:pt>
                <c:pt idx="885">
                  <c:v>-115</c:v>
                </c:pt>
                <c:pt idx="886">
                  <c:v>-114</c:v>
                </c:pt>
                <c:pt idx="887">
                  <c:v>-113</c:v>
                </c:pt>
                <c:pt idx="888">
                  <c:v>-112</c:v>
                </c:pt>
                <c:pt idx="889">
                  <c:v>-111</c:v>
                </c:pt>
                <c:pt idx="890">
                  <c:v>-110</c:v>
                </c:pt>
                <c:pt idx="891">
                  <c:v>-109</c:v>
                </c:pt>
                <c:pt idx="892">
                  <c:v>-108</c:v>
                </c:pt>
                <c:pt idx="893">
                  <c:v>-107</c:v>
                </c:pt>
                <c:pt idx="894">
                  <c:v>-106</c:v>
                </c:pt>
                <c:pt idx="895">
                  <c:v>-105</c:v>
                </c:pt>
                <c:pt idx="896">
                  <c:v>-104</c:v>
                </c:pt>
                <c:pt idx="897">
                  <c:v>-103</c:v>
                </c:pt>
                <c:pt idx="898">
                  <c:v>-102</c:v>
                </c:pt>
                <c:pt idx="899">
                  <c:v>-101</c:v>
                </c:pt>
                <c:pt idx="900">
                  <c:v>-100</c:v>
                </c:pt>
                <c:pt idx="901">
                  <c:v>-99</c:v>
                </c:pt>
                <c:pt idx="902">
                  <c:v>-98</c:v>
                </c:pt>
                <c:pt idx="903">
                  <c:v>-97</c:v>
                </c:pt>
                <c:pt idx="904">
                  <c:v>-96</c:v>
                </c:pt>
                <c:pt idx="905">
                  <c:v>-95</c:v>
                </c:pt>
                <c:pt idx="906">
                  <c:v>-94</c:v>
                </c:pt>
                <c:pt idx="907">
                  <c:v>-93</c:v>
                </c:pt>
                <c:pt idx="908">
                  <c:v>-92</c:v>
                </c:pt>
                <c:pt idx="909">
                  <c:v>-91</c:v>
                </c:pt>
                <c:pt idx="910">
                  <c:v>-90</c:v>
                </c:pt>
                <c:pt idx="911">
                  <c:v>-89</c:v>
                </c:pt>
                <c:pt idx="912">
                  <c:v>-88</c:v>
                </c:pt>
                <c:pt idx="913">
                  <c:v>-87</c:v>
                </c:pt>
                <c:pt idx="914">
                  <c:v>-86</c:v>
                </c:pt>
                <c:pt idx="915">
                  <c:v>-85</c:v>
                </c:pt>
                <c:pt idx="916">
                  <c:v>-84</c:v>
                </c:pt>
                <c:pt idx="917">
                  <c:v>-83</c:v>
                </c:pt>
                <c:pt idx="918">
                  <c:v>-82</c:v>
                </c:pt>
                <c:pt idx="919">
                  <c:v>-81</c:v>
                </c:pt>
                <c:pt idx="920">
                  <c:v>-80</c:v>
                </c:pt>
                <c:pt idx="921">
                  <c:v>-79</c:v>
                </c:pt>
                <c:pt idx="922">
                  <c:v>-78</c:v>
                </c:pt>
                <c:pt idx="923">
                  <c:v>-77</c:v>
                </c:pt>
                <c:pt idx="924">
                  <c:v>-76</c:v>
                </c:pt>
                <c:pt idx="925">
                  <c:v>-75</c:v>
                </c:pt>
                <c:pt idx="926">
                  <c:v>-74</c:v>
                </c:pt>
                <c:pt idx="927">
                  <c:v>-73</c:v>
                </c:pt>
                <c:pt idx="928">
                  <c:v>-72</c:v>
                </c:pt>
                <c:pt idx="929">
                  <c:v>-71</c:v>
                </c:pt>
                <c:pt idx="930">
                  <c:v>-70</c:v>
                </c:pt>
                <c:pt idx="931">
                  <c:v>-69</c:v>
                </c:pt>
                <c:pt idx="932">
                  <c:v>-68</c:v>
                </c:pt>
                <c:pt idx="933">
                  <c:v>-67</c:v>
                </c:pt>
                <c:pt idx="934">
                  <c:v>-66</c:v>
                </c:pt>
                <c:pt idx="935">
                  <c:v>-65</c:v>
                </c:pt>
                <c:pt idx="936">
                  <c:v>-64</c:v>
                </c:pt>
                <c:pt idx="937">
                  <c:v>-63</c:v>
                </c:pt>
                <c:pt idx="938">
                  <c:v>-62</c:v>
                </c:pt>
                <c:pt idx="939">
                  <c:v>-61</c:v>
                </c:pt>
                <c:pt idx="940">
                  <c:v>-60</c:v>
                </c:pt>
                <c:pt idx="941">
                  <c:v>-59</c:v>
                </c:pt>
                <c:pt idx="942">
                  <c:v>-58</c:v>
                </c:pt>
                <c:pt idx="943">
                  <c:v>-57</c:v>
                </c:pt>
                <c:pt idx="944">
                  <c:v>-56</c:v>
                </c:pt>
                <c:pt idx="945">
                  <c:v>-55</c:v>
                </c:pt>
                <c:pt idx="946">
                  <c:v>-54</c:v>
                </c:pt>
                <c:pt idx="947">
                  <c:v>-53</c:v>
                </c:pt>
                <c:pt idx="948">
                  <c:v>-52</c:v>
                </c:pt>
                <c:pt idx="949">
                  <c:v>-51</c:v>
                </c:pt>
                <c:pt idx="950">
                  <c:v>-50</c:v>
                </c:pt>
                <c:pt idx="951">
                  <c:v>-49</c:v>
                </c:pt>
                <c:pt idx="952">
                  <c:v>-48</c:v>
                </c:pt>
                <c:pt idx="953">
                  <c:v>-47</c:v>
                </c:pt>
                <c:pt idx="954">
                  <c:v>-46</c:v>
                </c:pt>
                <c:pt idx="955">
                  <c:v>-45</c:v>
                </c:pt>
                <c:pt idx="956">
                  <c:v>-44</c:v>
                </c:pt>
                <c:pt idx="957">
                  <c:v>-43</c:v>
                </c:pt>
                <c:pt idx="958">
                  <c:v>-42</c:v>
                </c:pt>
                <c:pt idx="959">
                  <c:v>-41</c:v>
                </c:pt>
                <c:pt idx="960">
                  <c:v>-40</c:v>
                </c:pt>
                <c:pt idx="961">
                  <c:v>-39</c:v>
                </c:pt>
                <c:pt idx="962">
                  <c:v>-38</c:v>
                </c:pt>
                <c:pt idx="963">
                  <c:v>-37</c:v>
                </c:pt>
                <c:pt idx="964">
                  <c:v>-36</c:v>
                </c:pt>
                <c:pt idx="965">
                  <c:v>-35</c:v>
                </c:pt>
                <c:pt idx="966">
                  <c:v>-34</c:v>
                </c:pt>
                <c:pt idx="967">
                  <c:v>-33</c:v>
                </c:pt>
                <c:pt idx="968">
                  <c:v>-32</c:v>
                </c:pt>
                <c:pt idx="969">
                  <c:v>-31</c:v>
                </c:pt>
                <c:pt idx="970">
                  <c:v>-30</c:v>
                </c:pt>
                <c:pt idx="971">
                  <c:v>-29</c:v>
                </c:pt>
                <c:pt idx="972">
                  <c:v>-28</c:v>
                </c:pt>
                <c:pt idx="973">
                  <c:v>-27</c:v>
                </c:pt>
                <c:pt idx="974">
                  <c:v>-26</c:v>
                </c:pt>
                <c:pt idx="975">
                  <c:v>-25</c:v>
                </c:pt>
                <c:pt idx="976">
                  <c:v>-24</c:v>
                </c:pt>
                <c:pt idx="977">
                  <c:v>-23</c:v>
                </c:pt>
                <c:pt idx="978">
                  <c:v>-22</c:v>
                </c:pt>
                <c:pt idx="979">
                  <c:v>-21</c:v>
                </c:pt>
                <c:pt idx="980">
                  <c:v>-20</c:v>
                </c:pt>
                <c:pt idx="981">
                  <c:v>-19</c:v>
                </c:pt>
                <c:pt idx="982">
                  <c:v>-18</c:v>
                </c:pt>
                <c:pt idx="983">
                  <c:v>-17</c:v>
                </c:pt>
                <c:pt idx="984">
                  <c:v>-16</c:v>
                </c:pt>
                <c:pt idx="985">
                  <c:v>-15</c:v>
                </c:pt>
                <c:pt idx="986">
                  <c:v>-14</c:v>
                </c:pt>
                <c:pt idx="987">
                  <c:v>-13</c:v>
                </c:pt>
                <c:pt idx="988">
                  <c:v>-12</c:v>
                </c:pt>
                <c:pt idx="989">
                  <c:v>-11</c:v>
                </c:pt>
                <c:pt idx="990">
                  <c:v>-10</c:v>
                </c:pt>
                <c:pt idx="991">
                  <c:v>-9</c:v>
                </c:pt>
                <c:pt idx="992">
                  <c:v>-8</c:v>
                </c:pt>
                <c:pt idx="993">
                  <c:v>-7</c:v>
                </c:pt>
                <c:pt idx="994">
                  <c:v>-6</c:v>
                </c:pt>
                <c:pt idx="995">
                  <c:v>-5</c:v>
                </c:pt>
                <c:pt idx="996">
                  <c:v>-4</c:v>
                </c:pt>
                <c:pt idx="997">
                  <c:v>-3</c:v>
                </c:pt>
                <c:pt idx="998">
                  <c:v>-2</c:v>
                </c:pt>
                <c:pt idx="999">
                  <c:v>-1</c:v>
                </c:pt>
                <c:pt idx="1000">
                  <c:v>0</c:v>
                </c:pt>
                <c:pt idx="1001">
                  <c:v>1</c:v>
                </c:pt>
                <c:pt idx="1002">
                  <c:v>2</c:v>
                </c:pt>
                <c:pt idx="1003">
                  <c:v>3</c:v>
                </c:pt>
                <c:pt idx="1004">
                  <c:v>4</c:v>
                </c:pt>
                <c:pt idx="1005">
                  <c:v>5</c:v>
                </c:pt>
                <c:pt idx="1006">
                  <c:v>6</c:v>
                </c:pt>
                <c:pt idx="1007">
                  <c:v>7</c:v>
                </c:pt>
                <c:pt idx="1008">
                  <c:v>8</c:v>
                </c:pt>
                <c:pt idx="1009">
                  <c:v>9</c:v>
                </c:pt>
                <c:pt idx="1010">
                  <c:v>10</c:v>
                </c:pt>
                <c:pt idx="1011">
                  <c:v>11</c:v>
                </c:pt>
                <c:pt idx="1012">
                  <c:v>12</c:v>
                </c:pt>
                <c:pt idx="1013">
                  <c:v>13</c:v>
                </c:pt>
                <c:pt idx="1014">
                  <c:v>14</c:v>
                </c:pt>
                <c:pt idx="1015">
                  <c:v>15</c:v>
                </c:pt>
                <c:pt idx="1016">
                  <c:v>16</c:v>
                </c:pt>
                <c:pt idx="1017">
                  <c:v>17</c:v>
                </c:pt>
                <c:pt idx="1018">
                  <c:v>18</c:v>
                </c:pt>
                <c:pt idx="1019">
                  <c:v>19</c:v>
                </c:pt>
                <c:pt idx="1020">
                  <c:v>20</c:v>
                </c:pt>
                <c:pt idx="1021">
                  <c:v>21</c:v>
                </c:pt>
                <c:pt idx="1022">
                  <c:v>22</c:v>
                </c:pt>
                <c:pt idx="1023">
                  <c:v>23</c:v>
                </c:pt>
                <c:pt idx="1024">
                  <c:v>24</c:v>
                </c:pt>
                <c:pt idx="1025">
                  <c:v>25</c:v>
                </c:pt>
                <c:pt idx="1026">
                  <c:v>26</c:v>
                </c:pt>
                <c:pt idx="1027">
                  <c:v>27</c:v>
                </c:pt>
                <c:pt idx="1028">
                  <c:v>28</c:v>
                </c:pt>
                <c:pt idx="1029">
                  <c:v>29</c:v>
                </c:pt>
                <c:pt idx="1030">
                  <c:v>30</c:v>
                </c:pt>
                <c:pt idx="1031">
                  <c:v>31</c:v>
                </c:pt>
                <c:pt idx="1032">
                  <c:v>32</c:v>
                </c:pt>
                <c:pt idx="1033">
                  <c:v>33</c:v>
                </c:pt>
                <c:pt idx="1034">
                  <c:v>34</c:v>
                </c:pt>
                <c:pt idx="1035">
                  <c:v>35</c:v>
                </c:pt>
                <c:pt idx="1036">
                  <c:v>36</c:v>
                </c:pt>
                <c:pt idx="1037">
                  <c:v>37</c:v>
                </c:pt>
                <c:pt idx="1038">
                  <c:v>38</c:v>
                </c:pt>
                <c:pt idx="1039">
                  <c:v>39</c:v>
                </c:pt>
                <c:pt idx="1040">
                  <c:v>40</c:v>
                </c:pt>
                <c:pt idx="1041">
                  <c:v>41</c:v>
                </c:pt>
                <c:pt idx="1042">
                  <c:v>42</c:v>
                </c:pt>
                <c:pt idx="1043">
                  <c:v>43</c:v>
                </c:pt>
                <c:pt idx="1044">
                  <c:v>44</c:v>
                </c:pt>
                <c:pt idx="1045">
                  <c:v>45</c:v>
                </c:pt>
                <c:pt idx="1046">
                  <c:v>46</c:v>
                </c:pt>
                <c:pt idx="1047">
                  <c:v>47</c:v>
                </c:pt>
                <c:pt idx="1048">
                  <c:v>48</c:v>
                </c:pt>
                <c:pt idx="1049">
                  <c:v>49</c:v>
                </c:pt>
                <c:pt idx="1050">
                  <c:v>50</c:v>
                </c:pt>
                <c:pt idx="1051">
                  <c:v>51</c:v>
                </c:pt>
                <c:pt idx="1052">
                  <c:v>52</c:v>
                </c:pt>
                <c:pt idx="1053">
                  <c:v>53</c:v>
                </c:pt>
                <c:pt idx="1054">
                  <c:v>54</c:v>
                </c:pt>
                <c:pt idx="1055">
                  <c:v>55</c:v>
                </c:pt>
                <c:pt idx="1056">
                  <c:v>56</c:v>
                </c:pt>
                <c:pt idx="1057">
                  <c:v>57</c:v>
                </c:pt>
                <c:pt idx="1058">
                  <c:v>58</c:v>
                </c:pt>
                <c:pt idx="1059">
                  <c:v>59</c:v>
                </c:pt>
                <c:pt idx="1060">
                  <c:v>60</c:v>
                </c:pt>
                <c:pt idx="1061">
                  <c:v>61</c:v>
                </c:pt>
                <c:pt idx="1062">
                  <c:v>62</c:v>
                </c:pt>
                <c:pt idx="1063">
                  <c:v>63</c:v>
                </c:pt>
                <c:pt idx="1064">
                  <c:v>64</c:v>
                </c:pt>
                <c:pt idx="1065">
                  <c:v>65</c:v>
                </c:pt>
                <c:pt idx="1066">
                  <c:v>66</c:v>
                </c:pt>
                <c:pt idx="1067">
                  <c:v>67</c:v>
                </c:pt>
                <c:pt idx="1068">
                  <c:v>68</c:v>
                </c:pt>
                <c:pt idx="1069">
                  <c:v>69</c:v>
                </c:pt>
                <c:pt idx="1070">
                  <c:v>70</c:v>
                </c:pt>
                <c:pt idx="1071">
                  <c:v>71</c:v>
                </c:pt>
                <c:pt idx="1072">
                  <c:v>72</c:v>
                </c:pt>
                <c:pt idx="1073">
                  <c:v>73</c:v>
                </c:pt>
                <c:pt idx="1074">
                  <c:v>74</c:v>
                </c:pt>
                <c:pt idx="1075">
                  <c:v>75</c:v>
                </c:pt>
                <c:pt idx="1076">
                  <c:v>76</c:v>
                </c:pt>
                <c:pt idx="1077">
                  <c:v>77</c:v>
                </c:pt>
                <c:pt idx="1078">
                  <c:v>78</c:v>
                </c:pt>
                <c:pt idx="1079">
                  <c:v>79</c:v>
                </c:pt>
                <c:pt idx="1080">
                  <c:v>80</c:v>
                </c:pt>
                <c:pt idx="1081">
                  <c:v>81</c:v>
                </c:pt>
                <c:pt idx="1082">
                  <c:v>82</c:v>
                </c:pt>
                <c:pt idx="1083">
                  <c:v>83</c:v>
                </c:pt>
                <c:pt idx="1084">
                  <c:v>84</c:v>
                </c:pt>
                <c:pt idx="1085">
                  <c:v>85</c:v>
                </c:pt>
                <c:pt idx="1086">
                  <c:v>86</c:v>
                </c:pt>
                <c:pt idx="1087">
                  <c:v>87</c:v>
                </c:pt>
                <c:pt idx="1088">
                  <c:v>88</c:v>
                </c:pt>
                <c:pt idx="1089">
                  <c:v>89</c:v>
                </c:pt>
                <c:pt idx="1090">
                  <c:v>90</c:v>
                </c:pt>
                <c:pt idx="1091">
                  <c:v>91</c:v>
                </c:pt>
                <c:pt idx="1092">
                  <c:v>92</c:v>
                </c:pt>
                <c:pt idx="1093">
                  <c:v>93</c:v>
                </c:pt>
                <c:pt idx="1094">
                  <c:v>94</c:v>
                </c:pt>
                <c:pt idx="1095">
                  <c:v>95</c:v>
                </c:pt>
                <c:pt idx="1096">
                  <c:v>96</c:v>
                </c:pt>
                <c:pt idx="1097">
                  <c:v>97</c:v>
                </c:pt>
                <c:pt idx="1098">
                  <c:v>98</c:v>
                </c:pt>
                <c:pt idx="1099">
                  <c:v>99</c:v>
                </c:pt>
                <c:pt idx="1100">
                  <c:v>100</c:v>
                </c:pt>
                <c:pt idx="1101">
                  <c:v>101</c:v>
                </c:pt>
                <c:pt idx="1102">
                  <c:v>102</c:v>
                </c:pt>
                <c:pt idx="1103">
                  <c:v>103</c:v>
                </c:pt>
                <c:pt idx="1104">
                  <c:v>104</c:v>
                </c:pt>
                <c:pt idx="1105">
                  <c:v>105</c:v>
                </c:pt>
                <c:pt idx="1106">
                  <c:v>106</c:v>
                </c:pt>
                <c:pt idx="1107">
                  <c:v>107</c:v>
                </c:pt>
                <c:pt idx="1108">
                  <c:v>108</c:v>
                </c:pt>
                <c:pt idx="1109">
                  <c:v>109</c:v>
                </c:pt>
                <c:pt idx="1110">
                  <c:v>110</c:v>
                </c:pt>
                <c:pt idx="1111">
                  <c:v>111</c:v>
                </c:pt>
                <c:pt idx="1112">
                  <c:v>112</c:v>
                </c:pt>
                <c:pt idx="1113">
                  <c:v>113</c:v>
                </c:pt>
                <c:pt idx="1114">
                  <c:v>114</c:v>
                </c:pt>
                <c:pt idx="1115">
                  <c:v>115</c:v>
                </c:pt>
                <c:pt idx="1116">
                  <c:v>116</c:v>
                </c:pt>
                <c:pt idx="1117">
                  <c:v>117</c:v>
                </c:pt>
                <c:pt idx="1118">
                  <c:v>118</c:v>
                </c:pt>
                <c:pt idx="1119">
                  <c:v>119</c:v>
                </c:pt>
                <c:pt idx="1120">
                  <c:v>120</c:v>
                </c:pt>
                <c:pt idx="1121">
                  <c:v>121</c:v>
                </c:pt>
                <c:pt idx="1122">
                  <c:v>122</c:v>
                </c:pt>
                <c:pt idx="1123">
                  <c:v>123</c:v>
                </c:pt>
                <c:pt idx="1124">
                  <c:v>124</c:v>
                </c:pt>
                <c:pt idx="1125">
                  <c:v>125</c:v>
                </c:pt>
                <c:pt idx="1126">
                  <c:v>126</c:v>
                </c:pt>
                <c:pt idx="1127">
                  <c:v>127</c:v>
                </c:pt>
                <c:pt idx="1128">
                  <c:v>128</c:v>
                </c:pt>
                <c:pt idx="1129">
                  <c:v>129</c:v>
                </c:pt>
                <c:pt idx="1130">
                  <c:v>130</c:v>
                </c:pt>
                <c:pt idx="1131">
                  <c:v>131</c:v>
                </c:pt>
                <c:pt idx="1132">
                  <c:v>132</c:v>
                </c:pt>
                <c:pt idx="1133">
                  <c:v>133</c:v>
                </c:pt>
                <c:pt idx="1134">
                  <c:v>134</c:v>
                </c:pt>
                <c:pt idx="1135">
                  <c:v>135</c:v>
                </c:pt>
                <c:pt idx="1136">
                  <c:v>136</c:v>
                </c:pt>
                <c:pt idx="1137">
                  <c:v>137</c:v>
                </c:pt>
                <c:pt idx="1138">
                  <c:v>138</c:v>
                </c:pt>
                <c:pt idx="1139">
                  <c:v>139</c:v>
                </c:pt>
                <c:pt idx="1140">
                  <c:v>140</c:v>
                </c:pt>
                <c:pt idx="1141">
                  <c:v>141</c:v>
                </c:pt>
                <c:pt idx="1142">
                  <c:v>142</c:v>
                </c:pt>
                <c:pt idx="1143">
                  <c:v>143</c:v>
                </c:pt>
                <c:pt idx="1144">
                  <c:v>144</c:v>
                </c:pt>
                <c:pt idx="1145">
                  <c:v>145</c:v>
                </c:pt>
                <c:pt idx="1146">
                  <c:v>146</c:v>
                </c:pt>
                <c:pt idx="1147">
                  <c:v>147</c:v>
                </c:pt>
                <c:pt idx="1148">
                  <c:v>148</c:v>
                </c:pt>
                <c:pt idx="1149">
                  <c:v>149</c:v>
                </c:pt>
                <c:pt idx="1150">
                  <c:v>150</c:v>
                </c:pt>
                <c:pt idx="1151">
                  <c:v>151</c:v>
                </c:pt>
                <c:pt idx="1152">
                  <c:v>152</c:v>
                </c:pt>
                <c:pt idx="1153">
                  <c:v>153</c:v>
                </c:pt>
                <c:pt idx="1154">
                  <c:v>154</c:v>
                </c:pt>
                <c:pt idx="1155">
                  <c:v>155</c:v>
                </c:pt>
                <c:pt idx="1156">
                  <c:v>156</c:v>
                </c:pt>
                <c:pt idx="1157">
                  <c:v>157</c:v>
                </c:pt>
                <c:pt idx="1158">
                  <c:v>158</c:v>
                </c:pt>
                <c:pt idx="1159">
                  <c:v>159</c:v>
                </c:pt>
                <c:pt idx="1160">
                  <c:v>160</c:v>
                </c:pt>
                <c:pt idx="1161">
                  <c:v>161</c:v>
                </c:pt>
                <c:pt idx="1162">
                  <c:v>162</c:v>
                </c:pt>
                <c:pt idx="1163">
                  <c:v>163</c:v>
                </c:pt>
                <c:pt idx="1164">
                  <c:v>164</c:v>
                </c:pt>
                <c:pt idx="1165">
                  <c:v>165</c:v>
                </c:pt>
                <c:pt idx="1166">
                  <c:v>166</c:v>
                </c:pt>
                <c:pt idx="1167">
                  <c:v>167</c:v>
                </c:pt>
                <c:pt idx="1168">
                  <c:v>168</c:v>
                </c:pt>
                <c:pt idx="1169">
                  <c:v>169</c:v>
                </c:pt>
                <c:pt idx="1170">
                  <c:v>170</c:v>
                </c:pt>
                <c:pt idx="1171">
                  <c:v>171</c:v>
                </c:pt>
                <c:pt idx="1172">
                  <c:v>172</c:v>
                </c:pt>
                <c:pt idx="1173">
                  <c:v>173</c:v>
                </c:pt>
                <c:pt idx="1174">
                  <c:v>174</c:v>
                </c:pt>
                <c:pt idx="1175">
                  <c:v>175</c:v>
                </c:pt>
                <c:pt idx="1176">
                  <c:v>176</c:v>
                </c:pt>
                <c:pt idx="1177">
                  <c:v>177</c:v>
                </c:pt>
                <c:pt idx="1178">
                  <c:v>178</c:v>
                </c:pt>
                <c:pt idx="1179">
                  <c:v>179</c:v>
                </c:pt>
                <c:pt idx="1180">
                  <c:v>180</c:v>
                </c:pt>
                <c:pt idx="1181">
                  <c:v>181</c:v>
                </c:pt>
                <c:pt idx="1182">
                  <c:v>182</c:v>
                </c:pt>
                <c:pt idx="1183">
                  <c:v>183</c:v>
                </c:pt>
                <c:pt idx="1184">
                  <c:v>184</c:v>
                </c:pt>
                <c:pt idx="1185">
                  <c:v>185</c:v>
                </c:pt>
                <c:pt idx="1186">
                  <c:v>186</c:v>
                </c:pt>
                <c:pt idx="1187">
                  <c:v>187</c:v>
                </c:pt>
                <c:pt idx="1188">
                  <c:v>188</c:v>
                </c:pt>
                <c:pt idx="1189">
                  <c:v>189</c:v>
                </c:pt>
                <c:pt idx="1190">
                  <c:v>190</c:v>
                </c:pt>
                <c:pt idx="1191">
                  <c:v>191</c:v>
                </c:pt>
                <c:pt idx="1192">
                  <c:v>192</c:v>
                </c:pt>
                <c:pt idx="1193">
                  <c:v>193</c:v>
                </c:pt>
                <c:pt idx="1194">
                  <c:v>194</c:v>
                </c:pt>
                <c:pt idx="1195">
                  <c:v>195</c:v>
                </c:pt>
                <c:pt idx="1196">
                  <c:v>196</c:v>
                </c:pt>
                <c:pt idx="1197">
                  <c:v>197</c:v>
                </c:pt>
                <c:pt idx="1198">
                  <c:v>198</c:v>
                </c:pt>
                <c:pt idx="1199">
                  <c:v>199</c:v>
                </c:pt>
                <c:pt idx="1200">
                  <c:v>200</c:v>
                </c:pt>
                <c:pt idx="1201">
                  <c:v>201</c:v>
                </c:pt>
                <c:pt idx="1202">
                  <c:v>202</c:v>
                </c:pt>
                <c:pt idx="1203">
                  <c:v>203</c:v>
                </c:pt>
                <c:pt idx="1204">
                  <c:v>204</c:v>
                </c:pt>
                <c:pt idx="1205">
                  <c:v>205</c:v>
                </c:pt>
                <c:pt idx="1206">
                  <c:v>206</c:v>
                </c:pt>
                <c:pt idx="1207">
                  <c:v>207</c:v>
                </c:pt>
                <c:pt idx="1208">
                  <c:v>208</c:v>
                </c:pt>
                <c:pt idx="1209">
                  <c:v>209</c:v>
                </c:pt>
                <c:pt idx="1210">
                  <c:v>210</c:v>
                </c:pt>
                <c:pt idx="1211">
                  <c:v>211</c:v>
                </c:pt>
                <c:pt idx="1212">
                  <c:v>212</c:v>
                </c:pt>
                <c:pt idx="1213">
                  <c:v>213</c:v>
                </c:pt>
                <c:pt idx="1214">
                  <c:v>214</c:v>
                </c:pt>
                <c:pt idx="1215">
                  <c:v>215</c:v>
                </c:pt>
                <c:pt idx="1216">
                  <c:v>216</c:v>
                </c:pt>
                <c:pt idx="1217">
                  <c:v>217</c:v>
                </c:pt>
                <c:pt idx="1218">
                  <c:v>218</c:v>
                </c:pt>
                <c:pt idx="1219">
                  <c:v>219</c:v>
                </c:pt>
                <c:pt idx="1220">
                  <c:v>220</c:v>
                </c:pt>
                <c:pt idx="1221">
                  <c:v>221</c:v>
                </c:pt>
                <c:pt idx="1222">
                  <c:v>222</c:v>
                </c:pt>
                <c:pt idx="1223">
                  <c:v>223</c:v>
                </c:pt>
                <c:pt idx="1224">
                  <c:v>224</c:v>
                </c:pt>
                <c:pt idx="1225">
                  <c:v>225</c:v>
                </c:pt>
                <c:pt idx="1226">
                  <c:v>226</c:v>
                </c:pt>
                <c:pt idx="1227">
                  <c:v>227</c:v>
                </c:pt>
                <c:pt idx="1228">
                  <c:v>228</c:v>
                </c:pt>
                <c:pt idx="1229">
                  <c:v>229</c:v>
                </c:pt>
                <c:pt idx="1230">
                  <c:v>230</c:v>
                </c:pt>
                <c:pt idx="1231">
                  <c:v>231</c:v>
                </c:pt>
                <c:pt idx="1232">
                  <c:v>232</c:v>
                </c:pt>
                <c:pt idx="1233">
                  <c:v>233</c:v>
                </c:pt>
                <c:pt idx="1234">
                  <c:v>234</c:v>
                </c:pt>
                <c:pt idx="1235">
                  <c:v>235</c:v>
                </c:pt>
                <c:pt idx="1236">
                  <c:v>236</c:v>
                </c:pt>
                <c:pt idx="1237">
                  <c:v>237</c:v>
                </c:pt>
                <c:pt idx="1238">
                  <c:v>238</c:v>
                </c:pt>
                <c:pt idx="1239">
                  <c:v>239</c:v>
                </c:pt>
                <c:pt idx="1240">
                  <c:v>240</c:v>
                </c:pt>
                <c:pt idx="1241">
                  <c:v>241</c:v>
                </c:pt>
                <c:pt idx="1242">
                  <c:v>242</c:v>
                </c:pt>
                <c:pt idx="1243">
                  <c:v>243</c:v>
                </c:pt>
                <c:pt idx="1244">
                  <c:v>244</c:v>
                </c:pt>
                <c:pt idx="1245">
                  <c:v>245</c:v>
                </c:pt>
                <c:pt idx="1246">
                  <c:v>246</c:v>
                </c:pt>
                <c:pt idx="1247">
                  <c:v>247</c:v>
                </c:pt>
                <c:pt idx="1248">
                  <c:v>248</c:v>
                </c:pt>
                <c:pt idx="1249">
                  <c:v>249</c:v>
                </c:pt>
                <c:pt idx="1250">
                  <c:v>250</c:v>
                </c:pt>
                <c:pt idx="1251">
                  <c:v>251</c:v>
                </c:pt>
                <c:pt idx="1252">
                  <c:v>252</c:v>
                </c:pt>
                <c:pt idx="1253">
                  <c:v>253</c:v>
                </c:pt>
                <c:pt idx="1254">
                  <c:v>254</c:v>
                </c:pt>
                <c:pt idx="1255">
                  <c:v>255</c:v>
                </c:pt>
                <c:pt idx="1256">
                  <c:v>256</c:v>
                </c:pt>
                <c:pt idx="1257">
                  <c:v>257</c:v>
                </c:pt>
                <c:pt idx="1258">
                  <c:v>258</c:v>
                </c:pt>
                <c:pt idx="1259">
                  <c:v>259</c:v>
                </c:pt>
                <c:pt idx="1260">
                  <c:v>260</c:v>
                </c:pt>
                <c:pt idx="1261">
                  <c:v>261</c:v>
                </c:pt>
                <c:pt idx="1262">
                  <c:v>262</c:v>
                </c:pt>
                <c:pt idx="1263">
                  <c:v>263</c:v>
                </c:pt>
                <c:pt idx="1264">
                  <c:v>264</c:v>
                </c:pt>
                <c:pt idx="1265">
                  <c:v>265</c:v>
                </c:pt>
                <c:pt idx="1266">
                  <c:v>266</c:v>
                </c:pt>
                <c:pt idx="1267">
                  <c:v>267</c:v>
                </c:pt>
                <c:pt idx="1268">
                  <c:v>268</c:v>
                </c:pt>
                <c:pt idx="1269">
                  <c:v>269</c:v>
                </c:pt>
                <c:pt idx="1270">
                  <c:v>270</c:v>
                </c:pt>
                <c:pt idx="1271">
                  <c:v>271</c:v>
                </c:pt>
                <c:pt idx="1272">
                  <c:v>272</c:v>
                </c:pt>
                <c:pt idx="1273">
                  <c:v>273</c:v>
                </c:pt>
                <c:pt idx="1274">
                  <c:v>274</c:v>
                </c:pt>
                <c:pt idx="1275">
                  <c:v>275</c:v>
                </c:pt>
                <c:pt idx="1276">
                  <c:v>276</c:v>
                </c:pt>
                <c:pt idx="1277">
                  <c:v>277</c:v>
                </c:pt>
                <c:pt idx="1278">
                  <c:v>278</c:v>
                </c:pt>
                <c:pt idx="1279">
                  <c:v>279</c:v>
                </c:pt>
                <c:pt idx="1280">
                  <c:v>280</c:v>
                </c:pt>
                <c:pt idx="1281">
                  <c:v>281</c:v>
                </c:pt>
                <c:pt idx="1282">
                  <c:v>282</c:v>
                </c:pt>
                <c:pt idx="1283">
                  <c:v>283</c:v>
                </c:pt>
                <c:pt idx="1284">
                  <c:v>284</c:v>
                </c:pt>
                <c:pt idx="1285">
                  <c:v>285</c:v>
                </c:pt>
                <c:pt idx="1286">
                  <c:v>286</c:v>
                </c:pt>
                <c:pt idx="1287">
                  <c:v>287</c:v>
                </c:pt>
                <c:pt idx="1288">
                  <c:v>288</c:v>
                </c:pt>
                <c:pt idx="1289">
                  <c:v>289</c:v>
                </c:pt>
                <c:pt idx="1290">
                  <c:v>290</c:v>
                </c:pt>
                <c:pt idx="1291">
                  <c:v>291</c:v>
                </c:pt>
                <c:pt idx="1292">
                  <c:v>292</c:v>
                </c:pt>
                <c:pt idx="1293">
                  <c:v>293</c:v>
                </c:pt>
                <c:pt idx="1294">
                  <c:v>294</c:v>
                </c:pt>
                <c:pt idx="1295">
                  <c:v>295</c:v>
                </c:pt>
                <c:pt idx="1296">
                  <c:v>296</c:v>
                </c:pt>
                <c:pt idx="1297">
                  <c:v>297</c:v>
                </c:pt>
                <c:pt idx="1298">
                  <c:v>298</c:v>
                </c:pt>
                <c:pt idx="1299">
                  <c:v>299</c:v>
                </c:pt>
                <c:pt idx="1300">
                  <c:v>300</c:v>
                </c:pt>
                <c:pt idx="1301">
                  <c:v>301</c:v>
                </c:pt>
                <c:pt idx="1302">
                  <c:v>302</c:v>
                </c:pt>
                <c:pt idx="1303">
                  <c:v>303</c:v>
                </c:pt>
                <c:pt idx="1304">
                  <c:v>304</c:v>
                </c:pt>
                <c:pt idx="1305">
                  <c:v>305</c:v>
                </c:pt>
                <c:pt idx="1306">
                  <c:v>306</c:v>
                </c:pt>
                <c:pt idx="1307">
                  <c:v>307</c:v>
                </c:pt>
                <c:pt idx="1308">
                  <c:v>308</c:v>
                </c:pt>
                <c:pt idx="1309">
                  <c:v>309</c:v>
                </c:pt>
                <c:pt idx="1310">
                  <c:v>310</c:v>
                </c:pt>
                <c:pt idx="1311">
                  <c:v>311</c:v>
                </c:pt>
                <c:pt idx="1312">
                  <c:v>312</c:v>
                </c:pt>
                <c:pt idx="1313">
                  <c:v>313</c:v>
                </c:pt>
                <c:pt idx="1314">
                  <c:v>314</c:v>
                </c:pt>
                <c:pt idx="1315">
                  <c:v>315</c:v>
                </c:pt>
                <c:pt idx="1316">
                  <c:v>316</c:v>
                </c:pt>
                <c:pt idx="1317">
                  <c:v>317</c:v>
                </c:pt>
                <c:pt idx="1318">
                  <c:v>318</c:v>
                </c:pt>
                <c:pt idx="1319">
                  <c:v>319</c:v>
                </c:pt>
                <c:pt idx="1320">
                  <c:v>320</c:v>
                </c:pt>
                <c:pt idx="1321">
                  <c:v>321</c:v>
                </c:pt>
                <c:pt idx="1322">
                  <c:v>322</c:v>
                </c:pt>
                <c:pt idx="1323">
                  <c:v>323</c:v>
                </c:pt>
                <c:pt idx="1324">
                  <c:v>324</c:v>
                </c:pt>
                <c:pt idx="1325">
                  <c:v>325</c:v>
                </c:pt>
                <c:pt idx="1326">
                  <c:v>326</c:v>
                </c:pt>
                <c:pt idx="1327">
                  <c:v>327</c:v>
                </c:pt>
                <c:pt idx="1328">
                  <c:v>328</c:v>
                </c:pt>
                <c:pt idx="1329">
                  <c:v>329</c:v>
                </c:pt>
                <c:pt idx="1330">
                  <c:v>330</c:v>
                </c:pt>
                <c:pt idx="1331">
                  <c:v>331</c:v>
                </c:pt>
                <c:pt idx="1332">
                  <c:v>332</c:v>
                </c:pt>
                <c:pt idx="1333">
                  <c:v>333</c:v>
                </c:pt>
                <c:pt idx="1334">
                  <c:v>334</c:v>
                </c:pt>
                <c:pt idx="1335">
                  <c:v>335</c:v>
                </c:pt>
                <c:pt idx="1336">
                  <c:v>336</c:v>
                </c:pt>
                <c:pt idx="1337">
                  <c:v>337</c:v>
                </c:pt>
                <c:pt idx="1338">
                  <c:v>338</c:v>
                </c:pt>
                <c:pt idx="1339">
                  <c:v>339</c:v>
                </c:pt>
                <c:pt idx="1340">
                  <c:v>340</c:v>
                </c:pt>
                <c:pt idx="1341">
                  <c:v>341</c:v>
                </c:pt>
                <c:pt idx="1342">
                  <c:v>342</c:v>
                </c:pt>
                <c:pt idx="1343">
                  <c:v>343</c:v>
                </c:pt>
                <c:pt idx="1344">
                  <c:v>344</c:v>
                </c:pt>
                <c:pt idx="1345">
                  <c:v>345</c:v>
                </c:pt>
                <c:pt idx="1346">
                  <c:v>346</c:v>
                </c:pt>
                <c:pt idx="1347">
                  <c:v>347</c:v>
                </c:pt>
                <c:pt idx="1348">
                  <c:v>348</c:v>
                </c:pt>
                <c:pt idx="1349">
                  <c:v>349</c:v>
                </c:pt>
                <c:pt idx="1350">
                  <c:v>350</c:v>
                </c:pt>
                <c:pt idx="1351">
                  <c:v>351</c:v>
                </c:pt>
                <c:pt idx="1352">
                  <c:v>352</c:v>
                </c:pt>
                <c:pt idx="1353">
                  <c:v>353</c:v>
                </c:pt>
                <c:pt idx="1354">
                  <c:v>354</c:v>
                </c:pt>
                <c:pt idx="1355">
                  <c:v>355</c:v>
                </c:pt>
                <c:pt idx="1356">
                  <c:v>356</c:v>
                </c:pt>
                <c:pt idx="1357">
                  <c:v>357</c:v>
                </c:pt>
                <c:pt idx="1358">
                  <c:v>358</c:v>
                </c:pt>
                <c:pt idx="1359">
                  <c:v>359</c:v>
                </c:pt>
                <c:pt idx="1360">
                  <c:v>360</c:v>
                </c:pt>
                <c:pt idx="1361">
                  <c:v>361</c:v>
                </c:pt>
                <c:pt idx="1362">
                  <c:v>362</c:v>
                </c:pt>
                <c:pt idx="1363">
                  <c:v>363</c:v>
                </c:pt>
                <c:pt idx="1364">
                  <c:v>364</c:v>
                </c:pt>
                <c:pt idx="1365">
                  <c:v>365</c:v>
                </c:pt>
                <c:pt idx="1366">
                  <c:v>366</c:v>
                </c:pt>
                <c:pt idx="1367">
                  <c:v>367</c:v>
                </c:pt>
                <c:pt idx="1368">
                  <c:v>368</c:v>
                </c:pt>
                <c:pt idx="1369">
                  <c:v>369</c:v>
                </c:pt>
                <c:pt idx="1370">
                  <c:v>370</c:v>
                </c:pt>
                <c:pt idx="1371">
                  <c:v>371</c:v>
                </c:pt>
                <c:pt idx="1372">
                  <c:v>372</c:v>
                </c:pt>
                <c:pt idx="1373">
                  <c:v>373</c:v>
                </c:pt>
                <c:pt idx="1374">
                  <c:v>374</c:v>
                </c:pt>
                <c:pt idx="1375">
                  <c:v>375</c:v>
                </c:pt>
                <c:pt idx="1376">
                  <c:v>376</c:v>
                </c:pt>
                <c:pt idx="1377">
                  <c:v>377</c:v>
                </c:pt>
                <c:pt idx="1378">
                  <c:v>378</c:v>
                </c:pt>
                <c:pt idx="1379">
                  <c:v>379</c:v>
                </c:pt>
                <c:pt idx="1380">
                  <c:v>380</c:v>
                </c:pt>
                <c:pt idx="1381">
                  <c:v>381</c:v>
                </c:pt>
                <c:pt idx="1382">
                  <c:v>382</c:v>
                </c:pt>
                <c:pt idx="1383">
                  <c:v>383</c:v>
                </c:pt>
                <c:pt idx="1384">
                  <c:v>384</c:v>
                </c:pt>
                <c:pt idx="1385">
                  <c:v>385</c:v>
                </c:pt>
                <c:pt idx="1386">
                  <c:v>386</c:v>
                </c:pt>
                <c:pt idx="1387">
                  <c:v>387</c:v>
                </c:pt>
                <c:pt idx="1388">
                  <c:v>388</c:v>
                </c:pt>
                <c:pt idx="1389">
                  <c:v>389</c:v>
                </c:pt>
                <c:pt idx="1390">
                  <c:v>390</c:v>
                </c:pt>
                <c:pt idx="1391">
                  <c:v>391</c:v>
                </c:pt>
                <c:pt idx="1392">
                  <c:v>392</c:v>
                </c:pt>
                <c:pt idx="1393">
                  <c:v>393</c:v>
                </c:pt>
                <c:pt idx="1394">
                  <c:v>394</c:v>
                </c:pt>
                <c:pt idx="1395">
                  <c:v>395</c:v>
                </c:pt>
                <c:pt idx="1396">
                  <c:v>396</c:v>
                </c:pt>
                <c:pt idx="1397">
                  <c:v>397</c:v>
                </c:pt>
                <c:pt idx="1398">
                  <c:v>398</c:v>
                </c:pt>
                <c:pt idx="1399">
                  <c:v>399</c:v>
                </c:pt>
                <c:pt idx="1400">
                  <c:v>400</c:v>
                </c:pt>
                <c:pt idx="1401">
                  <c:v>401</c:v>
                </c:pt>
                <c:pt idx="1402">
                  <c:v>402</c:v>
                </c:pt>
                <c:pt idx="1403">
                  <c:v>403</c:v>
                </c:pt>
                <c:pt idx="1404">
                  <c:v>404</c:v>
                </c:pt>
                <c:pt idx="1405">
                  <c:v>405</c:v>
                </c:pt>
                <c:pt idx="1406">
                  <c:v>406</c:v>
                </c:pt>
                <c:pt idx="1407">
                  <c:v>407</c:v>
                </c:pt>
                <c:pt idx="1408">
                  <c:v>408</c:v>
                </c:pt>
                <c:pt idx="1409">
                  <c:v>409</c:v>
                </c:pt>
                <c:pt idx="1410">
                  <c:v>410</c:v>
                </c:pt>
                <c:pt idx="1411">
                  <c:v>411</c:v>
                </c:pt>
                <c:pt idx="1412">
                  <c:v>412</c:v>
                </c:pt>
                <c:pt idx="1413">
                  <c:v>413</c:v>
                </c:pt>
                <c:pt idx="1414">
                  <c:v>414</c:v>
                </c:pt>
                <c:pt idx="1415">
                  <c:v>415</c:v>
                </c:pt>
                <c:pt idx="1416">
                  <c:v>416</c:v>
                </c:pt>
                <c:pt idx="1417">
                  <c:v>417</c:v>
                </c:pt>
                <c:pt idx="1418">
                  <c:v>418</c:v>
                </c:pt>
                <c:pt idx="1419">
                  <c:v>419</c:v>
                </c:pt>
                <c:pt idx="1420">
                  <c:v>420</c:v>
                </c:pt>
                <c:pt idx="1421">
                  <c:v>421</c:v>
                </c:pt>
                <c:pt idx="1422">
                  <c:v>422</c:v>
                </c:pt>
                <c:pt idx="1423">
                  <c:v>423</c:v>
                </c:pt>
                <c:pt idx="1424">
                  <c:v>424</c:v>
                </c:pt>
                <c:pt idx="1425">
                  <c:v>425</c:v>
                </c:pt>
                <c:pt idx="1426">
                  <c:v>426</c:v>
                </c:pt>
                <c:pt idx="1427">
                  <c:v>427</c:v>
                </c:pt>
                <c:pt idx="1428">
                  <c:v>428</c:v>
                </c:pt>
                <c:pt idx="1429">
                  <c:v>429</c:v>
                </c:pt>
                <c:pt idx="1430">
                  <c:v>430</c:v>
                </c:pt>
                <c:pt idx="1431">
                  <c:v>431</c:v>
                </c:pt>
                <c:pt idx="1432">
                  <c:v>432</c:v>
                </c:pt>
                <c:pt idx="1433">
                  <c:v>433</c:v>
                </c:pt>
                <c:pt idx="1434">
                  <c:v>434</c:v>
                </c:pt>
                <c:pt idx="1435">
                  <c:v>435</c:v>
                </c:pt>
                <c:pt idx="1436">
                  <c:v>436</c:v>
                </c:pt>
                <c:pt idx="1437">
                  <c:v>437</c:v>
                </c:pt>
                <c:pt idx="1438">
                  <c:v>438</c:v>
                </c:pt>
                <c:pt idx="1439">
                  <c:v>439</c:v>
                </c:pt>
                <c:pt idx="1440">
                  <c:v>440</c:v>
                </c:pt>
                <c:pt idx="1441">
                  <c:v>441</c:v>
                </c:pt>
                <c:pt idx="1442">
                  <c:v>442</c:v>
                </c:pt>
                <c:pt idx="1443">
                  <c:v>443</c:v>
                </c:pt>
                <c:pt idx="1444">
                  <c:v>444</c:v>
                </c:pt>
                <c:pt idx="1445">
                  <c:v>445</c:v>
                </c:pt>
                <c:pt idx="1446">
                  <c:v>446</c:v>
                </c:pt>
                <c:pt idx="1447">
                  <c:v>447</c:v>
                </c:pt>
                <c:pt idx="1448">
                  <c:v>448</c:v>
                </c:pt>
                <c:pt idx="1449">
                  <c:v>449</c:v>
                </c:pt>
                <c:pt idx="1450">
                  <c:v>450</c:v>
                </c:pt>
                <c:pt idx="1451">
                  <c:v>451</c:v>
                </c:pt>
                <c:pt idx="1452">
                  <c:v>452</c:v>
                </c:pt>
                <c:pt idx="1453">
                  <c:v>453</c:v>
                </c:pt>
                <c:pt idx="1454">
                  <c:v>454</c:v>
                </c:pt>
                <c:pt idx="1455">
                  <c:v>455</c:v>
                </c:pt>
                <c:pt idx="1456">
                  <c:v>456</c:v>
                </c:pt>
                <c:pt idx="1457">
                  <c:v>457</c:v>
                </c:pt>
                <c:pt idx="1458">
                  <c:v>458</c:v>
                </c:pt>
                <c:pt idx="1459">
                  <c:v>459</c:v>
                </c:pt>
                <c:pt idx="1460">
                  <c:v>460</c:v>
                </c:pt>
                <c:pt idx="1461">
                  <c:v>461</c:v>
                </c:pt>
                <c:pt idx="1462">
                  <c:v>462</c:v>
                </c:pt>
                <c:pt idx="1463">
                  <c:v>463</c:v>
                </c:pt>
                <c:pt idx="1464">
                  <c:v>464</c:v>
                </c:pt>
                <c:pt idx="1465">
                  <c:v>465</c:v>
                </c:pt>
                <c:pt idx="1466">
                  <c:v>466</c:v>
                </c:pt>
                <c:pt idx="1467">
                  <c:v>467</c:v>
                </c:pt>
                <c:pt idx="1468">
                  <c:v>468</c:v>
                </c:pt>
                <c:pt idx="1469">
                  <c:v>469</c:v>
                </c:pt>
                <c:pt idx="1470">
                  <c:v>470</c:v>
                </c:pt>
                <c:pt idx="1471">
                  <c:v>471</c:v>
                </c:pt>
                <c:pt idx="1472">
                  <c:v>472</c:v>
                </c:pt>
                <c:pt idx="1473">
                  <c:v>473</c:v>
                </c:pt>
                <c:pt idx="1474">
                  <c:v>474</c:v>
                </c:pt>
                <c:pt idx="1475">
                  <c:v>475</c:v>
                </c:pt>
                <c:pt idx="1476">
                  <c:v>476</c:v>
                </c:pt>
                <c:pt idx="1477">
                  <c:v>477</c:v>
                </c:pt>
                <c:pt idx="1478">
                  <c:v>478</c:v>
                </c:pt>
                <c:pt idx="1479">
                  <c:v>479</c:v>
                </c:pt>
                <c:pt idx="1480">
                  <c:v>480</c:v>
                </c:pt>
                <c:pt idx="1481">
                  <c:v>481</c:v>
                </c:pt>
                <c:pt idx="1482">
                  <c:v>482</c:v>
                </c:pt>
                <c:pt idx="1483">
                  <c:v>483</c:v>
                </c:pt>
                <c:pt idx="1484">
                  <c:v>484</c:v>
                </c:pt>
                <c:pt idx="1485">
                  <c:v>485</c:v>
                </c:pt>
                <c:pt idx="1486">
                  <c:v>486</c:v>
                </c:pt>
                <c:pt idx="1487">
                  <c:v>487</c:v>
                </c:pt>
                <c:pt idx="1488">
                  <c:v>488</c:v>
                </c:pt>
                <c:pt idx="1489">
                  <c:v>489</c:v>
                </c:pt>
                <c:pt idx="1490">
                  <c:v>490</c:v>
                </c:pt>
                <c:pt idx="1491">
                  <c:v>491</c:v>
                </c:pt>
                <c:pt idx="1492">
                  <c:v>492</c:v>
                </c:pt>
                <c:pt idx="1493">
                  <c:v>493</c:v>
                </c:pt>
                <c:pt idx="1494">
                  <c:v>494</c:v>
                </c:pt>
                <c:pt idx="1495">
                  <c:v>495</c:v>
                </c:pt>
                <c:pt idx="1496">
                  <c:v>496</c:v>
                </c:pt>
                <c:pt idx="1497">
                  <c:v>497</c:v>
                </c:pt>
                <c:pt idx="1498">
                  <c:v>498</c:v>
                </c:pt>
                <c:pt idx="1499">
                  <c:v>499</c:v>
                </c:pt>
                <c:pt idx="1500">
                  <c:v>500</c:v>
                </c:pt>
                <c:pt idx="1501">
                  <c:v>501</c:v>
                </c:pt>
                <c:pt idx="1502">
                  <c:v>502</c:v>
                </c:pt>
                <c:pt idx="1503">
                  <c:v>503</c:v>
                </c:pt>
                <c:pt idx="1504">
                  <c:v>504</c:v>
                </c:pt>
                <c:pt idx="1505">
                  <c:v>505</c:v>
                </c:pt>
                <c:pt idx="1506">
                  <c:v>506</c:v>
                </c:pt>
                <c:pt idx="1507">
                  <c:v>507</c:v>
                </c:pt>
                <c:pt idx="1508">
                  <c:v>508</c:v>
                </c:pt>
                <c:pt idx="1509">
                  <c:v>509</c:v>
                </c:pt>
                <c:pt idx="1510">
                  <c:v>510</c:v>
                </c:pt>
                <c:pt idx="1511">
                  <c:v>511</c:v>
                </c:pt>
                <c:pt idx="1512">
                  <c:v>512</c:v>
                </c:pt>
                <c:pt idx="1513">
                  <c:v>513</c:v>
                </c:pt>
                <c:pt idx="1514">
                  <c:v>514</c:v>
                </c:pt>
                <c:pt idx="1515">
                  <c:v>515</c:v>
                </c:pt>
                <c:pt idx="1516">
                  <c:v>516</c:v>
                </c:pt>
                <c:pt idx="1517">
                  <c:v>517</c:v>
                </c:pt>
                <c:pt idx="1518">
                  <c:v>518</c:v>
                </c:pt>
                <c:pt idx="1519">
                  <c:v>519</c:v>
                </c:pt>
                <c:pt idx="1520">
                  <c:v>520</c:v>
                </c:pt>
                <c:pt idx="1521">
                  <c:v>521</c:v>
                </c:pt>
                <c:pt idx="1522">
                  <c:v>522</c:v>
                </c:pt>
                <c:pt idx="1523">
                  <c:v>523</c:v>
                </c:pt>
                <c:pt idx="1524">
                  <c:v>524</c:v>
                </c:pt>
                <c:pt idx="1525">
                  <c:v>525</c:v>
                </c:pt>
                <c:pt idx="1526">
                  <c:v>526</c:v>
                </c:pt>
                <c:pt idx="1527">
                  <c:v>527</c:v>
                </c:pt>
                <c:pt idx="1528">
                  <c:v>528</c:v>
                </c:pt>
                <c:pt idx="1529">
                  <c:v>529</c:v>
                </c:pt>
                <c:pt idx="1530">
                  <c:v>530</c:v>
                </c:pt>
                <c:pt idx="1531">
                  <c:v>531</c:v>
                </c:pt>
                <c:pt idx="1532">
                  <c:v>532</c:v>
                </c:pt>
                <c:pt idx="1533">
                  <c:v>533</c:v>
                </c:pt>
                <c:pt idx="1534">
                  <c:v>534</c:v>
                </c:pt>
                <c:pt idx="1535">
                  <c:v>535</c:v>
                </c:pt>
                <c:pt idx="1536">
                  <c:v>536</c:v>
                </c:pt>
                <c:pt idx="1537">
                  <c:v>537</c:v>
                </c:pt>
                <c:pt idx="1538">
                  <c:v>538</c:v>
                </c:pt>
                <c:pt idx="1539">
                  <c:v>539</c:v>
                </c:pt>
                <c:pt idx="1540">
                  <c:v>540</c:v>
                </c:pt>
                <c:pt idx="1541">
                  <c:v>541</c:v>
                </c:pt>
                <c:pt idx="1542">
                  <c:v>542</c:v>
                </c:pt>
                <c:pt idx="1543">
                  <c:v>543</c:v>
                </c:pt>
                <c:pt idx="1544">
                  <c:v>544</c:v>
                </c:pt>
                <c:pt idx="1545">
                  <c:v>545</c:v>
                </c:pt>
                <c:pt idx="1546">
                  <c:v>546</c:v>
                </c:pt>
                <c:pt idx="1547">
                  <c:v>547</c:v>
                </c:pt>
                <c:pt idx="1548">
                  <c:v>548</c:v>
                </c:pt>
                <c:pt idx="1549">
                  <c:v>549</c:v>
                </c:pt>
                <c:pt idx="1550">
                  <c:v>550</c:v>
                </c:pt>
                <c:pt idx="1551">
                  <c:v>551</c:v>
                </c:pt>
                <c:pt idx="1552">
                  <c:v>552</c:v>
                </c:pt>
                <c:pt idx="1553">
                  <c:v>553</c:v>
                </c:pt>
                <c:pt idx="1554">
                  <c:v>554</c:v>
                </c:pt>
                <c:pt idx="1555">
                  <c:v>555</c:v>
                </c:pt>
                <c:pt idx="1556">
                  <c:v>556</c:v>
                </c:pt>
                <c:pt idx="1557">
                  <c:v>557</c:v>
                </c:pt>
                <c:pt idx="1558">
                  <c:v>558</c:v>
                </c:pt>
                <c:pt idx="1559">
                  <c:v>559</c:v>
                </c:pt>
                <c:pt idx="1560">
                  <c:v>560</c:v>
                </c:pt>
                <c:pt idx="1561">
                  <c:v>561</c:v>
                </c:pt>
                <c:pt idx="1562">
                  <c:v>562</c:v>
                </c:pt>
                <c:pt idx="1563">
                  <c:v>563</c:v>
                </c:pt>
                <c:pt idx="1564">
                  <c:v>564</c:v>
                </c:pt>
                <c:pt idx="1565">
                  <c:v>565</c:v>
                </c:pt>
                <c:pt idx="1566">
                  <c:v>566</c:v>
                </c:pt>
                <c:pt idx="1567">
                  <c:v>567</c:v>
                </c:pt>
                <c:pt idx="1568">
                  <c:v>568</c:v>
                </c:pt>
                <c:pt idx="1569">
                  <c:v>569</c:v>
                </c:pt>
                <c:pt idx="1570">
                  <c:v>570</c:v>
                </c:pt>
                <c:pt idx="1571">
                  <c:v>571</c:v>
                </c:pt>
                <c:pt idx="1572">
                  <c:v>572</c:v>
                </c:pt>
                <c:pt idx="1573">
                  <c:v>573</c:v>
                </c:pt>
                <c:pt idx="1574">
                  <c:v>574</c:v>
                </c:pt>
                <c:pt idx="1575">
                  <c:v>575</c:v>
                </c:pt>
                <c:pt idx="1576">
                  <c:v>576</c:v>
                </c:pt>
                <c:pt idx="1577">
                  <c:v>577</c:v>
                </c:pt>
                <c:pt idx="1578">
                  <c:v>578</c:v>
                </c:pt>
                <c:pt idx="1579">
                  <c:v>579</c:v>
                </c:pt>
                <c:pt idx="1580">
                  <c:v>580</c:v>
                </c:pt>
                <c:pt idx="1581">
                  <c:v>581</c:v>
                </c:pt>
                <c:pt idx="1582">
                  <c:v>582</c:v>
                </c:pt>
                <c:pt idx="1583">
                  <c:v>583</c:v>
                </c:pt>
                <c:pt idx="1584">
                  <c:v>584</c:v>
                </c:pt>
                <c:pt idx="1585">
                  <c:v>585</c:v>
                </c:pt>
                <c:pt idx="1586">
                  <c:v>586</c:v>
                </c:pt>
                <c:pt idx="1587">
                  <c:v>587</c:v>
                </c:pt>
                <c:pt idx="1588">
                  <c:v>588</c:v>
                </c:pt>
                <c:pt idx="1589">
                  <c:v>589</c:v>
                </c:pt>
                <c:pt idx="1590">
                  <c:v>590</c:v>
                </c:pt>
                <c:pt idx="1591">
                  <c:v>591</c:v>
                </c:pt>
                <c:pt idx="1592">
                  <c:v>592</c:v>
                </c:pt>
                <c:pt idx="1593">
                  <c:v>593</c:v>
                </c:pt>
                <c:pt idx="1594">
                  <c:v>594</c:v>
                </c:pt>
                <c:pt idx="1595">
                  <c:v>595</c:v>
                </c:pt>
                <c:pt idx="1596">
                  <c:v>596</c:v>
                </c:pt>
                <c:pt idx="1597">
                  <c:v>597</c:v>
                </c:pt>
                <c:pt idx="1598">
                  <c:v>598</c:v>
                </c:pt>
                <c:pt idx="1599">
                  <c:v>599</c:v>
                </c:pt>
                <c:pt idx="1600">
                  <c:v>600</c:v>
                </c:pt>
                <c:pt idx="1601">
                  <c:v>601</c:v>
                </c:pt>
                <c:pt idx="1602">
                  <c:v>602</c:v>
                </c:pt>
                <c:pt idx="1603">
                  <c:v>603</c:v>
                </c:pt>
                <c:pt idx="1604">
                  <c:v>604</c:v>
                </c:pt>
                <c:pt idx="1605">
                  <c:v>605</c:v>
                </c:pt>
                <c:pt idx="1606">
                  <c:v>606</c:v>
                </c:pt>
                <c:pt idx="1607">
                  <c:v>607</c:v>
                </c:pt>
                <c:pt idx="1608">
                  <c:v>608</c:v>
                </c:pt>
                <c:pt idx="1609">
                  <c:v>609</c:v>
                </c:pt>
                <c:pt idx="1610">
                  <c:v>610</c:v>
                </c:pt>
                <c:pt idx="1611">
                  <c:v>611</c:v>
                </c:pt>
                <c:pt idx="1612">
                  <c:v>612</c:v>
                </c:pt>
                <c:pt idx="1613">
                  <c:v>613</c:v>
                </c:pt>
                <c:pt idx="1614">
                  <c:v>614</c:v>
                </c:pt>
                <c:pt idx="1615">
                  <c:v>615</c:v>
                </c:pt>
                <c:pt idx="1616">
                  <c:v>616</c:v>
                </c:pt>
                <c:pt idx="1617">
                  <c:v>617</c:v>
                </c:pt>
                <c:pt idx="1618">
                  <c:v>618</c:v>
                </c:pt>
                <c:pt idx="1619">
                  <c:v>619</c:v>
                </c:pt>
                <c:pt idx="1620">
                  <c:v>620</c:v>
                </c:pt>
                <c:pt idx="1621">
                  <c:v>621</c:v>
                </c:pt>
                <c:pt idx="1622">
                  <c:v>622</c:v>
                </c:pt>
                <c:pt idx="1623">
                  <c:v>623</c:v>
                </c:pt>
                <c:pt idx="1624">
                  <c:v>624</c:v>
                </c:pt>
                <c:pt idx="1625">
                  <c:v>625</c:v>
                </c:pt>
                <c:pt idx="1626">
                  <c:v>626</c:v>
                </c:pt>
                <c:pt idx="1627">
                  <c:v>627</c:v>
                </c:pt>
                <c:pt idx="1628">
                  <c:v>628</c:v>
                </c:pt>
                <c:pt idx="1629">
                  <c:v>629</c:v>
                </c:pt>
                <c:pt idx="1630">
                  <c:v>630</c:v>
                </c:pt>
                <c:pt idx="1631">
                  <c:v>631</c:v>
                </c:pt>
                <c:pt idx="1632">
                  <c:v>632</c:v>
                </c:pt>
                <c:pt idx="1633">
                  <c:v>633</c:v>
                </c:pt>
                <c:pt idx="1634">
                  <c:v>634</c:v>
                </c:pt>
                <c:pt idx="1635">
                  <c:v>635</c:v>
                </c:pt>
                <c:pt idx="1636">
                  <c:v>636</c:v>
                </c:pt>
                <c:pt idx="1637">
                  <c:v>637</c:v>
                </c:pt>
                <c:pt idx="1638">
                  <c:v>638</c:v>
                </c:pt>
                <c:pt idx="1639">
                  <c:v>639</c:v>
                </c:pt>
                <c:pt idx="1640">
                  <c:v>640</c:v>
                </c:pt>
                <c:pt idx="1641">
                  <c:v>641</c:v>
                </c:pt>
                <c:pt idx="1642">
                  <c:v>642</c:v>
                </c:pt>
                <c:pt idx="1643">
                  <c:v>643</c:v>
                </c:pt>
                <c:pt idx="1644">
                  <c:v>644</c:v>
                </c:pt>
                <c:pt idx="1645">
                  <c:v>645</c:v>
                </c:pt>
                <c:pt idx="1646">
                  <c:v>646</c:v>
                </c:pt>
                <c:pt idx="1647">
                  <c:v>647</c:v>
                </c:pt>
                <c:pt idx="1648">
                  <c:v>648</c:v>
                </c:pt>
                <c:pt idx="1649">
                  <c:v>649</c:v>
                </c:pt>
                <c:pt idx="1650">
                  <c:v>650</c:v>
                </c:pt>
                <c:pt idx="1651">
                  <c:v>651</c:v>
                </c:pt>
                <c:pt idx="1652">
                  <c:v>652</c:v>
                </c:pt>
                <c:pt idx="1653">
                  <c:v>653</c:v>
                </c:pt>
                <c:pt idx="1654">
                  <c:v>654</c:v>
                </c:pt>
                <c:pt idx="1655">
                  <c:v>655</c:v>
                </c:pt>
                <c:pt idx="1656">
                  <c:v>656</c:v>
                </c:pt>
                <c:pt idx="1657">
                  <c:v>657</c:v>
                </c:pt>
                <c:pt idx="1658">
                  <c:v>658</c:v>
                </c:pt>
                <c:pt idx="1659">
                  <c:v>659</c:v>
                </c:pt>
                <c:pt idx="1660">
                  <c:v>660</c:v>
                </c:pt>
                <c:pt idx="1661">
                  <c:v>661</c:v>
                </c:pt>
                <c:pt idx="1662">
                  <c:v>662</c:v>
                </c:pt>
                <c:pt idx="1663">
                  <c:v>663</c:v>
                </c:pt>
                <c:pt idx="1664">
                  <c:v>664</c:v>
                </c:pt>
                <c:pt idx="1665">
                  <c:v>665</c:v>
                </c:pt>
                <c:pt idx="1666">
                  <c:v>666</c:v>
                </c:pt>
                <c:pt idx="1667">
                  <c:v>667</c:v>
                </c:pt>
                <c:pt idx="1668">
                  <c:v>668</c:v>
                </c:pt>
                <c:pt idx="1669">
                  <c:v>669</c:v>
                </c:pt>
                <c:pt idx="1670">
                  <c:v>670</c:v>
                </c:pt>
                <c:pt idx="1671">
                  <c:v>671</c:v>
                </c:pt>
                <c:pt idx="1672">
                  <c:v>672</c:v>
                </c:pt>
                <c:pt idx="1673">
                  <c:v>673</c:v>
                </c:pt>
                <c:pt idx="1674">
                  <c:v>674</c:v>
                </c:pt>
                <c:pt idx="1675">
                  <c:v>675</c:v>
                </c:pt>
                <c:pt idx="1676">
                  <c:v>676</c:v>
                </c:pt>
                <c:pt idx="1677">
                  <c:v>677</c:v>
                </c:pt>
                <c:pt idx="1678">
                  <c:v>678</c:v>
                </c:pt>
                <c:pt idx="1679">
                  <c:v>679</c:v>
                </c:pt>
                <c:pt idx="1680">
                  <c:v>680</c:v>
                </c:pt>
                <c:pt idx="1681">
                  <c:v>681</c:v>
                </c:pt>
                <c:pt idx="1682">
                  <c:v>682</c:v>
                </c:pt>
                <c:pt idx="1683">
                  <c:v>683</c:v>
                </c:pt>
                <c:pt idx="1684">
                  <c:v>684</c:v>
                </c:pt>
                <c:pt idx="1685">
                  <c:v>685</c:v>
                </c:pt>
                <c:pt idx="1686">
                  <c:v>686</c:v>
                </c:pt>
                <c:pt idx="1687">
                  <c:v>687</c:v>
                </c:pt>
                <c:pt idx="1688">
                  <c:v>688</c:v>
                </c:pt>
                <c:pt idx="1689">
                  <c:v>689</c:v>
                </c:pt>
                <c:pt idx="1690">
                  <c:v>690</c:v>
                </c:pt>
                <c:pt idx="1691">
                  <c:v>691</c:v>
                </c:pt>
                <c:pt idx="1692">
                  <c:v>692</c:v>
                </c:pt>
                <c:pt idx="1693">
                  <c:v>693</c:v>
                </c:pt>
                <c:pt idx="1694">
                  <c:v>694</c:v>
                </c:pt>
                <c:pt idx="1695">
                  <c:v>695</c:v>
                </c:pt>
                <c:pt idx="1696">
                  <c:v>696</c:v>
                </c:pt>
                <c:pt idx="1697">
                  <c:v>697</c:v>
                </c:pt>
                <c:pt idx="1698">
                  <c:v>698</c:v>
                </c:pt>
                <c:pt idx="1699">
                  <c:v>699</c:v>
                </c:pt>
                <c:pt idx="1700">
                  <c:v>700</c:v>
                </c:pt>
                <c:pt idx="1701">
                  <c:v>701</c:v>
                </c:pt>
                <c:pt idx="1702">
                  <c:v>702</c:v>
                </c:pt>
                <c:pt idx="1703">
                  <c:v>703</c:v>
                </c:pt>
                <c:pt idx="1704">
                  <c:v>704</c:v>
                </c:pt>
                <c:pt idx="1705">
                  <c:v>705</c:v>
                </c:pt>
                <c:pt idx="1706">
                  <c:v>706</c:v>
                </c:pt>
                <c:pt idx="1707">
                  <c:v>707</c:v>
                </c:pt>
                <c:pt idx="1708">
                  <c:v>708</c:v>
                </c:pt>
                <c:pt idx="1709">
                  <c:v>709</c:v>
                </c:pt>
                <c:pt idx="1710">
                  <c:v>710</c:v>
                </c:pt>
                <c:pt idx="1711">
                  <c:v>711</c:v>
                </c:pt>
                <c:pt idx="1712">
                  <c:v>712</c:v>
                </c:pt>
                <c:pt idx="1713">
                  <c:v>713</c:v>
                </c:pt>
                <c:pt idx="1714">
                  <c:v>714</c:v>
                </c:pt>
                <c:pt idx="1715">
                  <c:v>715</c:v>
                </c:pt>
                <c:pt idx="1716">
                  <c:v>716</c:v>
                </c:pt>
                <c:pt idx="1717">
                  <c:v>717</c:v>
                </c:pt>
                <c:pt idx="1718">
                  <c:v>718</c:v>
                </c:pt>
                <c:pt idx="1719">
                  <c:v>719</c:v>
                </c:pt>
                <c:pt idx="1720">
                  <c:v>720</c:v>
                </c:pt>
                <c:pt idx="1721">
                  <c:v>721</c:v>
                </c:pt>
                <c:pt idx="1722">
                  <c:v>722</c:v>
                </c:pt>
                <c:pt idx="1723">
                  <c:v>723</c:v>
                </c:pt>
                <c:pt idx="1724">
                  <c:v>724</c:v>
                </c:pt>
                <c:pt idx="1725">
                  <c:v>725</c:v>
                </c:pt>
                <c:pt idx="1726">
                  <c:v>726</c:v>
                </c:pt>
                <c:pt idx="1727">
                  <c:v>727</c:v>
                </c:pt>
                <c:pt idx="1728">
                  <c:v>728</c:v>
                </c:pt>
                <c:pt idx="1729">
                  <c:v>729</c:v>
                </c:pt>
                <c:pt idx="1730">
                  <c:v>730</c:v>
                </c:pt>
                <c:pt idx="1731">
                  <c:v>731</c:v>
                </c:pt>
                <c:pt idx="1732">
                  <c:v>732</c:v>
                </c:pt>
                <c:pt idx="1733">
                  <c:v>733</c:v>
                </c:pt>
                <c:pt idx="1734">
                  <c:v>734</c:v>
                </c:pt>
                <c:pt idx="1735">
                  <c:v>735</c:v>
                </c:pt>
                <c:pt idx="1736">
                  <c:v>736</c:v>
                </c:pt>
                <c:pt idx="1737">
                  <c:v>737</c:v>
                </c:pt>
                <c:pt idx="1738">
                  <c:v>738</c:v>
                </c:pt>
                <c:pt idx="1739">
                  <c:v>739</c:v>
                </c:pt>
                <c:pt idx="1740">
                  <c:v>740</c:v>
                </c:pt>
                <c:pt idx="1741">
                  <c:v>741</c:v>
                </c:pt>
                <c:pt idx="1742">
                  <c:v>742</c:v>
                </c:pt>
                <c:pt idx="1743">
                  <c:v>743</c:v>
                </c:pt>
                <c:pt idx="1744">
                  <c:v>744</c:v>
                </c:pt>
                <c:pt idx="1745">
                  <c:v>745</c:v>
                </c:pt>
                <c:pt idx="1746">
                  <c:v>746</c:v>
                </c:pt>
                <c:pt idx="1747">
                  <c:v>747</c:v>
                </c:pt>
                <c:pt idx="1748">
                  <c:v>748</c:v>
                </c:pt>
                <c:pt idx="1749">
                  <c:v>749</c:v>
                </c:pt>
                <c:pt idx="1750">
                  <c:v>750</c:v>
                </c:pt>
                <c:pt idx="1751">
                  <c:v>751</c:v>
                </c:pt>
                <c:pt idx="1752">
                  <c:v>752</c:v>
                </c:pt>
                <c:pt idx="1753">
                  <c:v>753</c:v>
                </c:pt>
                <c:pt idx="1754">
                  <c:v>754</c:v>
                </c:pt>
                <c:pt idx="1755">
                  <c:v>755</c:v>
                </c:pt>
                <c:pt idx="1756">
                  <c:v>756</c:v>
                </c:pt>
                <c:pt idx="1757">
                  <c:v>757</c:v>
                </c:pt>
                <c:pt idx="1758">
                  <c:v>758</c:v>
                </c:pt>
                <c:pt idx="1759">
                  <c:v>759</c:v>
                </c:pt>
                <c:pt idx="1760">
                  <c:v>760</c:v>
                </c:pt>
                <c:pt idx="1761">
                  <c:v>761</c:v>
                </c:pt>
                <c:pt idx="1762">
                  <c:v>762</c:v>
                </c:pt>
                <c:pt idx="1763">
                  <c:v>763</c:v>
                </c:pt>
                <c:pt idx="1764">
                  <c:v>764</c:v>
                </c:pt>
                <c:pt idx="1765">
                  <c:v>765</c:v>
                </c:pt>
                <c:pt idx="1766">
                  <c:v>766</c:v>
                </c:pt>
                <c:pt idx="1767">
                  <c:v>767</c:v>
                </c:pt>
                <c:pt idx="1768">
                  <c:v>768</c:v>
                </c:pt>
                <c:pt idx="1769">
                  <c:v>769</c:v>
                </c:pt>
                <c:pt idx="1770">
                  <c:v>770</c:v>
                </c:pt>
                <c:pt idx="1771">
                  <c:v>771</c:v>
                </c:pt>
                <c:pt idx="1772">
                  <c:v>772</c:v>
                </c:pt>
                <c:pt idx="1773">
                  <c:v>773</c:v>
                </c:pt>
                <c:pt idx="1774">
                  <c:v>774</c:v>
                </c:pt>
                <c:pt idx="1775">
                  <c:v>775</c:v>
                </c:pt>
                <c:pt idx="1776">
                  <c:v>776</c:v>
                </c:pt>
                <c:pt idx="1777">
                  <c:v>777</c:v>
                </c:pt>
                <c:pt idx="1778">
                  <c:v>778</c:v>
                </c:pt>
                <c:pt idx="1779">
                  <c:v>779</c:v>
                </c:pt>
                <c:pt idx="1780">
                  <c:v>780</c:v>
                </c:pt>
                <c:pt idx="1781">
                  <c:v>781</c:v>
                </c:pt>
                <c:pt idx="1782">
                  <c:v>782</c:v>
                </c:pt>
                <c:pt idx="1783">
                  <c:v>783</c:v>
                </c:pt>
                <c:pt idx="1784">
                  <c:v>784</c:v>
                </c:pt>
                <c:pt idx="1785">
                  <c:v>785</c:v>
                </c:pt>
                <c:pt idx="1786">
                  <c:v>786</c:v>
                </c:pt>
                <c:pt idx="1787">
                  <c:v>787</c:v>
                </c:pt>
                <c:pt idx="1788">
                  <c:v>788</c:v>
                </c:pt>
                <c:pt idx="1789">
                  <c:v>789</c:v>
                </c:pt>
                <c:pt idx="1790">
                  <c:v>790</c:v>
                </c:pt>
                <c:pt idx="1791">
                  <c:v>791</c:v>
                </c:pt>
                <c:pt idx="1792">
                  <c:v>792</c:v>
                </c:pt>
                <c:pt idx="1793">
                  <c:v>793</c:v>
                </c:pt>
                <c:pt idx="1794">
                  <c:v>794</c:v>
                </c:pt>
                <c:pt idx="1795">
                  <c:v>795</c:v>
                </c:pt>
                <c:pt idx="1796">
                  <c:v>796</c:v>
                </c:pt>
                <c:pt idx="1797">
                  <c:v>797</c:v>
                </c:pt>
                <c:pt idx="1798">
                  <c:v>798</c:v>
                </c:pt>
                <c:pt idx="1799">
                  <c:v>799</c:v>
                </c:pt>
                <c:pt idx="1800">
                  <c:v>800</c:v>
                </c:pt>
                <c:pt idx="1801">
                  <c:v>801</c:v>
                </c:pt>
                <c:pt idx="1802">
                  <c:v>802</c:v>
                </c:pt>
                <c:pt idx="1803">
                  <c:v>803</c:v>
                </c:pt>
                <c:pt idx="1804">
                  <c:v>804</c:v>
                </c:pt>
                <c:pt idx="1805">
                  <c:v>805</c:v>
                </c:pt>
                <c:pt idx="1806">
                  <c:v>806</c:v>
                </c:pt>
                <c:pt idx="1807">
                  <c:v>807</c:v>
                </c:pt>
                <c:pt idx="1808">
                  <c:v>808</c:v>
                </c:pt>
                <c:pt idx="1809">
                  <c:v>809</c:v>
                </c:pt>
                <c:pt idx="1810">
                  <c:v>810</c:v>
                </c:pt>
                <c:pt idx="1811">
                  <c:v>811</c:v>
                </c:pt>
                <c:pt idx="1812">
                  <c:v>812</c:v>
                </c:pt>
                <c:pt idx="1813">
                  <c:v>813</c:v>
                </c:pt>
                <c:pt idx="1814">
                  <c:v>814</c:v>
                </c:pt>
                <c:pt idx="1815">
                  <c:v>815</c:v>
                </c:pt>
                <c:pt idx="1816">
                  <c:v>816</c:v>
                </c:pt>
                <c:pt idx="1817">
                  <c:v>817</c:v>
                </c:pt>
                <c:pt idx="1818">
                  <c:v>818</c:v>
                </c:pt>
                <c:pt idx="1819">
                  <c:v>819</c:v>
                </c:pt>
                <c:pt idx="1820">
                  <c:v>820</c:v>
                </c:pt>
                <c:pt idx="1821">
                  <c:v>821</c:v>
                </c:pt>
                <c:pt idx="1822">
                  <c:v>822</c:v>
                </c:pt>
                <c:pt idx="1823">
                  <c:v>823</c:v>
                </c:pt>
                <c:pt idx="1824">
                  <c:v>824</c:v>
                </c:pt>
                <c:pt idx="1825">
                  <c:v>825</c:v>
                </c:pt>
                <c:pt idx="1826">
                  <c:v>826</c:v>
                </c:pt>
                <c:pt idx="1827">
                  <c:v>827</c:v>
                </c:pt>
                <c:pt idx="1828">
                  <c:v>828</c:v>
                </c:pt>
                <c:pt idx="1829">
                  <c:v>829</c:v>
                </c:pt>
                <c:pt idx="1830">
                  <c:v>830</c:v>
                </c:pt>
                <c:pt idx="1831">
                  <c:v>831</c:v>
                </c:pt>
                <c:pt idx="1832">
                  <c:v>832</c:v>
                </c:pt>
                <c:pt idx="1833">
                  <c:v>833</c:v>
                </c:pt>
                <c:pt idx="1834">
                  <c:v>834</c:v>
                </c:pt>
                <c:pt idx="1835">
                  <c:v>835</c:v>
                </c:pt>
                <c:pt idx="1836">
                  <c:v>836</c:v>
                </c:pt>
                <c:pt idx="1837">
                  <c:v>837</c:v>
                </c:pt>
                <c:pt idx="1838">
                  <c:v>838</c:v>
                </c:pt>
                <c:pt idx="1839">
                  <c:v>839</c:v>
                </c:pt>
                <c:pt idx="1840">
                  <c:v>840</c:v>
                </c:pt>
                <c:pt idx="1841">
                  <c:v>841</c:v>
                </c:pt>
                <c:pt idx="1842">
                  <c:v>842</c:v>
                </c:pt>
                <c:pt idx="1843">
                  <c:v>843</c:v>
                </c:pt>
                <c:pt idx="1844">
                  <c:v>844</c:v>
                </c:pt>
                <c:pt idx="1845">
                  <c:v>845</c:v>
                </c:pt>
                <c:pt idx="1846">
                  <c:v>846</c:v>
                </c:pt>
                <c:pt idx="1847">
                  <c:v>847</c:v>
                </c:pt>
                <c:pt idx="1848">
                  <c:v>848</c:v>
                </c:pt>
                <c:pt idx="1849">
                  <c:v>849</c:v>
                </c:pt>
                <c:pt idx="1850">
                  <c:v>850</c:v>
                </c:pt>
                <c:pt idx="1851">
                  <c:v>851</c:v>
                </c:pt>
                <c:pt idx="1852">
                  <c:v>852</c:v>
                </c:pt>
                <c:pt idx="1853">
                  <c:v>853</c:v>
                </c:pt>
                <c:pt idx="1854">
                  <c:v>854</c:v>
                </c:pt>
                <c:pt idx="1855">
                  <c:v>855</c:v>
                </c:pt>
                <c:pt idx="1856">
                  <c:v>856</c:v>
                </c:pt>
                <c:pt idx="1857">
                  <c:v>857</c:v>
                </c:pt>
                <c:pt idx="1858">
                  <c:v>858</c:v>
                </c:pt>
                <c:pt idx="1859">
                  <c:v>859</c:v>
                </c:pt>
                <c:pt idx="1860">
                  <c:v>860</c:v>
                </c:pt>
                <c:pt idx="1861">
                  <c:v>861</c:v>
                </c:pt>
                <c:pt idx="1862">
                  <c:v>862</c:v>
                </c:pt>
                <c:pt idx="1863">
                  <c:v>863</c:v>
                </c:pt>
                <c:pt idx="1864">
                  <c:v>864</c:v>
                </c:pt>
                <c:pt idx="1865">
                  <c:v>865</c:v>
                </c:pt>
                <c:pt idx="1866">
                  <c:v>866</c:v>
                </c:pt>
                <c:pt idx="1867">
                  <c:v>867</c:v>
                </c:pt>
                <c:pt idx="1868">
                  <c:v>868</c:v>
                </c:pt>
                <c:pt idx="1869">
                  <c:v>869</c:v>
                </c:pt>
                <c:pt idx="1870">
                  <c:v>870</c:v>
                </c:pt>
                <c:pt idx="1871">
                  <c:v>871</c:v>
                </c:pt>
                <c:pt idx="1872">
                  <c:v>872</c:v>
                </c:pt>
                <c:pt idx="1873">
                  <c:v>873</c:v>
                </c:pt>
                <c:pt idx="1874">
                  <c:v>874</c:v>
                </c:pt>
                <c:pt idx="1875">
                  <c:v>875</c:v>
                </c:pt>
                <c:pt idx="1876">
                  <c:v>876</c:v>
                </c:pt>
                <c:pt idx="1877">
                  <c:v>877</c:v>
                </c:pt>
                <c:pt idx="1878">
                  <c:v>878</c:v>
                </c:pt>
                <c:pt idx="1879">
                  <c:v>879</c:v>
                </c:pt>
                <c:pt idx="1880">
                  <c:v>880</c:v>
                </c:pt>
                <c:pt idx="1881">
                  <c:v>881</c:v>
                </c:pt>
                <c:pt idx="1882">
                  <c:v>882</c:v>
                </c:pt>
                <c:pt idx="1883">
                  <c:v>883</c:v>
                </c:pt>
                <c:pt idx="1884">
                  <c:v>884</c:v>
                </c:pt>
                <c:pt idx="1885">
                  <c:v>885</c:v>
                </c:pt>
                <c:pt idx="1886">
                  <c:v>886</c:v>
                </c:pt>
                <c:pt idx="1887">
                  <c:v>887</c:v>
                </c:pt>
                <c:pt idx="1888">
                  <c:v>888</c:v>
                </c:pt>
                <c:pt idx="1889">
                  <c:v>889</c:v>
                </c:pt>
                <c:pt idx="1890">
                  <c:v>890</c:v>
                </c:pt>
                <c:pt idx="1891">
                  <c:v>891</c:v>
                </c:pt>
                <c:pt idx="1892">
                  <c:v>892</c:v>
                </c:pt>
                <c:pt idx="1893">
                  <c:v>893</c:v>
                </c:pt>
                <c:pt idx="1894">
                  <c:v>894</c:v>
                </c:pt>
                <c:pt idx="1895">
                  <c:v>895</c:v>
                </c:pt>
                <c:pt idx="1896">
                  <c:v>896</c:v>
                </c:pt>
                <c:pt idx="1897">
                  <c:v>897</c:v>
                </c:pt>
                <c:pt idx="1898">
                  <c:v>898</c:v>
                </c:pt>
                <c:pt idx="1899">
                  <c:v>899</c:v>
                </c:pt>
                <c:pt idx="1900">
                  <c:v>900</c:v>
                </c:pt>
                <c:pt idx="1901">
                  <c:v>901</c:v>
                </c:pt>
                <c:pt idx="1902">
                  <c:v>902</c:v>
                </c:pt>
                <c:pt idx="1903">
                  <c:v>903</c:v>
                </c:pt>
                <c:pt idx="1904">
                  <c:v>904</c:v>
                </c:pt>
                <c:pt idx="1905">
                  <c:v>905</c:v>
                </c:pt>
                <c:pt idx="1906">
                  <c:v>906</c:v>
                </c:pt>
                <c:pt idx="1907">
                  <c:v>907</c:v>
                </c:pt>
                <c:pt idx="1908">
                  <c:v>908</c:v>
                </c:pt>
                <c:pt idx="1909">
                  <c:v>909</c:v>
                </c:pt>
                <c:pt idx="1910">
                  <c:v>910</c:v>
                </c:pt>
                <c:pt idx="1911">
                  <c:v>911</c:v>
                </c:pt>
                <c:pt idx="1912">
                  <c:v>912</c:v>
                </c:pt>
                <c:pt idx="1913">
                  <c:v>913</c:v>
                </c:pt>
                <c:pt idx="1914">
                  <c:v>914</c:v>
                </c:pt>
                <c:pt idx="1915">
                  <c:v>915</c:v>
                </c:pt>
                <c:pt idx="1916">
                  <c:v>916</c:v>
                </c:pt>
                <c:pt idx="1917">
                  <c:v>917</c:v>
                </c:pt>
                <c:pt idx="1918">
                  <c:v>918</c:v>
                </c:pt>
                <c:pt idx="1919">
                  <c:v>919</c:v>
                </c:pt>
                <c:pt idx="1920">
                  <c:v>920</c:v>
                </c:pt>
                <c:pt idx="1921">
                  <c:v>921</c:v>
                </c:pt>
                <c:pt idx="1922">
                  <c:v>922</c:v>
                </c:pt>
                <c:pt idx="1923">
                  <c:v>923</c:v>
                </c:pt>
                <c:pt idx="1924">
                  <c:v>924</c:v>
                </c:pt>
                <c:pt idx="1925">
                  <c:v>925</c:v>
                </c:pt>
                <c:pt idx="1926">
                  <c:v>926</c:v>
                </c:pt>
                <c:pt idx="1927">
                  <c:v>927</c:v>
                </c:pt>
                <c:pt idx="1928">
                  <c:v>928</c:v>
                </c:pt>
                <c:pt idx="1929">
                  <c:v>929</c:v>
                </c:pt>
                <c:pt idx="1930">
                  <c:v>930</c:v>
                </c:pt>
                <c:pt idx="1931">
                  <c:v>931</c:v>
                </c:pt>
                <c:pt idx="1932">
                  <c:v>932</c:v>
                </c:pt>
                <c:pt idx="1933">
                  <c:v>933</c:v>
                </c:pt>
                <c:pt idx="1934">
                  <c:v>934</c:v>
                </c:pt>
                <c:pt idx="1935">
                  <c:v>935</c:v>
                </c:pt>
                <c:pt idx="1936">
                  <c:v>936</c:v>
                </c:pt>
                <c:pt idx="1937">
                  <c:v>937</c:v>
                </c:pt>
                <c:pt idx="1938">
                  <c:v>938</c:v>
                </c:pt>
                <c:pt idx="1939">
                  <c:v>939</c:v>
                </c:pt>
                <c:pt idx="1940">
                  <c:v>940</c:v>
                </c:pt>
                <c:pt idx="1941">
                  <c:v>941</c:v>
                </c:pt>
                <c:pt idx="1942">
                  <c:v>942</c:v>
                </c:pt>
                <c:pt idx="1943">
                  <c:v>943</c:v>
                </c:pt>
                <c:pt idx="1944">
                  <c:v>944</c:v>
                </c:pt>
                <c:pt idx="1945">
                  <c:v>945</c:v>
                </c:pt>
                <c:pt idx="1946">
                  <c:v>946</c:v>
                </c:pt>
                <c:pt idx="1947">
                  <c:v>947</c:v>
                </c:pt>
                <c:pt idx="1948">
                  <c:v>948</c:v>
                </c:pt>
                <c:pt idx="1949">
                  <c:v>949</c:v>
                </c:pt>
                <c:pt idx="1950">
                  <c:v>950</c:v>
                </c:pt>
                <c:pt idx="1951">
                  <c:v>951</c:v>
                </c:pt>
                <c:pt idx="1952">
                  <c:v>952</c:v>
                </c:pt>
                <c:pt idx="1953">
                  <c:v>953</c:v>
                </c:pt>
                <c:pt idx="1954">
                  <c:v>954</c:v>
                </c:pt>
                <c:pt idx="1955">
                  <c:v>955</c:v>
                </c:pt>
                <c:pt idx="1956">
                  <c:v>956</c:v>
                </c:pt>
                <c:pt idx="1957">
                  <c:v>957</c:v>
                </c:pt>
                <c:pt idx="1958">
                  <c:v>958</c:v>
                </c:pt>
                <c:pt idx="1959">
                  <c:v>959</c:v>
                </c:pt>
                <c:pt idx="1960">
                  <c:v>960</c:v>
                </c:pt>
                <c:pt idx="1961">
                  <c:v>961</c:v>
                </c:pt>
                <c:pt idx="1962">
                  <c:v>962</c:v>
                </c:pt>
                <c:pt idx="1963">
                  <c:v>963</c:v>
                </c:pt>
                <c:pt idx="1964">
                  <c:v>964</c:v>
                </c:pt>
                <c:pt idx="1965">
                  <c:v>965</c:v>
                </c:pt>
                <c:pt idx="1966">
                  <c:v>966</c:v>
                </c:pt>
                <c:pt idx="1967">
                  <c:v>967</c:v>
                </c:pt>
                <c:pt idx="1968">
                  <c:v>968</c:v>
                </c:pt>
                <c:pt idx="1969">
                  <c:v>969</c:v>
                </c:pt>
                <c:pt idx="1970">
                  <c:v>970</c:v>
                </c:pt>
                <c:pt idx="1971">
                  <c:v>971</c:v>
                </c:pt>
                <c:pt idx="1972">
                  <c:v>972</c:v>
                </c:pt>
                <c:pt idx="1973">
                  <c:v>973</c:v>
                </c:pt>
                <c:pt idx="1974">
                  <c:v>974</c:v>
                </c:pt>
                <c:pt idx="1975">
                  <c:v>975</c:v>
                </c:pt>
                <c:pt idx="1976">
                  <c:v>976</c:v>
                </c:pt>
                <c:pt idx="1977">
                  <c:v>977</c:v>
                </c:pt>
                <c:pt idx="1978">
                  <c:v>978</c:v>
                </c:pt>
                <c:pt idx="1979">
                  <c:v>979</c:v>
                </c:pt>
                <c:pt idx="1980">
                  <c:v>980</c:v>
                </c:pt>
                <c:pt idx="1981">
                  <c:v>981</c:v>
                </c:pt>
                <c:pt idx="1982">
                  <c:v>982</c:v>
                </c:pt>
                <c:pt idx="1983">
                  <c:v>983</c:v>
                </c:pt>
                <c:pt idx="1984">
                  <c:v>984</c:v>
                </c:pt>
                <c:pt idx="1985">
                  <c:v>985</c:v>
                </c:pt>
                <c:pt idx="1986">
                  <c:v>986</c:v>
                </c:pt>
                <c:pt idx="1987">
                  <c:v>987</c:v>
                </c:pt>
                <c:pt idx="1988">
                  <c:v>988</c:v>
                </c:pt>
                <c:pt idx="1989">
                  <c:v>989</c:v>
                </c:pt>
                <c:pt idx="1990">
                  <c:v>990</c:v>
                </c:pt>
                <c:pt idx="1991">
                  <c:v>991</c:v>
                </c:pt>
                <c:pt idx="1992">
                  <c:v>992</c:v>
                </c:pt>
                <c:pt idx="1993">
                  <c:v>993</c:v>
                </c:pt>
                <c:pt idx="1994">
                  <c:v>994</c:v>
                </c:pt>
                <c:pt idx="1995">
                  <c:v>995</c:v>
                </c:pt>
                <c:pt idx="1996">
                  <c:v>996</c:v>
                </c:pt>
                <c:pt idx="1997">
                  <c:v>997</c:v>
                </c:pt>
                <c:pt idx="1998">
                  <c:v>998</c:v>
                </c:pt>
                <c:pt idx="1999">
                  <c:v>999</c:v>
                </c:pt>
                <c:pt idx="2000">
                  <c:v>1000</c:v>
                </c:pt>
              </c:numCache>
            </c:numRef>
          </c:xVal>
          <c:yVal>
            <c:numRef>
              <c:f>Sheet1!$D$1:$D$2001</c:f>
              <c:numCache>
                <c:formatCode>General</c:formatCode>
                <c:ptCount val="2001"/>
                <c:pt idx="0">
                  <c:v>4.2300000000000003E-3</c:v>
                </c:pt>
                <c:pt idx="1">
                  <c:v>4.13E-3</c:v>
                </c:pt>
                <c:pt idx="2">
                  <c:v>4.2300000000000003E-3</c:v>
                </c:pt>
                <c:pt idx="3">
                  <c:v>4.2300000000000003E-3</c:v>
                </c:pt>
                <c:pt idx="4">
                  <c:v>4.2300000000000003E-3</c:v>
                </c:pt>
                <c:pt idx="5">
                  <c:v>4.2300000000000003E-3</c:v>
                </c:pt>
                <c:pt idx="6">
                  <c:v>4.3400000000000001E-3</c:v>
                </c:pt>
                <c:pt idx="7">
                  <c:v>4.2300000000000003E-3</c:v>
                </c:pt>
                <c:pt idx="8">
                  <c:v>4.3400000000000001E-3</c:v>
                </c:pt>
                <c:pt idx="9">
                  <c:v>4.45E-3</c:v>
                </c:pt>
                <c:pt idx="10">
                  <c:v>4.2300000000000003E-3</c:v>
                </c:pt>
                <c:pt idx="11">
                  <c:v>4.3400000000000001E-3</c:v>
                </c:pt>
                <c:pt idx="12">
                  <c:v>4.3400000000000001E-3</c:v>
                </c:pt>
                <c:pt idx="13">
                  <c:v>4.3400000000000001E-3</c:v>
                </c:pt>
                <c:pt idx="14">
                  <c:v>4.45E-3</c:v>
                </c:pt>
                <c:pt idx="15">
                  <c:v>4.3400000000000001E-3</c:v>
                </c:pt>
                <c:pt idx="16">
                  <c:v>4.3400000000000001E-3</c:v>
                </c:pt>
                <c:pt idx="17">
                  <c:v>4.45E-3</c:v>
                </c:pt>
                <c:pt idx="18">
                  <c:v>4.5599999999999998E-3</c:v>
                </c:pt>
                <c:pt idx="19">
                  <c:v>4.45E-3</c:v>
                </c:pt>
                <c:pt idx="20">
                  <c:v>4.5599999999999998E-3</c:v>
                </c:pt>
                <c:pt idx="21">
                  <c:v>4.5599999999999998E-3</c:v>
                </c:pt>
                <c:pt idx="22">
                  <c:v>4.3400000000000001E-3</c:v>
                </c:pt>
                <c:pt idx="23">
                  <c:v>4.45E-3</c:v>
                </c:pt>
                <c:pt idx="24">
                  <c:v>4.45E-3</c:v>
                </c:pt>
                <c:pt idx="25">
                  <c:v>4.45E-3</c:v>
                </c:pt>
                <c:pt idx="26">
                  <c:v>4.45E-3</c:v>
                </c:pt>
                <c:pt idx="27">
                  <c:v>4.5599999999999998E-3</c:v>
                </c:pt>
                <c:pt idx="28">
                  <c:v>4.5599999999999998E-3</c:v>
                </c:pt>
                <c:pt idx="29">
                  <c:v>4.5599999999999998E-3</c:v>
                </c:pt>
                <c:pt idx="30">
                  <c:v>4.5599999999999998E-3</c:v>
                </c:pt>
                <c:pt idx="31">
                  <c:v>4.6699999999999997E-3</c:v>
                </c:pt>
                <c:pt idx="32">
                  <c:v>4.6699999999999997E-3</c:v>
                </c:pt>
                <c:pt idx="33">
                  <c:v>4.6699999999999997E-3</c:v>
                </c:pt>
                <c:pt idx="34">
                  <c:v>4.6699999999999997E-3</c:v>
                </c:pt>
                <c:pt idx="35">
                  <c:v>4.6699999999999997E-3</c:v>
                </c:pt>
                <c:pt idx="36">
                  <c:v>4.7800000000000004E-3</c:v>
                </c:pt>
                <c:pt idx="37">
                  <c:v>4.7800000000000004E-3</c:v>
                </c:pt>
                <c:pt idx="38">
                  <c:v>4.7800000000000004E-3</c:v>
                </c:pt>
                <c:pt idx="39">
                  <c:v>4.7800000000000004E-3</c:v>
                </c:pt>
                <c:pt idx="40">
                  <c:v>4.7800000000000004E-3</c:v>
                </c:pt>
                <c:pt idx="41">
                  <c:v>4.7800000000000004E-3</c:v>
                </c:pt>
                <c:pt idx="42">
                  <c:v>4.7800000000000004E-3</c:v>
                </c:pt>
                <c:pt idx="43">
                  <c:v>4.6699999999999997E-3</c:v>
                </c:pt>
                <c:pt idx="44">
                  <c:v>4.7800000000000004E-3</c:v>
                </c:pt>
                <c:pt idx="45">
                  <c:v>4.8900000000000002E-3</c:v>
                </c:pt>
                <c:pt idx="46">
                  <c:v>4.8900000000000002E-3</c:v>
                </c:pt>
                <c:pt idx="47">
                  <c:v>4.8900000000000002E-3</c:v>
                </c:pt>
                <c:pt idx="48">
                  <c:v>5.0000000000000001E-3</c:v>
                </c:pt>
                <c:pt idx="49">
                  <c:v>4.8900000000000002E-3</c:v>
                </c:pt>
                <c:pt idx="50">
                  <c:v>4.8900000000000002E-3</c:v>
                </c:pt>
                <c:pt idx="51">
                  <c:v>4.8900000000000002E-3</c:v>
                </c:pt>
                <c:pt idx="52">
                  <c:v>4.8900000000000002E-3</c:v>
                </c:pt>
                <c:pt idx="53">
                  <c:v>4.8900000000000002E-3</c:v>
                </c:pt>
                <c:pt idx="54">
                  <c:v>5.0000000000000001E-3</c:v>
                </c:pt>
                <c:pt idx="55">
                  <c:v>5.0000000000000001E-3</c:v>
                </c:pt>
                <c:pt idx="56">
                  <c:v>5.0000000000000001E-3</c:v>
                </c:pt>
                <c:pt idx="57">
                  <c:v>5.0000000000000001E-3</c:v>
                </c:pt>
                <c:pt idx="58">
                  <c:v>5.1000000000000004E-3</c:v>
                </c:pt>
                <c:pt idx="59">
                  <c:v>5.0000000000000001E-3</c:v>
                </c:pt>
                <c:pt idx="60">
                  <c:v>5.1000000000000004E-3</c:v>
                </c:pt>
                <c:pt idx="61">
                  <c:v>5.1000000000000004E-3</c:v>
                </c:pt>
                <c:pt idx="62">
                  <c:v>5.1000000000000004E-3</c:v>
                </c:pt>
                <c:pt idx="63">
                  <c:v>5.1000000000000004E-3</c:v>
                </c:pt>
                <c:pt idx="64">
                  <c:v>5.2100000000000002E-3</c:v>
                </c:pt>
                <c:pt idx="65">
                  <c:v>5.1000000000000004E-3</c:v>
                </c:pt>
                <c:pt idx="66">
                  <c:v>5.2100000000000002E-3</c:v>
                </c:pt>
                <c:pt idx="67">
                  <c:v>5.2100000000000002E-3</c:v>
                </c:pt>
                <c:pt idx="68">
                  <c:v>5.1000000000000004E-3</c:v>
                </c:pt>
                <c:pt idx="69">
                  <c:v>5.2100000000000002E-3</c:v>
                </c:pt>
                <c:pt idx="70">
                  <c:v>5.2100000000000002E-3</c:v>
                </c:pt>
                <c:pt idx="71">
                  <c:v>5.3200000000000001E-3</c:v>
                </c:pt>
                <c:pt idx="72">
                  <c:v>5.2100000000000002E-3</c:v>
                </c:pt>
                <c:pt idx="73">
                  <c:v>5.2100000000000002E-3</c:v>
                </c:pt>
                <c:pt idx="74">
                  <c:v>5.3200000000000001E-3</c:v>
                </c:pt>
                <c:pt idx="75">
                  <c:v>5.3200000000000001E-3</c:v>
                </c:pt>
                <c:pt idx="76">
                  <c:v>5.3200000000000001E-3</c:v>
                </c:pt>
                <c:pt idx="77">
                  <c:v>5.3200000000000001E-3</c:v>
                </c:pt>
                <c:pt idx="78">
                  <c:v>5.3200000000000001E-3</c:v>
                </c:pt>
                <c:pt idx="79">
                  <c:v>5.3200000000000001E-3</c:v>
                </c:pt>
                <c:pt idx="80">
                  <c:v>5.4299999999999999E-3</c:v>
                </c:pt>
                <c:pt idx="81">
                  <c:v>5.4299999999999999E-3</c:v>
                </c:pt>
                <c:pt idx="82">
                  <c:v>5.4299999999999999E-3</c:v>
                </c:pt>
                <c:pt idx="83">
                  <c:v>5.4299999999999999E-3</c:v>
                </c:pt>
                <c:pt idx="84">
                  <c:v>5.4299999999999999E-3</c:v>
                </c:pt>
                <c:pt idx="85">
                  <c:v>5.4299999999999999E-3</c:v>
                </c:pt>
                <c:pt idx="86">
                  <c:v>5.4299999999999999E-3</c:v>
                </c:pt>
                <c:pt idx="87">
                  <c:v>5.4299999999999999E-3</c:v>
                </c:pt>
                <c:pt idx="88">
                  <c:v>5.4299999999999999E-3</c:v>
                </c:pt>
                <c:pt idx="89">
                  <c:v>5.5399999999999998E-3</c:v>
                </c:pt>
                <c:pt idx="90">
                  <c:v>5.5399999999999998E-3</c:v>
                </c:pt>
                <c:pt idx="91">
                  <c:v>5.5399999999999998E-3</c:v>
                </c:pt>
                <c:pt idx="92">
                  <c:v>5.5399999999999998E-3</c:v>
                </c:pt>
                <c:pt idx="93">
                  <c:v>5.5399999999999998E-3</c:v>
                </c:pt>
                <c:pt idx="94">
                  <c:v>5.6499999999999996E-3</c:v>
                </c:pt>
                <c:pt idx="95">
                  <c:v>5.5399999999999998E-3</c:v>
                </c:pt>
                <c:pt idx="96">
                  <c:v>5.6499999999999996E-3</c:v>
                </c:pt>
                <c:pt idx="97">
                  <c:v>5.7600000000000004E-3</c:v>
                </c:pt>
                <c:pt idx="98">
                  <c:v>5.7600000000000004E-3</c:v>
                </c:pt>
                <c:pt idx="99">
                  <c:v>5.7600000000000004E-3</c:v>
                </c:pt>
                <c:pt idx="100">
                  <c:v>5.7600000000000004E-3</c:v>
                </c:pt>
                <c:pt idx="101">
                  <c:v>5.7600000000000004E-3</c:v>
                </c:pt>
                <c:pt idx="102">
                  <c:v>5.7600000000000004E-3</c:v>
                </c:pt>
                <c:pt idx="103">
                  <c:v>5.7600000000000004E-3</c:v>
                </c:pt>
                <c:pt idx="104">
                  <c:v>5.8700000000000002E-3</c:v>
                </c:pt>
                <c:pt idx="105">
                  <c:v>5.8700000000000002E-3</c:v>
                </c:pt>
                <c:pt idx="106">
                  <c:v>5.8700000000000002E-3</c:v>
                </c:pt>
                <c:pt idx="107">
                  <c:v>5.8700000000000002E-3</c:v>
                </c:pt>
                <c:pt idx="108">
                  <c:v>5.8700000000000002E-3</c:v>
                </c:pt>
                <c:pt idx="109">
                  <c:v>5.8700000000000002E-3</c:v>
                </c:pt>
                <c:pt idx="110">
                  <c:v>5.8700000000000002E-3</c:v>
                </c:pt>
                <c:pt idx="111">
                  <c:v>5.9699999999999996E-3</c:v>
                </c:pt>
                <c:pt idx="112">
                  <c:v>5.9699999999999996E-3</c:v>
                </c:pt>
                <c:pt idx="113">
                  <c:v>5.9699999999999996E-3</c:v>
                </c:pt>
                <c:pt idx="114">
                  <c:v>6.0800000000000003E-3</c:v>
                </c:pt>
                <c:pt idx="115">
                  <c:v>6.0800000000000003E-3</c:v>
                </c:pt>
                <c:pt idx="116">
                  <c:v>5.9699999999999996E-3</c:v>
                </c:pt>
                <c:pt idx="117">
                  <c:v>6.0800000000000003E-3</c:v>
                </c:pt>
                <c:pt idx="118">
                  <c:v>6.0800000000000003E-3</c:v>
                </c:pt>
                <c:pt idx="119">
                  <c:v>6.0800000000000003E-3</c:v>
                </c:pt>
                <c:pt idx="120">
                  <c:v>6.0800000000000003E-3</c:v>
                </c:pt>
                <c:pt idx="121">
                  <c:v>6.0800000000000003E-3</c:v>
                </c:pt>
                <c:pt idx="122">
                  <c:v>6.1900000000000002E-3</c:v>
                </c:pt>
                <c:pt idx="123">
                  <c:v>6.0800000000000003E-3</c:v>
                </c:pt>
                <c:pt idx="124">
                  <c:v>6.3E-3</c:v>
                </c:pt>
                <c:pt idx="125">
                  <c:v>6.1900000000000002E-3</c:v>
                </c:pt>
                <c:pt idx="126">
                  <c:v>6.3E-3</c:v>
                </c:pt>
                <c:pt idx="127">
                  <c:v>6.1900000000000002E-3</c:v>
                </c:pt>
                <c:pt idx="128">
                  <c:v>6.1900000000000002E-3</c:v>
                </c:pt>
                <c:pt idx="129">
                  <c:v>6.3E-3</c:v>
                </c:pt>
                <c:pt idx="130">
                  <c:v>6.3E-3</c:v>
                </c:pt>
                <c:pt idx="131">
                  <c:v>6.4099999999999999E-3</c:v>
                </c:pt>
                <c:pt idx="132">
                  <c:v>6.4099999999999999E-3</c:v>
                </c:pt>
                <c:pt idx="133">
                  <c:v>6.4099999999999999E-3</c:v>
                </c:pt>
                <c:pt idx="134">
                  <c:v>6.4099999999999999E-3</c:v>
                </c:pt>
                <c:pt idx="135">
                  <c:v>6.5199999999999998E-3</c:v>
                </c:pt>
                <c:pt idx="136">
                  <c:v>6.4099999999999999E-3</c:v>
                </c:pt>
                <c:pt idx="137">
                  <c:v>6.5199999999999998E-3</c:v>
                </c:pt>
                <c:pt idx="138">
                  <c:v>6.6299999999999996E-3</c:v>
                </c:pt>
                <c:pt idx="139">
                  <c:v>6.4099999999999999E-3</c:v>
                </c:pt>
                <c:pt idx="140">
                  <c:v>6.6299999999999996E-3</c:v>
                </c:pt>
                <c:pt idx="141">
                  <c:v>6.5199999999999998E-3</c:v>
                </c:pt>
                <c:pt idx="142">
                  <c:v>6.6299999999999996E-3</c:v>
                </c:pt>
                <c:pt idx="143">
                  <c:v>6.7299999999999999E-3</c:v>
                </c:pt>
                <c:pt idx="144">
                  <c:v>6.7299999999999999E-3</c:v>
                </c:pt>
                <c:pt idx="145">
                  <c:v>6.7299999999999999E-3</c:v>
                </c:pt>
                <c:pt idx="146">
                  <c:v>6.6299999999999996E-3</c:v>
                </c:pt>
                <c:pt idx="147">
                  <c:v>6.6299999999999996E-3</c:v>
                </c:pt>
                <c:pt idx="148">
                  <c:v>6.6299999999999996E-3</c:v>
                </c:pt>
                <c:pt idx="149">
                  <c:v>6.7299999999999999E-3</c:v>
                </c:pt>
                <c:pt idx="150">
                  <c:v>6.8399999999999997E-3</c:v>
                </c:pt>
                <c:pt idx="151">
                  <c:v>6.7299999999999999E-3</c:v>
                </c:pt>
                <c:pt idx="152">
                  <c:v>6.8399999999999997E-3</c:v>
                </c:pt>
                <c:pt idx="153">
                  <c:v>6.9499999999999996E-3</c:v>
                </c:pt>
                <c:pt idx="154">
                  <c:v>6.9499999999999996E-3</c:v>
                </c:pt>
                <c:pt idx="155">
                  <c:v>6.8399999999999997E-3</c:v>
                </c:pt>
                <c:pt idx="156">
                  <c:v>6.9499999999999996E-3</c:v>
                </c:pt>
                <c:pt idx="157">
                  <c:v>6.9499999999999996E-3</c:v>
                </c:pt>
                <c:pt idx="158">
                  <c:v>6.8399999999999997E-3</c:v>
                </c:pt>
                <c:pt idx="159">
                  <c:v>7.0600000000000003E-3</c:v>
                </c:pt>
                <c:pt idx="160">
                  <c:v>7.0600000000000003E-3</c:v>
                </c:pt>
                <c:pt idx="161">
                  <c:v>7.0600000000000003E-3</c:v>
                </c:pt>
                <c:pt idx="162">
                  <c:v>7.1700000000000002E-3</c:v>
                </c:pt>
                <c:pt idx="163">
                  <c:v>7.0600000000000003E-3</c:v>
                </c:pt>
                <c:pt idx="164">
                  <c:v>7.0600000000000003E-3</c:v>
                </c:pt>
                <c:pt idx="165">
                  <c:v>7.0600000000000003E-3</c:v>
                </c:pt>
                <c:pt idx="166">
                  <c:v>7.0600000000000003E-3</c:v>
                </c:pt>
                <c:pt idx="167">
                  <c:v>7.1700000000000002E-3</c:v>
                </c:pt>
                <c:pt idx="168">
                  <c:v>7.28E-3</c:v>
                </c:pt>
                <c:pt idx="169">
                  <c:v>7.28E-3</c:v>
                </c:pt>
                <c:pt idx="170">
                  <c:v>7.28E-3</c:v>
                </c:pt>
                <c:pt idx="171">
                  <c:v>7.28E-3</c:v>
                </c:pt>
                <c:pt idx="172">
                  <c:v>7.28E-3</c:v>
                </c:pt>
                <c:pt idx="173">
                  <c:v>7.3899999999999999E-3</c:v>
                </c:pt>
                <c:pt idx="174">
                  <c:v>7.3899999999999999E-3</c:v>
                </c:pt>
                <c:pt idx="175">
                  <c:v>7.3899999999999999E-3</c:v>
                </c:pt>
                <c:pt idx="176">
                  <c:v>7.4999999999999997E-3</c:v>
                </c:pt>
                <c:pt idx="177">
                  <c:v>7.4999999999999997E-3</c:v>
                </c:pt>
                <c:pt idx="178">
                  <c:v>7.4999999999999997E-3</c:v>
                </c:pt>
                <c:pt idx="179">
                  <c:v>7.4999999999999997E-3</c:v>
                </c:pt>
                <c:pt idx="180">
                  <c:v>7.4999999999999997E-3</c:v>
                </c:pt>
                <c:pt idx="181">
                  <c:v>7.4999999999999997E-3</c:v>
                </c:pt>
                <c:pt idx="182">
                  <c:v>7.6E-3</c:v>
                </c:pt>
                <c:pt idx="183">
                  <c:v>7.6E-3</c:v>
                </c:pt>
                <c:pt idx="184">
                  <c:v>7.6E-3</c:v>
                </c:pt>
                <c:pt idx="185">
                  <c:v>7.7099999999999998E-3</c:v>
                </c:pt>
                <c:pt idx="186">
                  <c:v>7.7099999999999998E-3</c:v>
                </c:pt>
                <c:pt idx="187">
                  <c:v>7.7099999999999998E-3</c:v>
                </c:pt>
                <c:pt idx="188">
                  <c:v>7.8200000000000006E-3</c:v>
                </c:pt>
                <c:pt idx="189">
                  <c:v>7.9299999999999995E-3</c:v>
                </c:pt>
                <c:pt idx="190">
                  <c:v>7.7099999999999998E-3</c:v>
                </c:pt>
                <c:pt idx="191">
                  <c:v>7.7099999999999998E-3</c:v>
                </c:pt>
                <c:pt idx="192">
                  <c:v>7.8200000000000006E-3</c:v>
                </c:pt>
                <c:pt idx="193">
                  <c:v>7.9299999999999995E-3</c:v>
                </c:pt>
                <c:pt idx="194">
                  <c:v>7.9299999999999995E-3</c:v>
                </c:pt>
                <c:pt idx="195">
                  <c:v>7.8200000000000006E-3</c:v>
                </c:pt>
                <c:pt idx="196">
                  <c:v>8.0400000000000003E-3</c:v>
                </c:pt>
                <c:pt idx="197">
                  <c:v>8.0400000000000003E-3</c:v>
                </c:pt>
                <c:pt idx="198">
                  <c:v>8.0400000000000003E-3</c:v>
                </c:pt>
                <c:pt idx="199">
                  <c:v>8.0400000000000003E-3</c:v>
                </c:pt>
                <c:pt idx="200">
                  <c:v>8.0400000000000003E-3</c:v>
                </c:pt>
                <c:pt idx="201">
                  <c:v>8.0400000000000003E-3</c:v>
                </c:pt>
                <c:pt idx="202">
                  <c:v>8.1499999999999993E-3</c:v>
                </c:pt>
                <c:pt idx="203">
                  <c:v>8.1499999999999993E-3</c:v>
                </c:pt>
                <c:pt idx="204">
                  <c:v>8.1499999999999993E-3</c:v>
                </c:pt>
                <c:pt idx="205">
                  <c:v>8.26E-3</c:v>
                </c:pt>
                <c:pt idx="206">
                  <c:v>8.26E-3</c:v>
                </c:pt>
                <c:pt idx="207">
                  <c:v>8.26E-3</c:v>
                </c:pt>
                <c:pt idx="208">
                  <c:v>8.26E-3</c:v>
                </c:pt>
                <c:pt idx="209">
                  <c:v>8.3599999999999994E-3</c:v>
                </c:pt>
                <c:pt idx="210">
                  <c:v>8.3599999999999994E-3</c:v>
                </c:pt>
                <c:pt idx="211">
                  <c:v>8.3599999999999994E-3</c:v>
                </c:pt>
                <c:pt idx="212">
                  <c:v>8.3599999999999994E-3</c:v>
                </c:pt>
                <c:pt idx="213">
                  <c:v>8.4700000000000001E-3</c:v>
                </c:pt>
                <c:pt idx="214">
                  <c:v>8.3599999999999994E-3</c:v>
                </c:pt>
                <c:pt idx="215">
                  <c:v>8.4700000000000001E-3</c:v>
                </c:pt>
                <c:pt idx="216">
                  <c:v>8.4700000000000001E-3</c:v>
                </c:pt>
                <c:pt idx="217">
                  <c:v>8.5800000000000008E-3</c:v>
                </c:pt>
                <c:pt idx="218">
                  <c:v>8.5800000000000008E-3</c:v>
                </c:pt>
                <c:pt idx="219">
                  <c:v>8.5800000000000008E-3</c:v>
                </c:pt>
                <c:pt idx="220">
                  <c:v>8.8000000000000005E-3</c:v>
                </c:pt>
                <c:pt idx="221">
                  <c:v>8.6899999999999998E-3</c:v>
                </c:pt>
                <c:pt idx="222">
                  <c:v>8.6899999999999998E-3</c:v>
                </c:pt>
                <c:pt idx="223">
                  <c:v>8.8000000000000005E-3</c:v>
                </c:pt>
                <c:pt idx="224">
                  <c:v>8.8000000000000005E-3</c:v>
                </c:pt>
                <c:pt idx="225">
                  <c:v>8.6899999999999998E-3</c:v>
                </c:pt>
                <c:pt idx="226">
                  <c:v>8.9099999999999995E-3</c:v>
                </c:pt>
                <c:pt idx="227">
                  <c:v>8.9099999999999995E-3</c:v>
                </c:pt>
                <c:pt idx="228">
                  <c:v>8.9099999999999995E-3</c:v>
                </c:pt>
                <c:pt idx="229">
                  <c:v>9.0200000000000002E-3</c:v>
                </c:pt>
                <c:pt idx="230">
                  <c:v>9.0200000000000002E-3</c:v>
                </c:pt>
                <c:pt idx="231">
                  <c:v>9.0200000000000002E-3</c:v>
                </c:pt>
                <c:pt idx="232">
                  <c:v>9.0200000000000002E-3</c:v>
                </c:pt>
                <c:pt idx="233">
                  <c:v>9.0200000000000002E-3</c:v>
                </c:pt>
                <c:pt idx="234">
                  <c:v>9.1299999999999992E-3</c:v>
                </c:pt>
                <c:pt idx="235">
                  <c:v>9.1299999999999992E-3</c:v>
                </c:pt>
                <c:pt idx="236">
                  <c:v>9.1299999999999992E-3</c:v>
                </c:pt>
                <c:pt idx="237">
                  <c:v>9.2300000000000004E-3</c:v>
                </c:pt>
                <c:pt idx="238">
                  <c:v>9.1299999999999992E-3</c:v>
                </c:pt>
                <c:pt idx="239">
                  <c:v>9.3399999999999993E-3</c:v>
                </c:pt>
                <c:pt idx="240">
                  <c:v>9.3399999999999993E-3</c:v>
                </c:pt>
                <c:pt idx="241">
                  <c:v>9.2300000000000004E-3</c:v>
                </c:pt>
                <c:pt idx="242">
                  <c:v>9.4500000000000001E-3</c:v>
                </c:pt>
                <c:pt idx="243">
                  <c:v>9.3399999999999993E-3</c:v>
                </c:pt>
                <c:pt idx="244">
                  <c:v>9.3399999999999993E-3</c:v>
                </c:pt>
                <c:pt idx="245">
                  <c:v>9.4500000000000001E-3</c:v>
                </c:pt>
                <c:pt idx="246">
                  <c:v>9.5600000000000008E-3</c:v>
                </c:pt>
                <c:pt idx="247">
                  <c:v>9.5600000000000008E-3</c:v>
                </c:pt>
                <c:pt idx="248">
                  <c:v>9.5600000000000008E-3</c:v>
                </c:pt>
                <c:pt idx="249">
                  <c:v>9.5600000000000008E-3</c:v>
                </c:pt>
                <c:pt idx="250">
                  <c:v>9.6699999999999998E-3</c:v>
                </c:pt>
                <c:pt idx="251">
                  <c:v>9.6699999999999998E-3</c:v>
                </c:pt>
                <c:pt idx="252">
                  <c:v>9.7800000000000005E-3</c:v>
                </c:pt>
                <c:pt idx="253">
                  <c:v>9.7800000000000005E-3</c:v>
                </c:pt>
                <c:pt idx="254">
                  <c:v>9.8899999999999995E-3</c:v>
                </c:pt>
                <c:pt idx="255">
                  <c:v>9.7800000000000005E-3</c:v>
                </c:pt>
                <c:pt idx="256">
                  <c:v>9.8899999999999995E-3</c:v>
                </c:pt>
                <c:pt idx="257">
                  <c:v>9.9900000000000006E-3</c:v>
                </c:pt>
                <c:pt idx="258">
                  <c:v>9.9900000000000006E-3</c:v>
                </c:pt>
                <c:pt idx="259">
                  <c:v>1.01E-2</c:v>
                </c:pt>
                <c:pt idx="260">
                  <c:v>1.01E-2</c:v>
                </c:pt>
                <c:pt idx="261">
                  <c:v>1.01E-2</c:v>
                </c:pt>
                <c:pt idx="262">
                  <c:v>1.01E-2</c:v>
                </c:pt>
                <c:pt idx="263">
                  <c:v>1.01E-2</c:v>
                </c:pt>
                <c:pt idx="264">
                  <c:v>1.01E-2</c:v>
                </c:pt>
                <c:pt idx="265">
                  <c:v>1.021E-2</c:v>
                </c:pt>
                <c:pt idx="266">
                  <c:v>1.0319999999999999E-2</c:v>
                </c:pt>
                <c:pt idx="267">
                  <c:v>1.021E-2</c:v>
                </c:pt>
                <c:pt idx="268">
                  <c:v>1.043E-2</c:v>
                </c:pt>
                <c:pt idx="269">
                  <c:v>1.043E-2</c:v>
                </c:pt>
                <c:pt idx="270">
                  <c:v>1.0540000000000001E-2</c:v>
                </c:pt>
                <c:pt idx="271">
                  <c:v>1.043E-2</c:v>
                </c:pt>
                <c:pt idx="272">
                  <c:v>1.0540000000000001E-2</c:v>
                </c:pt>
                <c:pt idx="273">
                  <c:v>1.065E-2</c:v>
                </c:pt>
                <c:pt idx="274">
                  <c:v>1.076E-2</c:v>
                </c:pt>
                <c:pt idx="275">
                  <c:v>1.065E-2</c:v>
                </c:pt>
                <c:pt idx="276">
                  <c:v>1.076E-2</c:v>
                </c:pt>
                <c:pt idx="277">
                  <c:v>1.065E-2</c:v>
                </c:pt>
                <c:pt idx="278">
                  <c:v>1.076E-2</c:v>
                </c:pt>
                <c:pt idx="279">
                  <c:v>1.076E-2</c:v>
                </c:pt>
                <c:pt idx="280">
                  <c:v>1.086E-2</c:v>
                </c:pt>
                <c:pt idx="281">
                  <c:v>1.086E-2</c:v>
                </c:pt>
                <c:pt idx="282">
                  <c:v>1.0970000000000001E-2</c:v>
                </c:pt>
                <c:pt idx="283">
                  <c:v>1.0970000000000001E-2</c:v>
                </c:pt>
                <c:pt idx="284">
                  <c:v>1.0970000000000001E-2</c:v>
                </c:pt>
                <c:pt idx="285">
                  <c:v>1.108E-2</c:v>
                </c:pt>
                <c:pt idx="286">
                  <c:v>1.108E-2</c:v>
                </c:pt>
                <c:pt idx="287">
                  <c:v>1.119E-2</c:v>
                </c:pt>
                <c:pt idx="288">
                  <c:v>1.119E-2</c:v>
                </c:pt>
                <c:pt idx="289">
                  <c:v>1.119E-2</c:v>
                </c:pt>
                <c:pt idx="290">
                  <c:v>1.1299999999999999E-2</c:v>
                </c:pt>
                <c:pt idx="291">
                  <c:v>1.1299999999999999E-2</c:v>
                </c:pt>
                <c:pt idx="292">
                  <c:v>1.141E-2</c:v>
                </c:pt>
                <c:pt idx="293">
                  <c:v>1.141E-2</c:v>
                </c:pt>
                <c:pt idx="294">
                  <c:v>1.1520000000000001E-2</c:v>
                </c:pt>
                <c:pt idx="295">
                  <c:v>1.141E-2</c:v>
                </c:pt>
                <c:pt idx="296">
                  <c:v>1.1520000000000001E-2</c:v>
                </c:pt>
                <c:pt idx="297">
                  <c:v>1.162E-2</c:v>
                </c:pt>
                <c:pt idx="298">
                  <c:v>1.162E-2</c:v>
                </c:pt>
                <c:pt idx="299">
                  <c:v>1.162E-2</c:v>
                </c:pt>
                <c:pt idx="300">
                  <c:v>1.1730000000000001E-2</c:v>
                </c:pt>
                <c:pt idx="301">
                  <c:v>1.184E-2</c:v>
                </c:pt>
                <c:pt idx="302">
                  <c:v>1.1730000000000001E-2</c:v>
                </c:pt>
                <c:pt idx="303">
                  <c:v>1.184E-2</c:v>
                </c:pt>
                <c:pt idx="304">
                  <c:v>1.184E-2</c:v>
                </c:pt>
                <c:pt idx="305">
                  <c:v>1.1950000000000001E-2</c:v>
                </c:pt>
                <c:pt idx="306">
                  <c:v>1.206E-2</c:v>
                </c:pt>
                <c:pt idx="307">
                  <c:v>1.1950000000000001E-2</c:v>
                </c:pt>
                <c:pt idx="308">
                  <c:v>1.206E-2</c:v>
                </c:pt>
                <c:pt idx="309">
                  <c:v>1.217E-2</c:v>
                </c:pt>
                <c:pt idx="310">
                  <c:v>1.2279999999999999E-2</c:v>
                </c:pt>
                <c:pt idx="311">
                  <c:v>1.2279999999999999E-2</c:v>
                </c:pt>
                <c:pt idx="312">
                  <c:v>1.2279999999999999E-2</c:v>
                </c:pt>
                <c:pt idx="313">
                  <c:v>1.239E-2</c:v>
                </c:pt>
                <c:pt idx="314">
                  <c:v>1.239E-2</c:v>
                </c:pt>
                <c:pt idx="315">
                  <c:v>1.239E-2</c:v>
                </c:pt>
                <c:pt idx="316">
                  <c:v>1.2489999999999999E-2</c:v>
                </c:pt>
                <c:pt idx="317">
                  <c:v>1.2489999999999999E-2</c:v>
                </c:pt>
                <c:pt idx="318">
                  <c:v>1.2489999999999999E-2</c:v>
                </c:pt>
                <c:pt idx="319">
                  <c:v>1.2489999999999999E-2</c:v>
                </c:pt>
                <c:pt idx="320">
                  <c:v>1.2710000000000001E-2</c:v>
                </c:pt>
                <c:pt idx="321">
                  <c:v>1.2710000000000001E-2</c:v>
                </c:pt>
                <c:pt idx="322">
                  <c:v>1.2710000000000001E-2</c:v>
                </c:pt>
                <c:pt idx="323">
                  <c:v>1.2930000000000001E-2</c:v>
                </c:pt>
                <c:pt idx="324">
                  <c:v>1.2930000000000001E-2</c:v>
                </c:pt>
                <c:pt idx="325">
                  <c:v>1.2930000000000001E-2</c:v>
                </c:pt>
                <c:pt idx="326">
                  <c:v>1.304E-2</c:v>
                </c:pt>
                <c:pt idx="327">
                  <c:v>1.315E-2</c:v>
                </c:pt>
                <c:pt idx="328">
                  <c:v>1.315E-2</c:v>
                </c:pt>
                <c:pt idx="329">
                  <c:v>1.315E-2</c:v>
                </c:pt>
                <c:pt idx="330">
                  <c:v>1.325E-2</c:v>
                </c:pt>
                <c:pt idx="331">
                  <c:v>1.336E-2</c:v>
                </c:pt>
                <c:pt idx="332">
                  <c:v>1.336E-2</c:v>
                </c:pt>
                <c:pt idx="333">
                  <c:v>1.336E-2</c:v>
                </c:pt>
                <c:pt idx="334">
                  <c:v>1.3469999999999999E-2</c:v>
                </c:pt>
                <c:pt idx="335">
                  <c:v>1.3469999999999999E-2</c:v>
                </c:pt>
                <c:pt idx="336">
                  <c:v>1.3469999999999999E-2</c:v>
                </c:pt>
                <c:pt idx="337">
                  <c:v>1.358E-2</c:v>
                </c:pt>
                <c:pt idx="338">
                  <c:v>1.358E-2</c:v>
                </c:pt>
                <c:pt idx="339">
                  <c:v>1.3690000000000001E-2</c:v>
                </c:pt>
                <c:pt idx="340">
                  <c:v>1.38E-2</c:v>
                </c:pt>
                <c:pt idx="341">
                  <c:v>1.38E-2</c:v>
                </c:pt>
                <c:pt idx="342">
                  <c:v>1.38E-2</c:v>
                </c:pt>
                <c:pt idx="343">
                  <c:v>1.391E-2</c:v>
                </c:pt>
                <c:pt idx="344">
                  <c:v>1.4120000000000001E-2</c:v>
                </c:pt>
                <c:pt idx="345">
                  <c:v>1.4019999999999999E-2</c:v>
                </c:pt>
                <c:pt idx="346">
                  <c:v>1.4019999999999999E-2</c:v>
                </c:pt>
                <c:pt idx="347">
                  <c:v>1.4120000000000001E-2</c:v>
                </c:pt>
                <c:pt idx="348">
                  <c:v>1.423E-2</c:v>
                </c:pt>
                <c:pt idx="349">
                  <c:v>1.434E-2</c:v>
                </c:pt>
                <c:pt idx="350">
                  <c:v>1.434E-2</c:v>
                </c:pt>
                <c:pt idx="351">
                  <c:v>1.4449999999999999E-2</c:v>
                </c:pt>
                <c:pt idx="352">
                  <c:v>1.4449999999999999E-2</c:v>
                </c:pt>
                <c:pt idx="353">
                  <c:v>1.456E-2</c:v>
                </c:pt>
                <c:pt idx="354">
                  <c:v>1.456E-2</c:v>
                </c:pt>
                <c:pt idx="355">
                  <c:v>1.4670000000000001E-2</c:v>
                </c:pt>
                <c:pt idx="356">
                  <c:v>1.478E-2</c:v>
                </c:pt>
                <c:pt idx="357">
                  <c:v>1.4670000000000001E-2</c:v>
                </c:pt>
                <c:pt idx="358">
                  <c:v>1.478E-2</c:v>
                </c:pt>
                <c:pt idx="359">
                  <c:v>1.478E-2</c:v>
                </c:pt>
                <c:pt idx="360">
                  <c:v>1.499E-2</c:v>
                </c:pt>
                <c:pt idx="361">
                  <c:v>1.499E-2</c:v>
                </c:pt>
                <c:pt idx="362">
                  <c:v>1.5100000000000001E-2</c:v>
                </c:pt>
                <c:pt idx="363">
                  <c:v>1.5100000000000001E-2</c:v>
                </c:pt>
                <c:pt idx="364">
                  <c:v>1.532E-2</c:v>
                </c:pt>
                <c:pt idx="365">
                  <c:v>1.532E-2</c:v>
                </c:pt>
                <c:pt idx="366">
                  <c:v>1.5429999999999999E-2</c:v>
                </c:pt>
                <c:pt idx="367">
                  <c:v>1.5429999999999999E-2</c:v>
                </c:pt>
                <c:pt idx="368">
                  <c:v>1.554E-2</c:v>
                </c:pt>
                <c:pt idx="369">
                  <c:v>1.554E-2</c:v>
                </c:pt>
                <c:pt idx="370">
                  <c:v>1.554E-2</c:v>
                </c:pt>
                <c:pt idx="371">
                  <c:v>1.5650000000000001E-2</c:v>
                </c:pt>
                <c:pt idx="372">
                  <c:v>1.5650000000000001E-2</c:v>
                </c:pt>
                <c:pt idx="373">
                  <c:v>1.575E-2</c:v>
                </c:pt>
                <c:pt idx="374">
                  <c:v>1.5970000000000002E-2</c:v>
                </c:pt>
                <c:pt idx="375">
                  <c:v>1.5970000000000002E-2</c:v>
                </c:pt>
                <c:pt idx="376">
                  <c:v>1.5970000000000002E-2</c:v>
                </c:pt>
                <c:pt idx="377">
                  <c:v>1.6080000000000001E-2</c:v>
                </c:pt>
                <c:pt idx="378">
                  <c:v>1.619E-2</c:v>
                </c:pt>
                <c:pt idx="379">
                  <c:v>1.6299999999999999E-2</c:v>
                </c:pt>
                <c:pt idx="380">
                  <c:v>1.619E-2</c:v>
                </c:pt>
                <c:pt idx="381">
                  <c:v>1.643E-2</c:v>
                </c:pt>
                <c:pt idx="382">
                  <c:v>1.643E-2</c:v>
                </c:pt>
                <c:pt idx="383">
                  <c:v>1.6539999999999999E-2</c:v>
                </c:pt>
                <c:pt idx="384">
                  <c:v>1.6639999999999999E-2</c:v>
                </c:pt>
                <c:pt idx="385">
                  <c:v>1.6750000000000001E-2</c:v>
                </c:pt>
                <c:pt idx="386">
                  <c:v>1.6750000000000001E-2</c:v>
                </c:pt>
                <c:pt idx="387">
                  <c:v>1.686E-2</c:v>
                </c:pt>
                <c:pt idx="388">
                  <c:v>1.6969999999999999E-2</c:v>
                </c:pt>
                <c:pt idx="389">
                  <c:v>1.6969999999999999E-2</c:v>
                </c:pt>
                <c:pt idx="390">
                  <c:v>1.7080000000000001E-2</c:v>
                </c:pt>
                <c:pt idx="391">
                  <c:v>1.7080000000000001E-2</c:v>
                </c:pt>
                <c:pt idx="392">
                  <c:v>1.7299999999999999E-2</c:v>
                </c:pt>
                <c:pt idx="393">
                  <c:v>1.719E-2</c:v>
                </c:pt>
                <c:pt idx="394">
                  <c:v>1.7299999999999999E-2</c:v>
                </c:pt>
                <c:pt idx="395">
                  <c:v>1.7510000000000001E-2</c:v>
                </c:pt>
                <c:pt idx="396">
                  <c:v>1.7510000000000001E-2</c:v>
                </c:pt>
                <c:pt idx="397">
                  <c:v>1.762E-2</c:v>
                </c:pt>
                <c:pt idx="398">
                  <c:v>1.7729999999999999E-2</c:v>
                </c:pt>
                <c:pt idx="399">
                  <c:v>1.7729999999999999E-2</c:v>
                </c:pt>
                <c:pt idx="400">
                  <c:v>1.7840000000000002E-2</c:v>
                </c:pt>
                <c:pt idx="401">
                  <c:v>1.7950000000000001E-2</c:v>
                </c:pt>
                <c:pt idx="402">
                  <c:v>1.806E-2</c:v>
                </c:pt>
                <c:pt idx="403">
                  <c:v>1.806E-2</c:v>
                </c:pt>
                <c:pt idx="404">
                  <c:v>1.8270000000000002E-2</c:v>
                </c:pt>
                <c:pt idx="405">
                  <c:v>1.8380000000000001E-2</c:v>
                </c:pt>
                <c:pt idx="406">
                  <c:v>1.8380000000000001E-2</c:v>
                </c:pt>
                <c:pt idx="407">
                  <c:v>1.8380000000000001E-2</c:v>
                </c:pt>
                <c:pt idx="408">
                  <c:v>1.8489999999999999E-2</c:v>
                </c:pt>
                <c:pt idx="409">
                  <c:v>1.8599999999999998E-2</c:v>
                </c:pt>
                <c:pt idx="410">
                  <c:v>1.882E-2</c:v>
                </c:pt>
                <c:pt idx="411">
                  <c:v>1.882E-2</c:v>
                </c:pt>
                <c:pt idx="412">
                  <c:v>1.8929999999999999E-2</c:v>
                </c:pt>
                <c:pt idx="413">
                  <c:v>1.8929999999999999E-2</c:v>
                </c:pt>
                <c:pt idx="414">
                  <c:v>1.9140000000000001E-2</c:v>
                </c:pt>
                <c:pt idx="415">
                  <c:v>1.9140000000000001E-2</c:v>
                </c:pt>
                <c:pt idx="416">
                  <c:v>1.9140000000000001E-2</c:v>
                </c:pt>
                <c:pt idx="417">
                  <c:v>1.9359999999999999E-2</c:v>
                </c:pt>
                <c:pt idx="418">
                  <c:v>1.9359999999999999E-2</c:v>
                </c:pt>
                <c:pt idx="419">
                  <c:v>1.958E-2</c:v>
                </c:pt>
                <c:pt idx="420">
                  <c:v>1.9689999999999999E-2</c:v>
                </c:pt>
                <c:pt idx="421">
                  <c:v>1.958E-2</c:v>
                </c:pt>
                <c:pt idx="422">
                  <c:v>1.9800000000000002E-2</c:v>
                </c:pt>
                <c:pt idx="423">
                  <c:v>1.9800000000000002E-2</c:v>
                </c:pt>
                <c:pt idx="424">
                  <c:v>2.001E-2</c:v>
                </c:pt>
                <c:pt idx="425">
                  <c:v>2.001E-2</c:v>
                </c:pt>
                <c:pt idx="426">
                  <c:v>2.0119999999999999E-2</c:v>
                </c:pt>
                <c:pt idx="427">
                  <c:v>2.0230000000000001E-2</c:v>
                </c:pt>
                <c:pt idx="428">
                  <c:v>2.034E-2</c:v>
                </c:pt>
                <c:pt idx="429">
                  <c:v>2.034E-2</c:v>
                </c:pt>
                <c:pt idx="430">
                  <c:v>2.0559999999999998E-2</c:v>
                </c:pt>
                <c:pt idx="431">
                  <c:v>2.0670000000000001E-2</c:v>
                </c:pt>
                <c:pt idx="432">
                  <c:v>2.077E-2</c:v>
                </c:pt>
                <c:pt idx="433">
                  <c:v>2.0879999999999999E-2</c:v>
                </c:pt>
                <c:pt idx="434">
                  <c:v>2.0990000000000002E-2</c:v>
                </c:pt>
                <c:pt idx="435">
                  <c:v>2.0990000000000002E-2</c:v>
                </c:pt>
                <c:pt idx="436">
                  <c:v>2.1100000000000001E-2</c:v>
                </c:pt>
                <c:pt idx="437">
                  <c:v>2.121E-2</c:v>
                </c:pt>
                <c:pt idx="438">
                  <c:v>2.1319999999999999E-2</c:v>
                </c:pt>
                <c:pt idx="439">
                  <c:v>2.1430000000000001E-2</c:v>
                </c:pt>
                <c:pt idx="440">
                  <c:v>2.154E-2</c:v>
                </c:pt>
                <c:pt idx="441">
                  <c:v>2.164E-2</c:v>
                </c:pt>
                <c:pt idx="442">
                  <c:v>2.1749999999999999E-2</c:v>
                </c:pt>
                <c:pt idx="443">
                  <c:v>2.1860000000000001E-2</c:v>
                </c:pt>
                <c:pt idx="444">
                  <c:v>2.197E-2</c:v>
                </c:pt>
                <c:pt idx="445">
                  <c:v>2.2079999999999999E-2</c:v>
                </c:pt>
                <c:pt idx="446">
                  <c:v>2.2190000000000001E-2</c:v>
                </c:pt>
                <c:pt idx="447">
                  <c:v>2.23E-2</c:v>
                </c:pt>
                <c:pt idx="448">
                  <c:v>2.24E-2</c:v>
                </c:pt>
                <c:pt idx="449">
                  <c:v>2.24E-2</c:v>
                </c:pt>
                <c:pt idx="450">
                  <c:v>2.2620000000000001E-2</c:v>
                </c:pt>
                <c:pt idx="451">
                  <c:v>2.273E-2</c:v>
                </c:pt>
                <c:pt idx="452">
                  <c:v>2.2839999999999999E-2</c:v>
                </c:pt>
                <c:pt idx="453">
                  <c:v>2.3060000000000001E-2</c:v>
                </c:pt>
                <c:pt idx="454">
                  <c:v>2.3060000000000001E-2</c:v>
                </c:pt>
                <c:pt idx="455">
                  <c:v>2.317E-2</c:v>
                </c:pt>
                <c:pt idx="456">
                  <c:v>2.3269999999999999E-2</c:v>
                </c:pt>
                <c:pt idx="457">
                  <c:v>2.349E-2</c:v>
                </c:pt>
                <c:pt idx="458">
                  <c:v>2.3599999999999999E-2</c:v>
                </c:pt>
                <c:pt idx="459">
                  <c:v>2.3599999999999999E-2</c:v>
                </c:pt>
                <c:pt idx="460">
                  <c:v>2.3709999999999998E-2</c:v>
                </c:pt>
                <c:pt idx="461">
                  <c:v>2.3820000000000001E-2</c:v>
                </c:pt>
                <c:pt idx="462">
                  <c:v>2.4029999999999999E-2</c:v>
                </c:pt>
                <c:pt idx="463">
                  <c:v>2.4140000000000002E-2</c:v>
                </c:pt>
                <c:pt idx="464">
                  <c:v>2.436E-2</c:v>
                </c:pt>
                <c:pt idx="465">
                  <c:v>2.436E-2</c:v>
                </c:pt>
                <c:pt idx="466">
                  <c:v>2.4469999999999999E-2</c:v>
                </c:pt>
                <c:pt idx="467">
                  <c:v>2.4580000000000001E-2</c:v>
                </c:pt>
                <c:pt idx="468">
                  <c:v>2.469E-2</c:v>
                </c:pt>
                <c:pt idx="469">
                  <c:v>2.4899999999999999E-2</c:v>
                </c:pt>
                <c:pt idx="470">
                  <c:v>2.4899999999999999E-2</c:v>
                </c:pt>
                <c:pt idx="471">
                  <c:v>2.5229999999999999E-2</c:v>
                </c:pt>
                <c:pt idx="472">
                  <c:v>2.5340000000000001E-2</c:v>
                </c:pt>
                <c:pt idx="473">
                  <c:v>2.545E-2</c:v>
                </c:pt>
                <c:pt idx="474">
                  <c:v>2.5559999999999999E-2</c:v>
                </c:pt>
                <c:pt idx="475">
                  <c:v>2.5659999999999999E-2</c:v>
                </c:pt>
                <c:pt idx="476">
                  <c:v>2.588E-2</c:v>
                </c:pt>
                <c:pt idx="477">
                  <c:v>2.5989999999999999E-2</c:v>
                </c:pt>
                <c:pt idx="478">
                  <c:v>2.5989999999999999E-2</c:v>
                </c:pt>
                <c:pt idx="479">
                  <c:v>2.6210000000000001E-2</c:v>
                </c:pt>
                <c:pt idx="480">
                  <c:v>2.632E-2</c:v>
                </c:pt>
                <c:pt idx="481">
                  <c:v>2.6530000000000001E-2</c:v>
                </c:pt>
                <c:pt idx="482">
                  <c:v>2.6749999999999999E-2</c:v>
                </c:pt>
                <c:pt idx="483">
                  <c:v>2.6859999999999998E-2</c:v>
                </c:pt>
                <c:pt idx="484">
                  <c:v>2.6970000000000001E-2</c:v>
                </c:pt>
                <c:pt idx="485">
                  <c:v>2.708E-2</c:v>
                </c:pt>
                <c:pt idx="486">
                  <c:v>2.7189999999999999E-2</c:v>
                </c:pt>
                <c:pt idx="487">
                  <c:v>2.7400000000000001E-2</c:v>
                </c:pt>
                <c:pt idx="488">
                  <c:v>2.751E-2</c:v>
                </c:pt>
                <c:pt idx="489">
                  <c:v>2.7619999999999999E-2</c:v>
                </c:pt>
                <c:pt idx="490">
                  <c:v>2.7730000000000001E-2</c:v>
                </c:pt>
                <c:pt idx="491">
                  <c:v>2.784E-2</c:v>
                </c:pt>
                <c:pt idx="492">
                  <c:v>2.8060000000000002E-2</c:v>
                </c:pt>
                <c:pt idx="493">
                  <c:v>2.827E-2</c:v>
                </c:pt>
                <c:pt idx="494">
                  <c:v>2.827E-2</c:v>
                </c:pt>
                <c:pt idx="495">
                  <c:v>2.8490000000000001E-2</c:v>
                </c:pt>
                <c:pt idx="496">
                  <c:v>2.8709999999999999E-2</c:v>
                </c:pt>
                <c:pt idx="497">
                  <c:v>2.8709999999999999E-2</c:v>
                </c:pt>
                <c:pt idx="498">
                  <c:v>2.8819999999999998E-2</c:v>
                </c:pt>
                <c:pt idx="499">
                  <c:v>2.9139999999999999E-2</c:v>
                </c:pt>
                <c:pt idx="500">
                  <c:v>2.9360000000000001E-2</c:v>
                </c:pt>
                <c:pt idx="501">
                  <c:v>2.947E-2</c:v>
                </c:pt>
                <c:pt idx="502">
                  <c:v>2.9579999999999999E-2</c:v>
                </c:pt>
                <c:pt idx="503">
                  <c:v>2.9690000000000001E-2</c:v>
                </c:pt>
                <c:pt idx="504">
                  <c:v>3.0009999999999998E-2</c:v>
                </c:pt>
                <c:pt idx="505">
                  <c:v>3.023E-2</c:v>
                </c:pt>
                <c:pt idx="506">
                  <c:v>3.023E-2</c:v>
                </c:pt>
                <c:pt idx="507">
                  <c:v>3.0450000000000001E-2</c:v>
                </c:pt>
                <c:pt idx="508">
                  <c:v>3.0550000000000001E-2</c:v>
                </c:pt>
                <c:pt idx="509">
                  <c:v>3.0769999999999999E-2</c:v>
                </c:pt>
                <c:pt idx="510">
                  <c:v>3.0880000000000001E-2</c:v>
                </c:pt>
                <c:pt idx="511">
                  <c:v>3.1210000000000002E-2</c:v>
                </c:pt>
                <c:pt idx="512">
                  <c:v>3.1320000000000001E-2</c:v>
                </c:pt>
                <c:pt idx="513">
                  <c:v>3.1419999999999997E-2</c:v>
                </c:pt>
                <c:pt idx="514">
                  <c:v>3.1640000000000001E-2</c:v>
                </c:pt>
                <c:pt idx="515">
                  <c:v>3.175E-2</c:v>
                </c:pt>
                <c:pt idx="516">
                  <c:v>3.1859999999999999E-2</c:v>
                </c:pt>
                <c:pt idx="517">
                  <c:v>3.2079999999999997E-2</c:v>
                </c:pt>
                <c:pt idx="518">
                  <c:v>3.2289999999999999E-2</c:v>
                </c:pt>
                <c:pt idx="519">
                  <c:v>3.2289999999999999E-2</c:v>
                </c:pt>
                <c:pt idx="520">
                  <c:v>3.2620000000000003E-2</c:v>
                </c:pt>
                <c:pt idx="521">
                  <c:v>3.286E-2</c:v>
                </c:pt>
                <c:pt idx="522">
                  <c:v>3.3079999999999998E-2</c:v>
                </c:pt>
                <c:pt idx="523">
                  <c:v>3.3180000000000001E-2</c:v>
                </c:pt>
                <c:pt idx="524">
                  <c:v>3.3399999999999999E-2</c:v>
                </c:pt>
                <c:pt idx="525">
                  <c:v>3.3619999999999997E-2</c:v>
                </c:pt>
                <c:pt idx="526">
                  <c:v>3.3939999999999998E-2</c:v>
                </c:pt>
                <c:pt idx="527">
                  <c:v>3.4049999999999997E-2</c:v>
                </c:pt>
                <c:pt idx="528">
                  <c:v>3.4160000000000003E-2</c:v>
                </c:pt>
                <c:pt idx="529">
                  <c:v>3.4380000000000001E-2</c:v>
                </c:pt>
                <c:pt idx="530">
                  <c:v>3.4810000000000001E-2</c:v>
                </c:pt>
                <c:pt idx="531">
                  <c:v>3.4810000000000001E-2</c:v>
                </c:pt>
                <c:pt idx="532">
                  <c:v>3.5029999999999999E-2</c:v>
                </c:pt>
                <c:pt idx="533">
                  <c:v>3.5249999999999997E-2</c:v>
                </c:pt>
                <c:pt idx="534">
                  <c:v>3.5360000000000003E-2</c:v>
                </c:pt>
                <c:pt idx="535">
                  <c:v>3.5790000000000002E-2</c:v>
                </c:pt>
                <c:pt idx="536">
                  <c:v>3.5900000000000001E-2</c:v>
                </c:pt>
                <c:pt idx="537">
                  <c:v>3.601E-2</c:v>
                </c:pt>
                <c:pt idx="538">
                  <c:v>3.6229999999999998E-2</c:v>
                </c:pt>
                <c:pt idx="539">
                  <c:v>3.644E-2</c:v>
                </c:pt>
                <c:pt idx="540">
                  <c:v>3.6659999999999998E-2</c:v>
                </c:pt>
                <c:pt idx="541">
                  <c:v>3.6880000000000003E-2</c:v>
                </c:pt>
                <c:pt idx="542">
                  <c:v>3.7100000000000001E-2</c:v>
                </c:pt>
                <c:pt idx="543">
                  <c:v>3.7199999999999997E-2</c:v>
                </c:pt>
                <c:pt idx="544">
                  <c:v>3.7530000000000001E-2</c:v>
                </c:pt>
                <c:pt idx="545">
                  <c:v>3.7749999999999999E-2</c:v>
                </c:pt>
                <c:pt idx="546">
                  <c:v>3.7969999999999997E-2</c:v>
                </c:pt>
                <c:pt idx="547">
                  <c:v>3.8289999999999998E-2</c:v>
                </c:pt>
                <c:pt idx="548">
                  <c:v>3.8620000000000002E-2</c:v>
                </c:pt>
                <c:pt idx="549">
                  <c:v>3.8730000000000001E-2</c:v>
                </c:pt>
                <c:pt idx="550">
                  <c:v>3.8940000000000002E-2</c:v>
                </c:pt>
                <c:pt idx="551">
                  <c:v>3.916E-2</c:v>
                </c:pt>
                <c:pt idx="552">
                  <c:v>3.9379999999999998E-2</c:v>
                </c:pt>
                <c:pt idx="553">
                  <c:v>3.9600000000000003E-2</c:v>
                </c:pt>
                <c:pt idx="554">
                  <c:v>4.0030000000000003E-2</c:v>
                </c:pt>
                <c:pt idx="555">
                  <c:v>4.0250000000000001E-2</c:v>
                </c:pt>
                <c:pt idx="556">
                  <c:v>4.0469999999999999E-2</c:v>
                </c:pt>
                <c:pt idx="557">
                  <c:v>4.0680000000000001E-2</c:v>
                </c:pt>
                <c:pt idx="558">
                  <c:v>4.0899999999999999E-2</c:v>
                </c:pt>
                <c:pt idx="559">
                  <c:v>4.1119999999999997E-2</c:v>
                </c:pt>
                <c:pt idx="560">
                  <c:v>4.1329999999999999E-2</c:v>
                </c:pt>
                <c:pt idx="561">
                  <c:v>4.1549999999999997E-2</c:v>
                </c:pt>
                <c:pt idx="562">
                  <c:v>4.1880000000000001E-2</c:v>
                </c:pt>
                <c:pt idx="563">
                  <c:v>4.2200000000000001E-2</c:v>
                </c:pt>
                <c:pt idx="564">
                  <c:v>4.2529999999999998E-2</c:v>
                </c:pt>
                <c:pt idx="565">
                  <c:v>4.2860000000000002E-2</c:v>
                </c:pt>
                <c:pt idx="566">
                  <c:v>4.3069999999999997E-2</c:v>
                </c:pt>
                <c:pt idx="567">
                  <c:v>4.3290000000000002E-2</c:v>
                </c:pt>
                <c:pt idx="568">
                  <c:v>4.3619999999999999E-2</c:v>
                </c:pt>
                <c:pt idx="569">
                  <c:v>4.394E-2</c:v>
                </c:pt>
                <c:pt idx="570">
                  <c:v>4.4159999999999998E-2</c:v>
                </c:pt>
                <c:pt idx="571">
                  <c:v>4.4490000000000002E-2</c:v>
                </c:pt>
                <c:pt idx="572">
                  <c:v>4.4589999999999998E-2</c:v>
                </c:pt>
                <c:pt idx="573">
                  <c:v>4.4920000000000002E-2</c:v>
                </c:pt>
                <c:pt idx="574">
                  <c:v>4.5249999999999999E-2</c:v>
                </c:pt>
                <c:pt idx="575">
                  <c:v>4.5569999999999999E-2</c:v>
                </c:pt>
                <c:pt idx="576">
                  <c:v>4.5900000000000003E-2</c:v>
                </c:pt>
                <c:pt idx="577">
                  <c:v>4.6010000000000002E-2</c:v>
                </c:pt>
                <c:pt idx="578">
                  <c:v>4.6550000000000001E-2</c:v>
                </c:pt>
                <c:pt idx="579">
                  <c:v>4.6769999999999999E-2</c:v>
                </c:pt>
                <c:pt idx="580">
                  <c:v>4.709E-2</c:v>
                </c:pt>
                <c:pt idx="581">
                  <c:v>4.7419999999999997E-2</c:v>
                </c:pt>
                <c:pt idx="582">
                  <c:v>4.7750000000000001E-2</c:v>
                </c:pt>
                <c:pt idx="583">
                  <c:v>4.7960000000000003E-2</c:v>
                </c:pt>
                <c:pt idx="584">
                  <c:v>4.829E-2</c:v>
                </c:pt>
                <c:pt idx="585">
                  <c:v>4.8719999999999999E-2</c:v>
                </c:pt>
                <c:pt idx="586">
                  <c:v>4.9070000000000003E-2</c:v>
                </c:pt>
                <c:pt idx="587">
                  <c:v>4.9399999999999999E-2</c:v>
                </c:pt>
                <c:pt idx="588">
                  <c:v>4.9610000000000001E-2</c:v>
                </c:pt>
                <c:pt idx="589">
                  <c:v>5.0049999999999997E-2</c:v>
                </c:pt>
                <c:pt idx="590">
                  <c:v>5.0380000000000001E-2</c:v>
                </c:pt>
                <c:pt idx="591">
                  <c:v>5.0700000000000002E-2</c:v>
                </c:pt>
                <c:pt idx="592">
                  <c:v>5.1029999999999999E-2</c:v>
                </c:pt>
                <c:pt idx="593">
                  <c:v>5.1459999999999999E-2</c:v>
                </c:pt>
                <c:pt idx="594">
                  <c:v>5.1679999999999997E-2</c:v>
                </c:pt>
                <c:pt idx="595">
                  <c:v>5.2109999999999997E-2</c:v>
                </c:pt>
                <c:pt idx="596">
                  <c:v>5.2440000000000001E-2</c:v>
                </c:pt>
                <c:pt idx="597">
                  <c:v>5.287E-2</c:v>
                </c:pt>
                <c:pt idx="598">
                  <c:v>5.3310000000000003E-2</c:v>
                </c:pt>
                <c:pt idx="599">
                  <c:v>5.364E-2</c:v>
                </c:pt>
                <c:pt idx="600">
                  <c:v>5.3960000000000001E-2</c:v>
                </c:pt>
                <c:pt idx="601">
                  <c:v>5.4289999999999998E-2</c:v>
                </c:pt>
                <c:pt idx="602">
                  <c:v>5.4719999999999998E-2</c:v>
                </c:pt>
                <c:pt idx="603">
                  <c:v>5.5160000000000001E-2</c:v>
                </c:pt>
                <c:pt idx="604">
                  <c:v>5.5590000000000001E-2</c:v>
                </c:pt>
                <c:pt idx="605">
                  <c:v>5.6030000000000003E-2</c:v>
                </c:pt>
                <c:pt idx="606">
                  <c:v>5.6349999999999997E-2</c:v>
                </c:pt>
                <c:pt idx="607">
                  <c:v>5.679E-2</c:v>
                </c:pt>
                <c:pt idx="608">
                  <c:v>5.7110000000000001E-2</c:v>
                </c:pt>
                <c:pt idx="609">
                  <c:v>5.7439999999999998E-2</c:v>
                </c:pt>
                <c:pt idx="610">
                  <c:v>5.7979999999999997E-2</c:v>
                </c:pt>
                <c:pt idx="611">
                  <c:v>5.842E-2</c:v>
                </c:pt>
                <c:pt idx="612">
                  <c:v>5.885E-2</c:v>
                </c:pt>
                <c:pt idx="613">
                  <c:v>5.9180000000000003E-2</c:v>
                </c:pt>
                <c:pt idx="614">
                  <c:v>5.9830000000000001E-2</c:v>
                </c:pt>
                <c:pt idx="615">
                  <c:v>6.0159999999999998E-2</c:v>
                </c:pt>
                <c:pt idx="616">
                  <c:v>6.0589999999999998E-2</c:v>
                </c:pt>
                <c:pt idx="617">
                  <c:v>6.1030000000000001E-2</c:v>
                </c:pt>
                <c:pt idx="618">
                  <c:v>6.1460000000000001E-2</c:v>
                </c:pt>
                <c:pt idx="619">
                  <c:v>6.1890000000000001E-2</c:v>
                </c:pt>
                <c:pt idx="620">
                  <c:v>6.2440000000000002E-2</c:v>
                </c:pt>
                <c:pt idx="621">
                  <c:v>6.2869999999999995E-2</c:v>
                </c:pt>
                <c:pt idx="622">
                  <c:v>6.3310000000000005E-2</c:v>
                </c:pt>
                <c:pt idx="623">
                  <c:v>6.3960000000000003E-2</c:v>
                </c:pt>
                <c:pt idx="624">
                  <c:v>6.4390000000000003E-2</c:v>
                </c:pt>
                <c:pt idx="625">
                  <c:v>6.4939999999999998E-2</c:v>
                </c:pt>
                <c:pt idx="626">
                  <c:v>6.5259999999999999E-2</c:v>
                </c:pt>
                <c:pt idx="627">
                  <c:v>6.5939999999999999E-2</c:v>
                </c:pt>
                <c:pt idx="628">
                  <c:v>6.6369999999999998E-2</c:v>
                </c:pt>
                <c:pt idx="629">
                  <c:v>6.7019999999999996E-2</c:v>
                </c:pt>
                <c:pt idx="630">
                  <c:v>6.7349999999999993E-2</c:v>
                </c:pt>
                <c:pt idx="631">
                  <c:v>6.8000000000000005E-2</c:v>
                </c:pt>
                <c:pt idx="632">
                  <c:v>6.8540000000000004E-2</c:v>
                </c:pt>
                <c:pt idx="633">
                  <c:v>6.9089999999999999E-2</c:v>
                </c:pt>
                <c:pt idx="634">
                  <c:v>6.9629999999999997E-2</c:v>
                </c:pt>
                <c:pt idx="635">
                  <c:v>7.0180000000000006E-2</c:v>
                </c:pt>
                <c:pt idx="636">
                  <c:v>7.0720000000000005E-2</c:v>
                </c:pt>
                <c:pt idx="637">
                  <c:v>7.1260000000000004E-2</c:v>
                </c:pt>
                <c:pt idx="638">
                  <c:v>7.1910000000000002E-2</c:v>
                </c:pt>
                <c:pt idx="639">
                  <c:v>7.2459999999999997E-2</c:v>
                </c:pt>
                <c:pt idx="640">
                  <c:v>7.2999999999999995E-2</c:v>
                </c:pt>
                <c:pt idx="641">
                  <c:v>7.3649999999999993E-2</c:v>
                </c:pt>
                <c:pt idx="642">
                  <c:v>7.4410000000000004E-2</c:v>
                </c:pt>
                <c:pt idx="643">
                  <c:v>7.485E-2</c:v>
                </c:pt>
                <c:pt idx="644">
                  <c:v>7.5499999999999998E-2</c:v>
                </c:pt>
                <c:pt idx="645">
                  <c:v>7.6039999999999996E-2</c:v>
                </c:pt>
                <c:pt idx="646">
                  <c:v>7.6799999999999993E-2</c:v>
                </c:pt>
                <c:pt idx="647">
                  <c:v>7.7460000000000001E-2</c:v>
                </c:pt>
                <c:pt idx="648">
                  <c:v>7.8E-2</c:v>
                </c:pt>
                <c:pt idx="649">
                  <c:v>7.8649999999999998E-2</c:v>
                </c:pt>
                <c:pt idx="650">
                  <c:v>7.9409999999999994E-2</c:v>
                </c:pt>
                <c:pt idx="651">
                  <c:v>8.0060000000000006E-2</c:v>
                </c:pt>
                <c:pt idx="652">
                  <c:v>8.072E-2</c:v>
                </c:pt>
                <c:pt idx="653">
                  <c:v>8.1479999999999997E-2</c:v>
                </c:pt>
                <c:pt idx="654">
                  <c:v>8.2150000000000001E-2</c:v>
                </c:pt>
                <c:pt idx="655">
                  <c:v>8.3019999999999997E-2</c:v>
                </c:pt>
                <c:pt idx="656">
                  <c:v>8.3669999999999994E-2</c:v>
                </c:pt>
                <c:pt idx="657">
                  <c:v>8.4430000000000005E-2</c:v>
                </c:pt>
                <c:pt idx="658">
                  <c:v>8.5190000000000002E-2</c:v>
                </c:pt>
                <c:pt idx="659">
                  <c:v>8.584E-2</c:v>
                </c:pt>
                <c:pt idx="660">
                  <c:v>8.6709999999999995E-2</c:v>
                </c:pt>
                <c:pt idx="661">
                  <c:v>8.7480000000000002E-2</c:v>
                </c:pt>
                <c:pt idx="662">
                  <c:v>8.8239999999999999E-2</c:v>
                </c:pt>
                <c:pt idx="663">
                  <c:v>8.8999999999999996E-2</c:v>
                </c:pt>
                <c:pt idx="664">
                  <c:v>8.9870000000000005E-2</c:v>
                </c:pt>
                <c:pt idx="665">
                  <c:v>9.0740000000000001E-2</c:v>
                </c:pt>
                <c:pt idx="666">
                  <c:v>9.1499999999999998E-2</c:v>
                </c:pt>
                <c:pt idx="667">
                  <c:v>9.2259999999999995E-2</c:v>
                </c:pt>
                <c:pt idx="668">
                  <c:v>9.3229999999999993E-2</c:v>
                </c:pt>
                <c:pt idx="669">
                  <c:v>9.4100000000000003E-2</c:v>
                </c:pt>
                <c:pt idx="670">
                  <c:v>9.5079999999999998E-2</c:v>
                </c:pt>
                <c:pt idx="671">
                  <c:v>9.5839999999999995E-2</c:v>
                </c:pt>
                <c:pt idx="672">
                  <c:v>9.6820000000000003E-2</c:v>
                </c:pt>
                <c:pt idx="673">
                  <c:v>9.7689999999999999E-2</c:v>
                </c:pt>
                <c:pt idx="674">
                  <c:v>9.8799999999999999E-2</c:v>
                </c:pt>
                <c:pt idx="675">
                  <c:v>9.9779999999999994E-2</c:v>
                </c:pt>
                <c:pt idx="676">
                  <c:v>0.10065</c:v>
                </c:pt>
                <c:pt idx="677">
                  <c:v>0.10162</c:v>
                </c:pt>
                <c:pt idx="678">
                  <c:v>0.10271</c:v>
                </c:pt>
                <c:pt idx="679">
                  <c:v>0.1038</c:v>
                </c:pt>
                <c:pt idx="680">
                  <c:v>0.10478</c:v>
                </c:pt>
                <c:pt idx="681">
                  <c:v>0.10586</c:v>
                </c:pt>
                <c:pt idx="682">
                  <c:v>0.10695</c:v>
                </c:pt>
                <c:pt idx="683">
                  <c:v>0.10804</c:v>
                </c:pt>
                <c:pt idx="684">
                  <c:v>0.10901</c:v>
                </c:pt>
                <c:pt idx="685">
                  <c:v>0.11032</c:v>
                </c:pt>
                <c:pt idx="686">
                  <c:v>0.1114</c:v>
                </c:pt>
                <c:pt idx="687">
                  <c:v>0.11262</c:v>
                </c:pt>
                <c:pt idx="688">
                  <c:v>0.11380999999999999</c:v>
                </c:pt>
                <c:pt idx="689">
                  <c:v>0.11502999999999999</c:v>
                </c:pt>
                <c:pt idx="690">
                  <c:v>0.11623</c:v>
                </c:pt>
                <c:pt idx="691">
                  <c:v>0.11742</c:v>
                </c:pt>
                <c:pt idx="692">
                  <c:v>0.11873</c:v>
                </c:pt>
                <c:pt idx="693">
                  <c:v>0.12014</c:v>
                </c:pt>
                <c:pt idx="694">
                  <c:v>0.12134</c:v>
                </c:pt>
                <c:pt idx="695">
                  <c:v>0.12264</c:v>
                </c:pt>
                <c:pt idx="696">
                  <c:v>0.12416000000000001</c:v>
                </c:pt>
                <c:pt idx="697">
                  <c:v>0.12547</c:v>
                </c:pt>
                <c:pt idx="698">
                  <c:v>0.12687999999999999</c:v>
                </c:pt>
                <c:pt idx="699">
                  <c:v>0.12828999999999999</c:v>
                </c:pt>
                <c:pt idx="700">
                  <c:v>0.12992000000000001</c:v>
                </c:pt>
                <c:pt idx="701">
                  <c:v>0.13136</c:v>
                </c:pt>
                <c:pt idx="702">
                  <c:v>0.13288</c:v>
                </c:pt>
                <c:pt idx="703">
                  <c:v>0.13439999999999999</c:v>
                </c:pt>
                <c:pt idx="704">
                  <c:v>0.13603000000000001</c:v>
                </c:pt>
                <c:pt idx="705">
                  <c:v>0.13766</c:v>
                </c:pt>
                <c:pt idx="706">
                  <c:v>0.1394</c:v>
                </c:pt>
                <c:pt idx="707">
                  <c:v>0.14091999999999999</c:v>
                </c:pt>
                <c:pt idx="708">
                  <c:v>0.14255000000000001</c:v>
                </c:pt>
                <c:pt idx="709">
                  <c:v>0.1444</c:v>
                </c:pt>
                <c:pt idx="710">
                  <c:v>0.14613999999999999</c:v>
                </c:pt>
                <c:pt idx="711">
                  <c:v>0.1479</c:v>
                </c:pt>
                <c:pt idx="712">
                  <c:v>0.14985000000000001</c:v>
                </c:pt>
                <c:pt idx="713">
                  <c:v>0.15159</c:v>
                </c:pt>
                <c:pt idx="714">
                  <c:v>0.15343999999999999</c:v>
                </c:pt>
                <c:pt idx="715">
                  <c:v>0.15562000000000001</c:v>
                </c:pt>
                <c:pt idx="716">
                  <c:v>0.15756999999999999</c:v>
                </c:pt>
                <c:pt idx="717">
                  <c:v>0.15964</c:v>
                </c:pt>
                <c:pt idx="718">
                  <c:v>0.16170000000000001</c:v>
                </c:pt>
                <c:pt idx="719">
                  <c:v>0.16389999999999999</c:v>
                </c:pt>
                <c:pt idx="720">
                  <c:v>0.16596</c:v>
                </c:pt>
                <c:pt idx="721">
                  <c:v>0.16835</c:v>
                </c:pt>
                <c:pt idx="722">
                  <c:v>0.17052999999999999</c:v>
                </c:pt>
                <c:pt idx="723">
                  <c:v>0.17291999999999999</c:v>
                </c:pt>
                <c:pt idx="724">
                  <c:v>0.17519999999999999</c:v>
                </c:pt>
                <c:pt idx="725">
                  <c:v>0.17759</c:v>
                </c:pt>
                <c:pt idx="726">
                  <c:v>0.18010999999999999</c:v>
                </c:pt>
                <c:pt idx="727">
                  <c:v>0.18271999999999999</c:v>
                </c:pt>
                <c:pt idx="728">
                  <c:v>0.18532999999999999</c:v>
                </c:pt>
                <c:pt idx="729">
                  <c:v>0.18794</c:v>
                </c:pt>
                <c:pt idx="730">
                  <c:v>0.19066</c:v>
                </c:pt>
                <c:pt idx="731">
                  <c:v>0.19348000000000001</c:v>
                </c:pt>
                <c:pt idx="732">
                  <c:v>0.19633</c:v>
                </c:pt>
                <c:pt idx="733">
                  <c:v>0.19916</c:v>
                </c:pt>
                <c:pt idx="734">
                  <c:v>0.20230999999999999</c:v>
                </c:pt>
                <c:pt idx="735">
                  <c:v>0.20535</c:v>
                </c:pt>
                <c:pt idx="736">
                  <c:v>0.20838999999999999</c:v>
                </c:pt>
                <c:pt idx="737">
                  <c:v>0.21165</c:v>
                </c:pt>
                <c:pt idx="738">
                  <c:v>0.21493999999999999</c:v>
                </c:pt>
                <c:pt idx="739">
                  <c:v>0.21831</c:v>
                </c:pt>
                <c:pt idx="740">
                  <c:v>0.22178</c:v>
                </c:pt>
                <c:pt idx="741">
                  <c:v>0.22523000000000001</c:v>
                </c:pt>
                <c:pt idx="742">
                  <c:v>0.22892999999999999</c:v>
                </c:pt>
                <c:pt idx="743">
                  <c:v>0.23265</c:v>
                </c:pt>
                <c:pt idx="744">
                  <c:v>0.23655999999999999</c:v>
                </c:pt>
                <c:pt idx="745">
                  <c:v>0.24057999999999999</c:v>
                </c:pt>
                <c:pt idx="746">
                  <c:v>0.2445</c:v>
                </c:pt>
                <c:pt idx="747">
                  <c:v>0.24843000000000001</c:v>
                </c:pt>
                <c:pt idx="748">
                  <c:v>0.25289</c:v>
                </c:pt>
                <c:pt idx="749">
                  <c:v>0.25713000000000003</c:v>
                </c:pt>
                <c:pt idx="750">
                  <c:v>0.26158999999999999</c:v>
                </c:pt>
                <c:pt idx="751">
                  <c:v>0.26618000000000003</c:v>
                </c:pt>
                <c:pt idx="752">
                  <c:v>0.27095999999999998</c:v>
                </c:pt>
                <c:pt idx="753">
                  <c:v>0.27573999999999999</c:v>
                </c:pt>
                <c:pt idx="754">
                  <c:v>0.28066000000000002</c:v>
                </c:pt>
                <c:pt idx="755">
                  <c:v>0.28588000000000002</c:v>
                </c:pt>
                <c:pt idx="756">
                  <c:v>0.29110000000000003</c:v>
                </c:pt>
                <c:pt idx="757">
                  <c:v>0.29643999999999998</c:v>
                </c:pt>
                <c:pt idx="758">
                  <c:v>0.30176999999999998</c:v>
                </c:pt>
                <c:pt idx="759">
                  <c:v>0.30742999999999998</c:v>
                </c:pt>
                <c:pt idx="760">
                  <c:v>0.31331999999999999</c:v>
                </c:pt>
                <c:pt idx="761">
                  <c:v>0.31941000000000003</c:v>
                </c:pt>
                <c:pt idx="762">
                  <c:v>0.32550000000000001</c:v>
                </c:pt>
                <c:pt idx="763">
                  <c:v>0.33193</c:v>
                </c:pt>
                <c:pt idx="764">
                  <c:v>0.33861999999999998</c:v>
                </c:pt>
                <c:pt idx="765">
                  <c:v>0.34516999999999998</c:v>
                </c:pt>
                <c:pt idx="766">
                  <c:v>0.35203000000000001</c:v>
                </c:pt>
                <c:pt idx="767">
                  <c:v>0.35909999999999997</c:v>
                </c:pt>
                <c:pt idx="768">
                  <c:v>0.36630000000000001</c:v>
                </c:pt>
                <c:pt idx="769">
                  <c:v>0.37380000000000002</c:v>
                </c:pt>
                <c:pt idx="770">
                  <c:v>0.38155</c:v>
                </c:pt>
                <c:pt idx="771">
                  <c:v>0.38927</c:v>
                </c:pt>
                <c:pt idx="772">
                  <c:v>0.39756000000000002</c:v>
                </c:pt>
                <c:pt idx="773">
                  <c:v>0.40572000000000003</c:v>
                </c:pt>
                <c:pt idx="774">
                  <c:v>0.41422999999999999</c:v>
                </c:pt>
                <c:pt idx="775">
                  <c:v>0.42281999999999997</c:v>
                </c:pt>
                <c:pt idx="776">
                  <c:v>0.43186999999999998</c:v>
                </c:pt>
                <c:pt idx="777">
                  <c:v>0.44090000000000001</c:v>
                </c:pt>
                <c:pt idx="778">
                  <c:v>0.45024999999999998</c:v>
                </c:pt>
                <c:pt idx="779">
                  <c:v>0.45984999999999998</c:v>
                </c:pt>
                <c:pt idx="780">
                  <c:v>0.46975</c:v>
                </c:pt>
                <c:pt idx="781">
                  <c:v>0.47978999999999999</c:v>
                </c:pt>
                <c:pt idx="782">
                  <c:v>0.49002000000000001</c:v>
                </c:pt>
                <c:pt idx="783">
                  <c:v>0.50060000000000004</c:v>
                </c:pt>
                <c:pt idx="784">
                  <c:v>0.51107000000000002</c:v>
                </c:pt>
                <c:pt idx="785">
                  <c:v>0.52195999999999998</c:v>
                </c:pt>
                <c:pt idx="786">
                  <c:v>0.53308</c:v>
                </c:pt>
                <c:pt idx="787">
                  <c:v>0.54452999999999996</c:v>
                </c:pt>
                <c:pt idx="788">
                  <c:v>0.55596000000000001</c:v>
                </c:pt>
                <c:pt idx="789">
                  <c:v>0.56755999999999995</c:v>
                </c:pt>
                <c:pt idx="790">
                  <c:v>0.57945999999999998</c:v>
                </c:pt>
                <c:pt idx="791">
                  <c:v>0.59145999999999999</c:v>
                </c:pt>
                <c:pt idx="792">
                  <c:v>0.60355999999999999</c:v>
                </c:pt>
                <c:pt idx="793">
                  <c:v>0.61577999999999999</c:v>
                </c:pt>
                <c:pt idx="794">
                  <c:v>0.62833000000000006</c:v>
                </c:pt>
                <c:pt idx="795">
                  <c:v>0.64066000000000001</c:v>
                </c:pt>
                <c:pt idx="796">
                  <c:v>0.65329999999999999</c:v>
                </c:pt>
                <c:pt idx="797">
                  <c:v>0.66563000000000005</c:v>
                </c:pt>
                <c:pt idx="798">
                  <c:v>0.67864000000000002</c:v>
                </c:pt>
                <c:pt idx="799">
                  <c:v>0.69130999999999998</c:v>
                </c:pt>
                <c:pt idx="800">
                  <c:v>0.70406999999999997</c:v>
                </c:pt>
                <c:pt idx="801">
                  <c:v>0.71662999999999999</c:v>
                </c:pt>
                <c:pt idx="802">
                  <c:v>0.72941</c:v>
                </c:pt>
                <c:pt idx="803">
                  <c:v>0.74197000000000002</c:v>
                </c:pt>
                <c:pt idx="804">
                  <c:v>0.75441000000000003</c:v>
                </c:pt>
                <c:pt idx="805">
                  <c:v>0.76707999999999998</c:v>
                </c:pt>
                <c:pt idx="806">
                  <c:v>0.77930999999999995</c:v>
                </c:pt>
                <c:pt idx="807">
                  <c:v>0.79191</c:v>
                </c:pt>
                <c:pt idx="808">
                  <c:v>0.80369999999999997</c:v>
                </c:pt>
                <c:pt idx="809">
                  <c:v>0.81572999999999996</c:v>
                </c:pt>
                <c:pt idx="810">
                  <c:v>0.82743999999999995</c:v>
                </c:pt>
                <c:pt idx="811">
                  <c:v>0.83925000000000005</c:v>
                </c:pt>
                <c:pt idx="812">
                  <c:v>0.85038999999999998</c:v>
                </c:pt>
                <c:pt idx="813">
                  <c:v>0.86175999999999997</c:v>
                </c:pt>
                <c:pt idx="814">
                  <c:v>0.87270000000000003</c:v>
                </c:pt>
                <c:pt idx="815">
                  <c:v>0.88307999999999998</c:v>
                </c:pt>
                <c:pt idx="816">
                  <c:v>0.89366000000000001</c:v>
                </c:pt>
                <c:pt idx="817">
                  <c:v>0.90405000000000002</c:v>
                </c:pt>
                <c:pt idx="818">
                  <c:v>0.91413</c:v>
                </c:pt>
                <c:pt idx="819">
                  <c:v>0.92376999999999998</c:v>
                </c:pt>
                <c:pt idx="820">
                  <c:v>0.93317000000000005</c:v>
                </c:pt>
                <c:pt idx="821">
                  <c:v>0.94281000000000004</c:v>
                </c:pt>
                <c:pt idx="822">
                  <c:v>0.95167000000000002</c:v>
                </c:pt>
                <c:pt idx="823">
                  <c:v>0.96055000000000001</c:v>
                </c:pt>
                <c:pt idx="824">
                  <c:v>0.96906999999999999</c:v>
                </c:pt>
                <c:pt idx="825">
                  <c:v>0.97718000000000005</c:v>
                </c:pt>
                <c:pt idx="826">
                  <c:v>0.98548999999999998</c:v>
                </c:pt>
                <c:pt idx="827">
                  <c:v>0.99306000000000005</c:v>
                </c:pt>
                <c:pt idx="828">
                  <c:v>1.00027</c:v>
                </c:pt>
                <c:pt idx="829">
                  <c:v>1.00725</c:v>
                </c:pt>
                <c:pt idx="830">
                  <c:v>1.01403</c:v>
                </c:pt>
                <c:pt idx="831">
                  <c:v>1.02071</c:v>
                </c:pt>
                <c:pt idx="832">
                  <c:v>1.0267599999999999</c:v>
                </c:pt>
                <c:pt idx="833">
                  <c:v>1.0328900000000001</c:v>
                </c:pt>
                <c:pt idx="834">
                  <c:v>1.0383800000000001</c:v>
                </c:pt>
                <c:pt idx="835">
                  <c:v>1.0436399999999999</c:v>
                </c:pt>
                <c:pt idx="836">
                  <c:v>1.04878</c:v>
                </c:pt>
                <c:pt idx="837">
                  <c:v>1.0536000000000001</c:v>
                </c:pt>
                <c:pt idx="838">
                  <c:v>1.05789</c:v>
                </c:pt>
                <c:pt idx="839">
                  <c:v>1.0618399999999999</c:v>
                </c:pt>
                <c:pt idx="840">
                  <c:v>1.0656699999999999</c:v>
                </c:pt>
                <c:pt idx="841">
                  <c:v>1.06917</c:v>
                </c:pt>
                <c:pt idx="842">
                  <c:v>1.07237</c:v>
                </c:pt>
                <c:pt idx="843">
                  <c:v>1.0753299999999999</c:v>
                </c:pt>
                <c:pt idx="844">
                  <c:v>1.07751</c:v>
                </c:pt>
                <c:pt idx="845">
                  <c:v>1.0801400000000001</c:v>
                </c:pt>
                <c:pt idx="846">
                  <c:v>1.08233</c:v>
                </c:pt>
                <c:pt idx="847">
                  <c:v>1.08419</c:v>
                </c:pt>
                <c:pt idx="848">
                  <c:v>1.08605</c:v>
                </c:pt>
                <c:pt idx="849">
                  <c:v>1.08772</c:v>
                </c:pt>
                <c:pt idx="850">
                  <c:v>1.0886</c:v>
                </c:pt>
                <c:pt idx="851">
                  <c:v>1.09002</c:v>
                </c:pt>
                <c:pt idx="852">
                  <c:v>1.09144</c:v>
                </c:pt>
                <c:pt idx="853">
                  <c:v>1.09199</c:v>
                </c:pt>
                <c:pt idx="854">
                  <c:v>1.09287</c:v>
                </c:pt>
                <c:pt idx="855">
                  <c:v>1.0936300000000001</c:v>
                </c:pt>
                <c:pt idx="856">
                  <c:v>1.0941799999999999</c:v>
                </c:pt>
                <c:pt idx="857">
                  <c:v>1.09484</c:v>
                </c:pt>
                <c:pt idx="858">
                  <c:v>1.0954900000000001</c:v>
                </c:pt>
                <c:pt idx="859">
                  <c:v>1.0959300000000001</c:v>
                </c:pt>
                <c:pt idx="860">
                  <c:v>1.0963700000000001</c:v>
                </c:pt>
                <c:pt idx="861">
                  <c:v>1.09659</c:v>
                </c:pt>
                <c:pt idx="862">
                  <c:v>1.0971299999999999</c:v>
                </c:pt>
                <c:pt idx="863">
                  <c:v>1.0971299999999999</c:v>
                </c:pt>
                <c:pt idx="864">
                  <c:v>1.0975699999999999</c:v>
                </c:pt>
                <c:pt idx="865">
                  <c:v>1.09779</c:v>
                </c:pt>
                <c:pt idx="866">
                  <c:v>1.0975699999999999</c:v>
                </c:pt>
                <c:pt idx="867">
                  <c:v>1.09812</c:v>
                </c:pt>
                <c:pt idx="868">
                  <c:v>1.09823</c:v>
                </c:pt>
                <c:pt idx="869">
                  <c:v>1.09823</c:v>
                </c:pt>
                <c:pt idx="870">
                  <c:v>1.0984499999999999</c:v>
                </c:pt>
                <c:pt idx="871">
                  <c:v>1.0984499999999999</c:v>
                </c:pt>
                <c:pt idx="872">
                  <c:v>1.09856</c:v>
                </c:pt>
                <c:pt idx="873">
                  <c:v>1.0983400000000001</c:v>
                </c:pt>
                <c:pt idx="874">
                  <c:v>1.0987800000000001</c:v>
                </c:pt>
                <c:pt idx="875">
                  <c:v>1.09856</c:v>
                </c:pt>
                <c:pt idx="876">
                  <c:v>1.0987800000000001</c:v>
                </c:pt>
                <c:pt idx="877">
                  <c:v>1.09867</c:v>
                </c:pt>
                <c:pt idx="878">
                  <c:v>1.099</c:v>
                </c:pt>
                <c:pt idx="879">
                  <c:v>1.09911</c:v>
                </c:pt>
                <c:pt idx="880">
                  <c:v>1.09911</c:v>
                </c:pt>
                <c:pt idx="881">
                  <c:v>1.0993200000000001</c:v>
                </c:pt>
                <c:pt idx="882">
                  <c:v>1.09921</c:v>
                </c:pt>
                <c:pt idx="883">
                  <c:v>1.0994299999999999</c:v>
                </c:pt>
                <c:pt idx="884">
                  <c:v>1.09921</c:v>
                </c:pt>
                <c:pt idx="885">
                  <c:v>1.09921</c:v>
                </c:pt>
                <c:pt idx="886">
                  <c:v>1.09911</c:v>
                </c:pt>
                <c:pt idx="887">
                  <c:v>1.0993200000000001</c:v>
                </c:pt>
                <c:pt idx="888">
                  <c:v>1.09965</c:v>
                </c:pt>
                <c:pt idx="889">
                  <c:v>1.0994299999999999</c:v>
                </c:pt>
                <c:pt idx="890">
                  <c:v>1.09954</c:v>
                </c:pt>
                <c:pt idx="891">
                  <c:v>1.09921</c:v>
                </c:pt>
                <c:pt idx="892">
                  <c:v>1.0997600000000001</c:v>
                </c:pt>
                <c:pt idx="893">
                  <c:v>1.09954</c:v>
                </c:pt>
                <c:pt idx="894">
                  <c:v>1.0994299999999999</c:v>
                </c:pt>
                <c:pt idx="895">
                  <c:v>1.0994299999999999</c:v>
                </c:pt>
                <c:pt idx="896">
                  <c:v>1.09954</c:v>
                </c:pt>
                <c:pt idx="897">
                  <c:v>1.09965</c:v>
                </c:pt>
                <c:pt idx="898">
                  <c:v>1.0998699999999999</c:v>
                </c:pt>
                <c:pt idx="899">
                  <c:v>1.0998699999999999</c:v>
                </c:pt>
                <c:pt idx="900">
                  <c:v>1.0997600000000001</c:v>
                </c:pt>
                <c:pt idx="901">
                  <c:v>1.09998</c:v>
                </c:pt>
                <c:pt idx="902">
                  <c:v>1.09965</c:v>
                </c:pt>
                <c:pt idx="903">
                  <c:v>1.09965</c:v>
                </c:pt>
                <c:pt idx="904">
                  <c:v>1.0998699999999999</c:v>
                </c:pt>
                <c:pt idx="905">
                  <c:v>1.0998699999999999</c:v>
                </c:pt>
                <c:pt idx="906">
                  <c:v>1.09965</c:v>
                </c:pt>
                <c:pt idx="907">
                  <c:v>1.0998699999999999</c:v>
                </c:pt>
                <c:pt idx="908">
                  <c:v>1.0997600000000001</c:v>
                </c:pt>
                <c:pt idx="909">
                  <c:v>1.10009</c:v>
                </c:pt>
                <c:pt idx="910">
                  <c:v>1.0997600000000001</c:v>
                </c:pt>
                <c:pt idx="911">
                  <c:v>1.10009</c:v>
                </c:pt>
                <c:pt idx="912">
                  <c:v>1.09998</c:v>
                </c:pt>
                <c:pt idx="913">
                  <c:v>1.0998699999999999</c:v>
                </c:pt>
                <c:pt idx="914">
                  <c:v>1.1002000000000001</c:v>
                </c:pt>
                <c:pt idx="915">
                  <c:v>1.0998699999999999</c:v>
                </c:pt>
                <c:pt idx="916">
                  <c:v>1.0998699999999999</c:v>
                </c:pt>
                <c:pt idx="917">
                  <c:v>1.09965</c:v>
                </c:pt>
                <c:pt idx="918">
                  <c:v>1.09998</c:v>
                </c:pt>
                <c:pt idx="919">
                  <c:v>1.09998</c:v>
                </c:pt>
                <c:pt idx="920">
                  <c:v>1.10009</c:v>
                </c:pt>
                <c:pt idx="921">
                  <c:v>1.1003099999999999</c:v>
                </c:pt>
                <c:pt idx="922">
                  <c:v>1.10009</c:v>
                </c:pt>
                <c:pt idx="923">
                  <c:v>1.1002000000000001</c:v>
                </c:pt>
                <c:pt idx="924">
                  <c:v>1.10009</c:v>
                </c:pt>
                <c:pt idx="925">
                  <c:v>1.1003099999999999</c:v>
                </c:pt>
                <c:pt idx="926">
                  <c:v>1.09998</c:v>
                </c:pt>
                <c:pt idx="927">
                  <c:v>1.10053</c:v>
                </c:pt>
                <c:pt idx="928">
                  <c:v>1.1003099999999999</c:v>
                </c:pt>
                <c:pt idx="929">
                  <c:v>1.10042</c:v>
                </c:pt>
                <c:pt idx="930">
                  <c:v>1.1003099999999999</c:v>
                </c:pt>
                <c:pt idx="931">
                  <c:v>1.1002000000000001</c:v>
                </c:pt>
                <c:pt idx="932">
                  <c:v>1.10042</c:v>
                </c:pt>
                <c:pt idx="933">
                  <c:v>1.1003099999999999</c:v>
                </c:pt>
                <c:pt idx="934">
                  <c:v>1.1002000000000001</c:v>
                </c:pt>
                <c:pt idx="935">
                  <c:v>1.10009</c:v>
                </c:pt>
                <c:pt idx="936">
                  <c:v>1.10042</c:v>
                </c:pt>
                <c:pt idx="937">
                  <c:v>1.10042</c:v>
                </c:pt>
                <c:pt idx="938">
                  <c:v>1.10042</c:v>
                </c:pt>
                <c:pt idx="939">
                  <c:v>1.1006400000000001</c:v>
                </c:pt>
                <c:pt idx="940">
                  <c:v>1.1006400000000001</c:v>
                </c:pt>
                <c:pt idx="941">
                  <c:v>1.10042</c:v>
                </c:pt>
                <c:pt idx="942">
                  <c:v>1.1006400000000001</c:v>
                </c:pt>
                <c:pt idx="943">
                  <c:v>1.1008599999999999</c:v>
                </c:pt>
                <c:pt idx="944">
                  <c:v>1.1008599999999999</c:v>
                </c:pt>
                <c:pt idx="945">
                  <c:v>1.1007499999999999</c:v>
                </c:pt>
                <c:pt idx="946">
                  <c:v>1.10097</c:v>
                </c:pt>
                <c:pt idx="947">
                  <c:v>1.10097</c:v>
                </c:pt>
                <c:pt idx="948">
                  <c:v>1.1007499999999999</c:v>
                </c:pt>
                <c:pt idx="949">
                  <c:v>1.1008599999999999</c:v>
                </c:pt>
                <c:pt idx="950">
                  <c:v>1.1007499999999999</c:v>
                </c:pt>
                <c:pt idx="951">
                  <c:v>1.10053</c:v>
                </c:pt>
                <c:pt idx="952">
                  <c:v>1.1008599999999999</c:v>
                </c:pt>
                <c:pt idx="953">
                  <c:v>1.1008599999999999</c:v>
                </c:pt>
                <c:pt idx="954">
                  <c:v>1.1008599999999999</c:v>
                </c:pt>
                <c:pt idx="955">
                  <c:v>1.10097</c:v>
                </c:pt>
                <c:pt idx="956">
                  <c:v>1.10097</c:v>
                </c:pt>
                <c:pt idx="957">
                  <c:v>1.1010800000000001</c:v>
                </c:pt>
                <c:pt idx="958">
                  <c:v>1.1007499999999999</c:v>
                </c:pt>
                <c:pt idx="959">
                  <c:v>1.1010800000000001</c:v>
                </c:pt>
                <c:pt idx="960">
                  <c:v>1.10097</c:v>
                </c:pt>
                <c:pt idx="961">
                  <c:v>1.1008599999999999</c:v>
                </c:pt>
                <c:pt idx="962">
                  <c:v>1.1011899999999999</c:v>
                </c:pt>
                <c:pt idx="963">
                  <c:v>1.1012999999999999</c:v>
                </c:pt>
                <c:pt idx="964">
                  <c:v>1.1010800000000001</c:v>
                </c:pt>
                <c:pt idx="965">
                  <c:v>1.1011899999999999</c:v>
                </c:pt>
                <c:pt idx="966">
                  <c:v>1.1010800000000001</c:v>
                </c:pt>
                <c:pt idx="967">
                  <c:v>1.1010800000000001</c:v>
                </c:pt>
                <c:pt idx="968">
                  <c:v>1.1013999999999999</c:v>
                </c:pt>
                <c:pt idx="969">
                  <c:v>1.1013999999999999</c:v>
                </c:pt>
                <c:pt idx="970">
                  <c:v>1.10162</c:v>
                </c:pt>
                <c:pt idx="971">
                  <c:v>1.1013999999999999</c:v>
                </c:pt>
                <c:pt idx="972">
                  <c:v>1.10162</c:v>
                </c:pt>
                <c:pt idx="973">
                  <c:v>1.1013999999999999</c:v>
                </c:pt>
                <c:pt idx="974">
                  <c:v>1.1013999999999999</c:v>
                </c:pt>
                <c:pt idx="975">
                  <c:v>1.10151</c:v>
                </c:pt>
                <c:pt idx="976">
                  <c:v>1.1011899999999999</c:v>
                </c:pt>
                <c:pt idx="977">
                  <c:v>1.1013999999999999</c:v>
                </c:pt>
                <c:pt idx="978">
                  <c:v>1.10162</c:v>
                </c:pt>
                <c:pt idx="979">
                  <c:v>1.1013999999999999</c:v>
                </c:pt>
                <c:pt idx="980">
                  <c:v>1.10162</c:v>
                </c:pt>
                <c:pt idx="981">
                  <c:v>1.1017300000000001</c:v>
                </c:pt>
                <c:pt idx="982">
                  <c:v>1.1017300000000001</c:v>
                </c:pt>
                <c:pt idx="983">
                  <c:v>1.1013999999999999</c:v>
                </c:pt>
                <c:pt idx="984">
                  <c:v>1.1018399999999999</c:v>
                </c:pt>
                <c:pt idx="985">
                  <c:v>1.10162</c:v>
                </c:pt>
                <c:pt idx="986">
                  <c:v>1.1017300000000001</c:v>
                </c:pt>
                <c:pt idx="987">
                  <c:v>1.10162</c:v>
                </c:pt>
                <c:pt idx="988">
                  <c:v>1.10162</c:v>
                </c:pt>
                <c:pt idx="989">
                  <c:v>1.1017300000000001</c:v>
                </c:pt>
                <c:pt idx="990">
                  <c:v>1.1018399999999999</c:v>
                </c:pt>
                <c:pt idx="991">
                  <c:v>1.10162</c:v>
                </c:pt>
                <c:pt idx="992">
                  <c:v>1.1018399999999999</c:v>
                </c:pt>
                <c:pt idx="993">
                  <c:v>1.10162</c:v>
                </c:pt>
                <c:pt idx="994">
                  <c:v>1.1017300000000001</c:v>
                </c:pt>
                <c:pt idx="995">
                  <c:v>1.1017300000000001</c:v>
                </c:pt>
                <c:pt idx="996">
                  <c:v>1.1018399999999999</c:v>
                </c:pt>
                <c:pt idx="997">
                  <c:v>1.1017300000000001</c:v>
                </c:pt>
                <c:pt idx="998">
                  <c:v>1.10195</c:v>
                </c:pt>
                <c:pt idx="999">
                  <c:v>1.1017300000000001</c:v>
                </c:pt>
                <c:pt idx="1000">
                  <c:v>1.10162</c:v>
                </c:pt>
                <c:pt idx="1001">
                  <c:v>1.10195</c:v>
                </c:pt>
                <c:pt idx="1002">
                  <c:v>1.1018399999999999</c:v>
                </c:pt>
                <c:pt idx="1003">
                  <c:v>1.10195</c:v>
                </c:pt>
                <c:pt idx="1004">
                  <c:v>1.1018399999999999</c:v>
                </c:pt>
                <c:pt idx="1005">
                  <c:v>1.10195</c:v>
                </c:pt>
                <c:pt idx="1006">
                  <c:v>1.10195</c:v>
                </c:pt>
                <c:pt idx="1007">
                  <c:v>1.10195</c:v>
                </c:pt>
                <c:pt idx="1008">
                  <c:v>1.1018399999999999</c:v>
                </c:pt>
                <c:pt idx="1009">
                  <c:v>1.1021700000000001</c:v>
                </c:pt>
                <c:pt idx="1010">
                  <c:v>1.10206</c:v>
                </c:pt>
                <c:pt idx="1011">
                  <c:v>1.10195</c:v>
                </c:pt>
                <c:pt idx="1012">
                  <c:v>1.1018399999999999</c:v>
                </c:pt>
                <c:pt idx="1013">
                  <c:v>1.10206</c:v>
                </c:pt>
                <c:pt idx="1014">
                  <c:v>1.10195</c:v>
                </c:pt>
                <c:pt idx="1015">
                  <c:v>1.1018399999999999</c:v>
                </c:pt>
                <c:pt idx="1016">
                  <c:v>1.1022799999999999</c:v>
                </c:pt>
                <c:pt idx="1017">
                  <c:v>1.1021700000000001</c:v>
                </c:pt>
                <c:pt idx="1018">
                  <c:v>1.10206</c:v>
                </c:pt>
                <c:pt idx="1019">
                  <c:v>1.10239</c:v>
                </c:pt>
                <c:pt idx="1020">
                  <c:v>1.1021700000000001</c:v>
                </c:pt>
                <c:pt idx="1021">
                  <c:v>1.1021700000000001</c:v>
                </c:pt>
                <c:pt idx="1022">
                  <c:v>1.1021700000000001</c:v>
                </c:pt>
                <c:pt idx="1023">
                  <c:v>1.1022799999999999</c:v>
                </c:pt>
                <c:pt idx="1024">
                  <c:v>1.1021700000000001</c:v>
                </c:pt>
                <c:pt idx="1025">
                  <c:v>1.10239</c:v>
                </c:pt>
                <c:pt idx="1026">
                  <c:v>1.1021700000000001</c:v>
                </c:pt>
                <c:pt idx="1027">
                  <c:v>1.10239</c:v>
                </c:pt>
                <c:pt idx="1028">
                  <c:v>1.10239</c:v>
                </c:pt>
                <c:pt idx="1029">
                  <c:v>1.1026100000000001</c:v>
                </c:pt>
                <c:pt idx="1030">
                  <c:v>1.10239</c:v>
                </c:pt>
                <c:pt idx="1031">
                  <c:v>1.1025</c:v>
                </c:pt>
                <c:pt idx="1032">
                  <c:v>1.1022799999999999</c:v>
                </c:pt>
                <c:pt idx="1033">
                  <c:v>1.1025</c:v>
                </c:pt>
                <c:pt idx="1034">
                  <c:v>1.10239</c:v>
                </c:pt>
                <c:pt idx="1035">
                  <c:v>1.1026100000000001</c:v>
                </c:pt>
                <c:pt idx="1036">
                  <c:v>1.10239</c:v>
                </c:pt>
                <c:pt idx="1037">
                  <c:v>1.10239</c:v>
                </c:pt>
                <c:pt idx="1038">
                  <c:v>1.10239</c:v>
                </c:pt>
                <c:pt idx="1039">
                  <c:v>1.1026100000000001</c:v>
                </c:pt>
                <c:pt idx="1040">
                  <c:v>1.1026100000000001</c:v>
                </c:pt>
                <c:pt idx="1041">
                  <c:v>1.1026100000000001</c:v>
                </c:pt>
                <c:pt idx="1042">
                  <c:v>1.1025</c:v>
                </c:pt>
                <c:pt idx="1043">
                  <c:v>1.1027199999999999</c:v>
                </c:pt>
                <c:pt idx="1044">
                  <c:v>1.1025</c:v>
                </c:pt>
                <c:pt idx="1045">
                  <c:v>1.1025</c:v>
                </c:pt>
                <c:pt idx="1046">
                  <c:v>1.1026100000000001</c:v>
                </c:pt>
                <c:pt idx="1047">
                  <c:v>1.1025</c:v>
                </c:pt>
                <c:pt idx="1048">
                  <c:v>1.10294</c:v>
                </c:pt>
                <c:pt idx="1049">
                  <c:v>1.1026100000000001</c:v>
                </c:pt>
                <c:pt idx="1050">
                  <c:v>1.1027199999999999</c:v>
                </c:pt>
                <c:pt idx="1051">
                  <c:v>1.1031599999999999</c:v>
                </c:pt>
                <c:pt idx="1052">
                  <c:v>1.1030500000000001</c:v>
                </c:pt>
                <c:pt idx="1053">
                  <c:v>1.10294</c:v>
                </c:pt>
                <c:pt idx="1054">
                  <c:v>1.10327</c:v>
                </c:pt>
                <c:pt idx="1055">
                  <c:v>1.1031599999999999</c:v>
                </c:pt>
                <c:pt idx="1056">
                  <c:v>1.1031599999999999</c:v>
                </c:pt>
                <c:pt idx="1057">
                  <c:v>1.10294</c:v>
                </c:pt>
                <c:pt idx="1058">
                  <c:v>1.10294</c:v>
                </c:pt>
                <c:pt idx="1059">
                  <c:v>1.10294</c:v>
                </c:pt>
                <c:pt idx="1060">
                  <c:v>1.1030500000000001</c:v>
                </c:pt>
                <c:pt idx="1061">
                  <c:v>1.10283</c:v>
                </c:pt>
                <c:pt idx="1062">
                  <c:v>1.1030500000000001</c:v>
                </c:pt>
                <c:pt idx="1063">
                  <c:v>1.10294</c:v>
                </c:pt>
                <c:pt idx="1064">
                  <c:v>1.1031599999999999</c:v>
                </c:pt>
                <c:pt idx="1065">
                  <c:v>1.1031599999999999</c:v>
                </c:pt>
                <c:pt idx="1066">
                  <c:v>1.1031599999999999</c:v>
                </c:pt>
                <c:pt idx="1067">
                  <c:v>1.1030500000000001</c:v>
                </c:pt>
                <c:pt idx="1068">
                  <c:v>1.1031599999999999</c:v>
                </c:pt>
                <c:pt idx="1069">
                  <c:v>1.1030500000000001</c:v>
                </c:pt>
                <c:pt idx="1070">
                  <c:v>1.1030500000000001</c:v>
                </c:pt>
                <c:pt idx="1071">
                  <c:v>1.10327</c:v>
                </c:pt>
                <c:pt idx="1072">
                  <c:v>1.1031599999999999</c:v>
                </c:pt>
                <c:pt idx="1073">
                  <c:v>1.10338</c:v>
                </c:pt>
                <c:pt idx="1074">
                  <c:v>1.10338</c:v>
                </c:pt>
                <c:pt idx="1075">
                  <c:v>1.10327</c:v>
                </c:pt>
                <c:pt idx="1076">
                  <c:v>1.10327</c:v>
                </c:pt>
                <c:pt idx="1077">
                  <c:v>1.1031599999999999</c:v>
                </c:pt>
                <c:pt idx="1078">
                  <c:v>1.1031599999999999</c:v>
                </c:pt>
                <c:pt idx="1079">
                  <c:v>1.10327</c:v>
                </c:pt>
                <c:pt idx="1080">
                  <c:v>1.1031599999999999</c:v>
                </c:pt>
                <c:pt idx="1081">
                  <c:v>1.10327</c:v>
                </c:pt>
                <c:pt idx="1082">
                  <c:v>1.1030500000000001</c:v>
                </c:pt>
                <c:pt idx="1083">
                  <c:v>1.1031599999999999</c:v>
                </c:pt>
                <c:pt idx="1084">
                  <c:v>1.10327</c:v>
                </c:pt>
                <c:pt idx="1085">
                  <c:v>1.1031599999999999</c:v>
                </c:pt>
                <c:pt idx="1086">
                  <c:v>1.10348</c:v>
                </c:pt>
                <c:pt idx="1087">
                  <c:v>1.10348</c:v>
                </c:pt>
                <c:pt idx="1088">
                  <c:v>1.1030500000000001</c:v>
                </c:pt>
                <c:pt idx="1089">
                  <c:v>1.10338</c:v>
                </c:pt>
                <c:pt idx="1090">
                  <c:v>1.10327</c:v>
                </c:pt>
                <c:pt idx="1091">
                  <c:v>1.10338</c:v>
                </c:pt>
                <c:pt idx="1092">
                  <c:v>1.1035900000000001</c:v>
                </c:pt>
                <c:pt idx="1093">
                  <c:v>1.10348</c:v>
                </c:pt>
                <c:pt idx="1094">
                  <c:v>1.10348</c:v>
                </c:pt>
                <c:pt idx="1095">
                  <c:v>1.1035900000000001</c:v>
                </c:pt>
                <c:pt idx="1096">
                  <c:v>1.1035900000000001</c:v>
                </c:pt>
                <c:pt idx="1097">
                  <c:v>1.1036999999999999</c:v>
                </c:pt>
                <c:pt idx="1098">
                  <c:v>1.1036999999999999</c:v>
                </c:pt>
                <c:pt idx="1099">
                  <c:v>1.10348</c:v>
                </c:pt>
                <c:pt idx="1100">
                  <c:v>1.1035900000000001</c:v>
                </c:pt>
                <c:pt idx="1101">
                  <c:v>1.1036999999999999</c:v>
                </c:pt>
                <c:pt idx="1102">
                  <c:v>1.1036999999999999</c:v>
                </c:pt>
                <c:pt idx="1103">
                  <c:v>1.1036999999999999</c:v>
                </c:pt>
                <c:pt idx="1104">
                  <c:v>1.10348</c:v>
                </c:pt>
                <c:pt idx="1105">
                  <c:v>1.10381</c:v>
                </c:pt>
                <c:pt idx="1106">
                  <c:v>1.1036999999999999</c:v>
                </c:pt>
                <c:pt idx="1107">
                  <c:v>1.1035900000000001</c:v>
                </c:pt>
                <c:pt idx="1108">
                  <c:v>1.1035900000000001</c:v>
                </c:pt>
                <c:pt idx="1109">
                  <c:v>1.1035900000000001</c:v>
                </c:pt>
                <c:pt idx="1110">
                  <c:v>1.10348</c:v>
                </c:pt>
                <c:pt idx="1111">
                  <c:v>1.10348</c:v>
                </c:pt>
                <c:pt idx="1112">
                  <c:v>1.10348</c:v>
                </c:pt>
                <c:pt idx="1113">
                  <c:v>1.1035900000000001</c:v>
                </c:pt>
                <c:pt idx="1114">
                  <c:v>1.10381</c:v>
                </c:pt>
                <c:pt idx="1115">
                  <c:v>1.1036999999999999</c:v>
                </c:pt>
                <c:pt idx="1116">
                  <c:v>1.10348</c:v>
                </c:pt>
                <c:pt idx="1117">
                  <c:v>1.10348</c:v>
                </c:pt>
                <c:pt idx="1118">
                  <c:v>1.1035900000000001</c:v>
                </c:pt>
                <c:pt idx="1119">
                  <c:v>1.1035900000000001</c:v>
                </c:pt>
                <c:pt idx="1120">
                  <c:v>1.1036999999999999</c:v>
                </c:pt>
                <c:pt idx="1121">
                  <c:v>1.10338</c:v>
                </c:pt>
                <c:pt idx="1122">
                  <c:v>1.10338</c:v>
                </c:pt>
                <c:pt idx="1123">
                  <c:v>1.10348</c:v>
                </c:pt>
                <c:pt idx="1124">
                  <c:v>1.10338</c:v>
                </c:pt>
                <c:pt idx="1125">
                  <c:v>1.1030500000000001</c:v>
                </c:pt>
                <c:pt idx="1126">
                  <c:v>1.1031599999999999</c:v>
                </c:pt>
                <c:pt idx="1127">
                  <c:v>1.1031599999999999</c:v>
                </c:pt>
                <c:pt idx="1128">
                  <c:v>1.10294</c:v>
                </c:pt>
                <c:pt idx="1129">
                  <c:v>1.1030500000000001</c:v>
                </c:pt>
                <c:pt idx="1130">
                  <c:v>1.1030500000000001</c:v>
                </c:pt>
                <c:pt idx="1131">
                  <c:v>1.1027199999999999</c:v>
                </c:pt>
                <c:pt idx="1132">
                  <c:v>1.10239</c:v>
                </c:pt>
                <c:pt idx="1133">
                  <c:v>1.10239</c:v>
                </c:pt>
                <c:pt idx="1134">
                  <c:v>1.1018399999999999</c:v>
                </c:pt>
                <c:pt idx="1135">
                  <c:v>1.10195</c:v>
                </c:pt>
                <c:pt idx="1136">
                  <c:v>1.1013999999999999</c:v>
                </c:pt>
                <c:pt idx="1137">
                  <c:v>1.10097</c:v>
                </c:pt>
                <c:pt idx="1138">
                  <c:v>1.10053</c:v>
                </c:pt>
                <c:pt idx="1139">
                  <c:v>1.1002000000000001</c:v>
                </c:pt>
                <c:pt idx="1140">
                  <c:v>1.0994299999999999</c:v>
                </c:pt>
                <c:pt idx="1141">
                  <c:v>1.099</c:v>
                </c:pt>
                <c:pt idx="1142">
                  <c:v>1.09823</c:v>
                </c:pt>
                <c:pt idx="1143">
                  <c:v>1.0974600000000001</c:v>
                </c:pt>
                <c:pt idx="1144">
                  <c:v>1.09626</c:v>
                </c:pt>
                <c:pt idx="1145">
                  <c:v>1.09527</c:v>
                </c:pt>
                <c:pt idx="1146">
                  <c:v>1.09396</c:v>
                </c:pt>
                <c:pt idx="1147">
                  <c:v>1.09232</c:v>
                </c:pt>
                <c:pt idx="1148">
                  <c:v>1.0907800000000001</c:v>
                </c:pt>
                <c:pt idx="1149">
                  <c:v>1.0890299999999999</c:v>
                </c:pt>
                <c:pt idx="1150">
                  <c:v>1.08693</c:v>
                </c:pt>
                <c:pt idx="1151">
                  <c:v>1.08463</c:v>
                </c:pt>
                <c:pt idx="1152">
                  <c:v>1.0821099999999999</c:v>
                </c:pt>
                <c:pt idx="1153">
                  <c:v>1.07938</c:v>
                </c:pt>
                <c:pt idx="1154">
                  <c:v>1.0759799999999999</c:v>
                </c:pt>
                <c:pt idx="1155">
                  <c:v>1.07281</c:v>
                </c:pt>
                <c:pt idx="1156">
                  <c:v>1.0693900000000001</c:v>
                </c:pt>
                <c:pt idx="1157">
                  <c:v>1.0649</c:v>
                </c:pt>
                <c:pt idx="1158">
                  <c:v>1.0608500000000001</c:v>
                </c:pt>
                <c:pt idx="1159">
                  <c:v>1.0562499999999999</c:v>
                </c:pt>
                <c:pt idx="1160">
                  <c:v>1.05141</c:v>
                </c:pt>
                <c:pt idx="1161">
                  <c:v>1.0460499999999999</c:v>
                </c:pt>
                <c:pt idx="1162">
                  <c:v>1.0404599999999999</c:v>
                </c:pt>
                <c:pt idx="1163">
                  <c:v>1.0344199999999999</c:v>
                </c:pt>
                <c:pt idx="1164">
                  <c:v>1.0286200000000001</c:v>
                </c:pt>
                <c:pt idx="1165">
                  <c:v>1.02172</c:v>
                </c:pt>
                <c:pt idx="1166">
                  <c:v>1.01502</c:v>
                </c:pt>
                <c:pt idx="1167">
                  <c:v>1.0079</c:v>
                </c:pt>
                <c:pt idx="1168">
                  <c:v>1.0005999999999999</c:v>
                </c:pt>
                <c:pt idx="1169">
                  <c:v>0.99261999999999995</c:v>
                </c:pt>
                <c:pt idx="1170">
                  <c:v>0.98494999999999999</c:v>
                </c:pt>
                <c:pt idx="1171">
                  <c:v>0.97653000000000001</c:v>
                </c:pt>
                <c:pt idx="1172">
                  <c:v>0.96819999999999995</c:v>
                </c:pt>
                <c:pt idx="1173">
                  <c:v>0.95933999999999997</c:v>
                </c:pt>
                <c:pt idx="1174">
                  <c:v>0.95047000000000004</c:v>
                </c:pt>
                <c:pt idx="1175">
                  <c:v>0.94116999999999995</c:v>
                </c:pt>
                <c:pt idx="1176">
                  <c:v>0.93174999999999997</c:v>
                </c:pt>
                <c:pt idx="1177">
                  <c:v>0.92201999999999995</c:v>
                </c:pt>
                <c:pt idx="1178">
                  <c:v>0.91193999999999997</c:v>
                </c:pt>
                <c:pt idx="1179">
                  <c:v>0.90153000000000005</c:v>
                </c:pt>
                <c:pt idx="1180">
                  <c:v>0.89095999999999997</c:v>
                </c:pt>
                <c:pt idx="1181">
                  <c:v>0.88012999999999997</c:v>
                </c:pt>
                <c:pt idx="1182">
                  <c:v>0.86919000000000002</c:v>
                </c:pt>
                <c:pt idx="1183">
                  <c:v>0.85804999999999998</c:v>
                </c:pt>
                <c:pt idx="1184">
                  <c:v>0.84677999999999998</c:v>
                </c:pt>
                <c:pt idx="1185">
                  <c:v>0.83508000000000004</c:v>
                </c:pt>
                <c:pt idx="1186">
                  <c:v>0.82318000000000002</c:v>
                </c:pt>
                <c:pt idx="1187">
                  <c:v>0.81115000000000004</c:v>
                </c:pt>
                <c:pt idx="1188">
                  <c:v>0.79879</c:v>
                </c:pt>
                <c:pt idx="1189">
                  <c:v>0.78664999999999996</c:v>
                </c:pt>
                <c:pt idx="1190">
                  <c:v>0.77419000000000004</c:v>
                </c:pt>
                <c:pt idx="1191">
                  <c:v>0.76151999999999997</c:v>
                </c:pt>
                <c:pt idx="1192">
                  <c:v>0.74883999999999995</c:v>
                </c:pt>
                <c:pt idx="1193">
                  <c:v>0.73638999999999999</c:v>
                </c:pt>
                <c:pt idx="1194">
                  <c:v>0.72330000000000005</c:v>
                </c:pt>
                <c:pt idx="1195">
                  <c:v>0.71040999999999999</c:v>
                </c:pt>
                <c:pt idx="1196">
                  <c:v>0.69762999999999997</c:v>
                </c:pt>
                <c:pt idx="1197">
                  <c:v>0.68474000000000002</c:v>
                </c:pt>
                <c:pt idx="1198">
                  <c:v>0.67174</c:v>
                </c:pt>
                <c:pt idx="1199">
                  <c:v>0.65898999999999996</c:v>
                </c:pt>
                <c:pt idx="1200">
                  <c:v>0.64644000000000001</c:v>
                </c:pt>
                <c:pt idx="1201">
                  <c:v>0.63378000000000001</c:v>
                </c:pt>
                <c:pt idx="1202">
                  <c:v>0.62134</c:v>
                </c:pt>
                <c:pt idx="1203">
                  <c:v>0.60880999999999996</c:v>
                </c:pt>
                <c:pt idx="1204">
                  <c:v>0.59658</c:v>
                </c:pt>
                <c:pt idx="1205">
                  <c:v>0.58447000000000005</c:v>
                </c:pt>
                <c:pt idx="1206">
                  <c:v>0.57225000000000004</c:v>
                </c:pt>
                <c:pt idx="1207">
                  <c:v>0.56059000000000003</c:v>
                </c:pt>
                <c:pt idx="1208">
                  <c:v>0.54888999999999999</c:v>
                </c:pt>
                <c:pt idx="1209">
                  <c:v>0.53754999999999997</c:v>
                </c:pt>
                <c:pt idx="1210">
                  <c:v>0.52622999999999998</c:v>
                </c:pt>
                <c:pt idx="1211">
                  <c:v>0.5151</c:v>
                </c:pt>
                <c:pt idx="1212">
                  <c:v>0.50419000000000003</c:v>
                </c:pt>
                <c:pt idx="1213">
                  <c:v>0.49364000000000002</c:v>
                </c:pt>
                <c:pt idx="1214">
                  <c:v>0.48337999999999998</c:v>
                </c:pt>
                <c:pt idx="1215">
                  <c:v>0.47323999999999999</c:v>
                </c:pt>
                <c:pt idx="1216">
                  <c:v>0.46322000000000002</c:v>
                </c:pt>
                <c:pt idx="1217">
                  <c:v>0.45362000000000002</c:v>
                </c:pt>
                <c:pt idx="1218">
                  <c:v>0.44396999999999998</c:v>
                </c:pt>
                <c:pt idx="1219">
                  <c:v>0.43480999999999997</c:v>
                </c:pt>
                <c:pt idx="1220">
                  <c:v>0.42577999999999999</c:v>
                </c:pt>
                <c:pt idx="1221">
                  <c:v>0.41715999999999998</c:v>
                </c:pt>
                <c:pt idx="1222">
                  <c:v>0.40833000000000003</c:v>
                </c:pt>
                <c:pt idx="1223">
                  <c:v>0.39995000000000003</c:v>
                </c:pt>
                <c:pt idx="1224">
                  <c:v>0.39188000000000001</c:v>
                </c:pt>
                <c:pt idx="1225">
                  <c:v>0.38383</c:v>
                </c:pt>
                <c:pt idx="1226">
                  <c:v>0.37619999999999998</c:v>
                </c:pt>
                <c:pt idx="1227">
                  <c:v>0.36858000000000002</c:v>
                </c:pt>
                <c:pt idx="1228">
                  <c:v>0.36129</c:v>
                </c:pt>
                <c:pt idx="1229">
                  <c:v>0.35420000000000001</c:v>
                </c:pt>
                <c:pt idx="1230">
                  <c:v>0.34723999999999999</c:v>
                </c:pt>
                <c:pt idx="1231">
                  <c:v>0.34046999999999999</c:v>
                </c:pt>
                <c:pt idx="1232">
                  <c:v>0.33389000000000002</c:v>
                </c:pt>
                <c:pt idx="1233">
                  <c:v>0.32736999999999999</c:v>
                </c:pt>
                <c:pt idx="1234">
                  <c:v>0.32114999999999999</c:v>
                </c:pt>
                <c:pt idx="1235">
                  <c:v>0.31506000000000001</c:v>
                </c:pt>
                <c:pt idx="1236">
                  <c:v>0.30917</c:v>
                </c:pt>
                <c:pt idx="1237">
                  <c:v>0.30351</c:v>
                </c:pt>
                <c:pt idx="1238">
                  <c:v>0.29808000000000001</c:v>
                </c:pt>
                <c:pt idx="1239">
                  <c:v>0.29250999999999999</c:v>
                </c:pt>
                <c:pt idx="1240">
                  <c:v>0.28728999999999999</c:v>
                </c:pt>
                <c:pt idx="1241">
                  <c:v>0.28217999999999999</c:v>
                </c:pt>
                <c:pt idx="1242">
                  <c:v>0.27716000000000002</c:v>
                </c:pt>
                <c:pt idx="1243">
                  <c:v>0.27226</c:v>
                </c:pt>
                <c:pt idx="1244">
                  <c:v>0.26748</c:v>
                </c:pt>
                <c:pt idx="1245">
                  <c:v>0.26280999999999999</c:v>
                </c:pt>
                <c:pt idx="1246">
                  <c:v>0.25833</c:v>
                </c:pt>
                <c:pt idx="1247">
                  <c:v>0.25397999999999998</c:v>
                </c:pt>
                <c:pt idx="1248">
                  <c:v>0.24984999999999999</c:v>
                </c:pt>
                <c:pt idx="1249">
                  <c:v>0.24571000000000001</c:v>
                </c:pt>
                <c:pt idx="1250">
                  <c:v>0.24145</c:v>
                </c:pt>
                <c:pt idx="1251">
                  <c:v>0.23754</c:v>
                </c:pt>
                <c:pt idx="1252">
                  <c:v>0.23383999999999999</c:v>
                </c:pt>
                <c:pt idx="1253">
                  <c:v>0.23003999999999999</c:v>
                </c:pt>
                <c:pt idx="1254">
                  <c:v>0.22631999999999999</c:v>
                </c:pt>
                <c:pt idx="1255">
                  <c:v>0.22276000000000001</c:v>
                </c:pt>
                <c:pt idx="1256">
                  <c:v>0.21928</c:v>
                </c:pt>
                <c:pt idx="1257">
                  <c:v>0.21592</c:v>
                </c:pt>
                <c:pt idx="1258">
                  <c:v>0.21251999999999999</c:v>
                </c:pt>
                <c:pt idx="1259">
                  <c:v>0.20937</c:v>
                </c:pt>
                <c:pt idx="1260">
                  <c:v>0.20610999999999999</c:v>
                </c:pt>
                <c:pt idx="1261">
                  <c:v>0.20318</c:v>
                </c:pt>
                <c:pt idx="1262">
                  <c:v>0.20013</c:v>
                </c:pt>
                <c:pt idx="1263">
                  <c:v>0.19719999999999999</c:v>
                </c:pt>
                <c:pt idx="1264">
                  <c:v>0.19434999999999999</c:v>
                </c:pt>
                <c:pt idx="1265">
                  <c:v>0.19153000000000001</c:v>
                </c:pt>
                <c:pt idx="1266">
                  <c:v>0.18881000000000001</c:v>
                </c:pt>
                <c:pt idx="1267">
                  <c:v>0.18609000000000001</c:v>
                </c:pt>
                <c:pt idx="1268">
                  <c:v>0.18348</c:v>
                </c:pt>
                <c:pt idx="1269">
                  <c:v>0.18109</c:v>
                </c:pt>
                <c:pt idx="1270">
                  <c:v>0.17835000000000001</c:v>
                </c:pt>
                <c:pt idx="1271">
                  <c:v>0.17585000000000001</c:v>
                </c:pt>
                <c:pt idx="1272">
                  <c:v>0.17346</c:v>
                </c:pt>
                <c:pt idx="1273">
                  <c:v>0.17118</c:v>
                </c:pt>
                <c:pt idx="1274">
                  <c:v>0.16889999999999999</c:v>
                </c:pt>
                <c:pt idx="1275">
                  <c:v>0.16672000000000001</c:v>
                </c:pt>
                <c:pt idx="1276">
                  <c:v>0.16444</c:v>
                </c:pt>
                <c:pt idx="1277">
                  <c:v>0.16234999999999999</c:v>
                </c:pt>
                <c:pt idx="1278">
                  <c:v>0.16017999999999999</c:v>
                </c:pt>
                <c:pt idx="1279">
                  <c:v>0.15812000000000001</c:v>
                </c:pt>
                <c:pt idx="1280">
                  <c:v>0.15626999999999999</c:v>
                </c:pt>
                <c:pt idx="1281">
                  <c:v>0.1542</c:v>
                </c:pt>
                <c:pt idx="1282">
                  <c:v>0.15225</c:v>
                </c:pt>
                <c:pt idx="1283">
                  <c:v>0.15029000000000001</c:v>
                </c:pt>
                <c:pt idx="1284">
                  <c:v>0.14843999999999999</c:v>
                </c:pt>
                <c:pt idx="1285">
                  <c:v>0.14668</c:v>
                </c:pt>
                <c:pt idx="1286">
                  <c:v>0.14494000000000001</c:v>
                </c:pt>
                <c:pt idx="1287">
                  <c:v>0.14319999999999999</c:v>
                </c:pt>
                <c:pt idx="1288">
                  <c:v>0.14157</c:v>
                </c:pt>
                <c:pt idx="1289">
                  <c:v>0.13972999999999999</c:v>
                </c:pt>
                <c:pt idx="1290">
                  <c:v>0.1381</c:v>
                </c:pt>
                <c:pt idx="1291">
                  <c:v>0.13646</c:v>
                </c:pt>
                <c:pt idx="1292">
                  <c:v>0.13483000000000001</c:v>
                </c:pt>
                <c:pt idx="1293">
                  <c:v>0.13331000000000001</c:v>
                </c:pt>
                <c:pt idx="1294">
                  <c:v>0.13178999999999999</c:v>
                </c:pt>
                <c:pt idx="1295">
                  <c:v>0.13025</c:v>
                </c:pt>
                <c:pt idx="1296">
                  <c:v>0.12884000000000001</c:v>
                </c:pt>
                <c:pt idx="1297">
                  <c:v>0.12731000000000001</c:v>
                </c:pt>
                <c:pt idx="1298">
                  <c:v>0.12590000000000001</c:v>
                </c:pt>
                <c:pt idx="1299">
                  <c:v>0.12449</c:v>
                </c:pt>
                <c:pt idx="1300">
                  <c:v>0.12318</c:v>
                </c:pt>
                <c:pt idx="1301">
                  <c:v>0.12177</c:v>
                </c:pt>
                <c:pt idx="1302">
                  <c:v>0.12046999999999999</c:v>
                </c:pt>
                <c:pt idx="1303">
                  <c:v>0.11905</c:v>
                </c:pt>
                <c:pt idx="1304">
                  <c:v>0.11797000000000001</c:v>
                </c:pt>
                <c:pt idx="1305">
                  <c:v>0.11655</c:v>
                </c:pt>
                <c:pt idx="1306">
                  <c:v>0.11536</c:v>
                </c:pt>
                <c:pt idx="1307">
                  <c:v>0.11414000000000001</c:v>
                </c:pt>
                <c:pt idx="1308">
                  <c:v>0.11294</c:v>
                </c:pt>
                <c:pt idx="1309">
                  <c:v>0.11175</c:v>
                </c:pt>
                <c:pt idx="1310">
                  <c:v>0.11053</c:v>
                </c:pt>
                <c:pt idx="1311">
                  <c:v>0.10945000000000001</c:v>
                </c:pt>
                <c:pt idx="1312">
                  <c:v>0.10836</c:v>
                </c:pt>
                <c:pt idx="1313">
                  <c:v>0.10727</c:v>
                </c:pt>
                <c:pt idx="1314">
                  <c:v>0.10619000000000001</c:v>
                </c:pt>
                <c:pt idx="1315">
                  <c:v>0.1051</c:v>
                </c:pt>
                <c:pt idx="1316">
                  <c:v>0.10401000000000001</c:v>
                </c:pt>
                <c:pt idx="1317">
                  <c:v>0.10292999999999999</c:v>
                </c:pt>
                <c:pt idx="1318">
                  <c:v>0.10195</c:v>
                </c:pt>
                <c:pt idx="1319">
                  <c:v>0.10097</c:v>
                </c:pt>
                <c:pt idx="1320">
                  <c:v>9.9989999999999996E-2</c:v>
                </c:pt>
                <c:pt idx="1321">
                  <c:v>9.9019999999999997E-2</c:v>
                </c:pt>
                <c:pt idx="1322">
                  <c:v>9.8019999999999996E-2</c:v>
                </c:pt>
                <c:pt idx="1323">
                  <c:v>9.715E-2</c:v>
                </c:pt>
                <c:pt idx="1324">
                  <c:v>9.6280000000000004E-2</c:v>
                </c:pt>
                <c:pt idx="1325">
                  <c:v>9.5189999999999997E-2</c:v>
                </c:pt>
                <c:pt idx="1326">
                  <c:v>9.443E-2</c:v>
                </c:pt>
                <c:pt idx="1327">
                  <c:v>9.3670000000000003E-2</c:v>
                </c:pt>
                <c:pt idx="1328">
                  <c:v>9.2689999999999995E-2</c:v>
                </c:pt>
                <c:pt idx="1329">
                  <c:v>9.171E-2</c:v>
                </c:pt>
                <c:pt idx="1330">
                  <c:v>9.0950000000000003E-2</c:v>
                </c:pt>
                <c:pt idx="1331">
                  <c:v>9.0079999999999993E-2</c:v>
                </c:pt>
                <c:pt idx="1332">
                  <c:v>8.9209999999999998E-2</c:v>
                </c:pt>
                <c:pt idx="1333">
                  <c:v>8.856E-2</c:v>
                </c:pt>
                <c:pt idx="1334">
                  <c:v>8.7690000000000004E-2</c:v>
                </c:pt>
                <c:pt idx="1335">
                  <c:v>8.6819999999999994E-2</c:v>
                </c:pt>
                <c:pt idx="1336">
                  <c:v>8.6059999999999998E-2</c:v>
                </c:pt>
                <c:pt idx="1337">
                  <c:v>8.541E-2</c:v>
                </c:pt>
                <c:pt idx="1338">
                  <c:v>8.4540000000000004E-2</c:v>
                </c:pt>
                <c:pt idx="1339">
                  <c:v>8.3890000000000006E-2</c:v>
                </c:pt>
                <c:pt idx="1340">
                  <c:v>8.3129999999999996E-2</c:v>
                </c:pt>
                <c:pt idx="1341">
                  <c:v>8.2479999999999998E-2</c:v>
                </c:pt>
                <c:pt idx="1342">
                  <c:v>8.1689999999999999E-2</c:v>
                </c:pt>
                <c:pt idx="1343">
                  <c:v>8.0930000000000002E-2</c:v>
                </c:pt>
                <c:pt idx="1344">
                  <c:v>8.0280000000000004E-2</c:v>
                </c:pt>
                <c:pt idx="1345">
                  <c:v>7.9630000000000006E-2</c:v>
                </c:pt>
                <c:pt idx="1346">
                  <c:v>7.8869999999999996E-2</c:v>
                </c:pt>
                <c:pt idx="1347">
                  <c:v>7.8329999999999997E-2</c:v>
                </c:pt>
                <c:pt idx="1348">
                  <c:v>7.7670000000000003E-2</c:v>
                </c:pt>
                <c:pt idx="1349">
                  <c:v>7.6910000000000006E-2</c:v>
                </c:pt>
                <c:pt idx="1350">
                  <c:v>7.6259999999999994E-2</c:v>
                </c:pt>
                <c:pt idx="1351">
                  <c:v>7.5719999999999996E-2</c:v>
                </c:pt>
                <c:pt idx="1352">
                  <c:v>7.4959999999999999E-2</c:v>
                </c:pt>
                <c:pt idx="1353">
                  <c:v>7.4410000000000004E-2</c:v>
                </c:pt>
                <c:pt idx="1354">
                  <c:v>7.3760000000000006E-2</c:v>
                </c:pt>
                <c:pt idx="1355">
                  <c:v>7.3109999999999994E-2</c:v>
                </c:pt>
                <c:pt idx="1356">
                  <c:v>7.2779999999999997E-2</c:v>
                </c:pt>
                <c:pt idx="1357">
                  <c:v>7.2020000000000001E-2</c:v>
                </c:pt>
                <c:pt idx="1358">
                  <c:v>7.1480000000000002E-2</c:v>
                </c:pt>
                <c:pt idx="1359">
                  <c:v>7.0830000000000004E-2</c:v>
                </c:pt>
                <c:pt idx="1360">
                  <c:v>7.0279999999999995E-2</c:v>
                </c:pt>
                <c:pt idx="1361">
                  <c:v>6.9739999999999996E-2</c:v>
                </c:pt>
                <c:pt idx="1362">
                  <c:v>6.9199999999999998E-2</c:v>
                </c:pt>
                <c:pt idx="1363">
                  <c:v>6.8650000000000003E-2</c:v>
                </c:pt>
                <c:pt idx="1364">
                  <c:v>6.8110000000000004E-2</c:v>
                </c:pt>
                <c:pt idx="1365">
                  <c:v>6.7570000000000005E-2</c:v>
                </c:pt>
                <c:pt idx="1366">
                  <c:v>6.7129999999999995E-2</c:v>
                </c:pt>
                <c:pt idx="1367">
                  <c:v>6.6479999999999997E-2</c:v>
                </c:pt>
                <c:pt idx="1368">
                  <c:v>6.5939999999999999E-2</c:v>
                </c:pt>
                <c:pt idx="1369">
                  <c:v>6.5610000000000002E-2</c:v>
                </c:pt>
                <c:pt idx="1370">
                  <c:v>6.4939999999999998E-2</c:v>
                </c:pt>
                <c:pt idx="1371">
                  <c:v>6.4500000000000002E-2</c:v>
                </c:pt>
                <c:pt idx="1372">
                  <c:v>6.3960000000000003E-2</c:v>
                </c:pt>
                <c:pt idx="1373">
                  <c:v>6.3519999999999993E-2</c:v>
                </c:pt>
                <c:pt idx="1374">
                  <c:v>6.2979999999999994E-2</c:v>
                </c:pt>
                <c:pt idx="1375">
                  <c:v>6.2549999999999994E-2</c:v>
                </c:pt>
                <c:pt idx="1376">
                  <c:v>6.2109999999999999E-2</c:v>
                </c:pt>
                <c:pt idx="1377">
                  <c:v>6.157E-2</c:v>
                </c:pt>
                <c:pt idx="1378">
                  <c:v>6.1129999999999997E-2</c:v>
                </c:pt>
                <c:pt idx="1379">
                  <c:v>6.0699999999999997E-2</c:v>
                </c:pt>
                <c:pt idx="1380">
                  <c:v>6.0159999999999998E-2</c:v>
                </c:pt>
                <c:pt idx="1381">
                  <c:v>5.9720000000000002E-2</c:v>
                </c:pt>
                <c:pt idx="1382">
                  <c:v>5.9290000000000002E-2</c:v>
                </c:pt>
                <c:pt idx="1383">
                  <c:v>5.8959999999999999E-2</c:v>
                </c:pt>
                <c:pt idx="1384">
                  <c:v>5.8529999999999999E-2</c:v>
                </c:pt>
                <c:pt idx="1385">
                  <c:v>5.8090000000000003E-2</c:v>
                </c:pt>
                <c:pt idx="1386">
                  <c:v>5.7660000000000003E-2</c:v>
                </c:pt>
                <c:pt idx="1387">
                  <c:v>5.7329999999999999E-2</c:v>
                </c:pt>
                <c:pt idx="1388">
                  <c:v>5.6899999999999999E-2</c:v>
                </c:pt>
                <c:pt idx="1389">
                  <c:v>5.6460000000000003E-2</c:v>
                </c:pt>
                <c:pt idx="1390">
                  <c:v>5.6030000000000003E-2</c:v>
                </c:pt>
                <c:pt idx="1391">
                  <c:v>5.5590000000000001E-2</c:v>
                </c:pt>
                <c:pt idx="1392">
                  <c:v>5.5160000000000001E-2</c:v>
                </c:pt>
                <c:pt idx="1393">
                  <c:v>5.4829999999999997E-2</c:v>
                </c:pt>
                <c:pt idx="1394">
                  <c:v>5.4399999999999997E-2</c:v>
                </c:pt>
                <c:pt idx="1395">
                  <c:v>5.407E-2</c:v>
                </c:pt>
                <c:pt idx="1396">
                  <c:v>5.3740000000000003E-2</c:v>
                </c:pt>
                <c:pt idx="1397">
                  <c:v>5.3310000000000003E-2</c:v>
                </c:pt>
                <c:pt idx="1398">
                  <c:v>5.2979999999999999E-2</c:v>
                </c:pt>
                <c:pt idx="1399">
                  <c:v>5.2549999999999999E-2</c:v>
                </c:pt>
                <c:pt idx="1400">
                  <c:v>5.2220000000000003E-2</c:v>
                </c:pt>
                <c:pt idx="1401">
                  <c:v>5.1900000000000002E-2</c:v>
                </c:pt>
                <c:pt idx="1402">
                  <c:v>5.1459999999999999E-2</c:v>
                </c:pt>
                <c:pt idx="1403">
                  <c:v>5.1139999999999998E-2</c:v>
                </c:pt>
                <c:pt idx="1404">
                  <c:v>5.0810000000000001E-2</c:v>
                </c:pt>
                <c:pt idx="1405">
                  <c:v>5.0380000000000001E-2</c:v>
                </c:pt>
                <c:pt idx="1406">
                  <c:v>5.0160000000000003E-2</c:v>
                </c:pt>
                <c:pt idx="1407">
                  <c:v>4.9610000000000001E-2</c:v>
                </c:pt>
                <c:pt idx="1408">
                  <c:v>4.9399999999999999E-2</c:v>
                </c:pt>
                <c:pt idx="1409">
                  <c:v>4.9070000000000003E-2</c:v>
                </c:pt>
                <c:pt idx="1410">
                  <c:v>4.8719999999999999E-2</c:v>
                </c:pt>
                <c:pt idx="1411">
                  <c:v>4.8509999999999998E-2</c:v>
                </c:pt>
                <c:pt idx="1412">
                  <c:v>4.8070000000000002E-2</c:v>
                </c:pt>
                <c:pt idx="1413">
                  <c:v>4.7849999999999997E-2</c:v>
                </c:pt>
                <c:pt idx="1414">
                  <c:v>4.7419999999999997E-2</c:v>
                </c:pt>
                <c:pt idx="1415">
                  <c:v>4.7199999999999999E-2</c:v>
                </c:pt>
                <c:pt idx="1416">
                  <c:v>4.6879999999999998E-2</c:v>
                </c:pt>
                <c:pt idx="1417">
                  <c:v>4.6550000000000001E-2</c:v>
                </c:pt>
                <c:pt idx="1418">
                  <c:v>4.6219999999999997E-2</c:v>
                </c:pt>
                <c:pt idx="1419">
                  <c:v>4.5900000000000003E-2</c:v>
                </c:pt>
                <c:pt idx="1420">
                  <c:v>4.5569999999999999E-2</c:v>
                </c:pt>
                <c:pt idx="1421">
                  <c:v>4.5359999999999998E-2</c:v>
                </c:pt>
                <c:pt idx="1422">
                  <c:v>4.5030000000000001E-2</c:v>
                </c:pt>
                <c:pt idx="1423">
                  <c:v>4.4699999999999997E-2</c:v>
                </c:pt>
                <c:pt idx="1424">
                  <c:v>4.4490000000000002E-2</c:v>
                </c:pt>
                <c:pt idx="1425">
                  <c:v>4.4159999999999998E-2</c:v>
                </c:pt>
                <c:pt idx="1426">
                  <c:v>4.3830000000000001E-2</c:v>
                </c:pt>
                <c:pt idx="1427">
                  <c:v>4.351E-2</c:v>
                </c:pt>
                <c:pt idx="1428">
                  <c:v>4.3290000000000002E-2</c:v>
                </c:pt>
                <c:pt idx="1429">
                  <c:v>4.2959999999999998E-2</c:v>
                </c:pt>
                <c:pt idx="1430">
                  <c:v>4.2860000000000002E-2</c:v>
                </c:pt>
                <c:pt idx="1431">
                  <c:v>4.2419999999999999E-2</c:v>
                </c:pt>
                <c:pt idx="1432">
                  <c:v>4.2200000000000001E-2</c:v>
                </c:pt>
                <c:pt idx="1433">
                  <c:v>4.199E-2</c:v>
                </c:pt>
                <c:pt idx="1434">
                  <c:v>4.1660000000000003E-2</c:v>
                </c:pt>
                <c:pt idx="1435">
                  <c:v>4.1439999999999998E-2</c:v>
                </c:pt>
                <c:pt idx="1436">
                  <c:v>4.1119999999999997E-2</c:v>
                </c:pt>
                <c:pt idx="1437">
                  <c:v>4.0899999999999999E-2</c:v>
                </c:pt>
                <c:pt idx="1438">
                  <c:v>4.0680000000000001E-2</c:v>
                </c:pt>
                <c:pt idx="1439">
                  <c:v>4.0469999999999999E-2</c:v>
                </c:pt>
                <c:pt idx="1440">
                  <c:v>4.036E-2</c:v>
                </c:pt>
                <c:pt idx="1441">
                  <c:v>3.9919999999999997E-2</c:v>
                </c:pt>
                <c:pt idx="1442">
                  <c:v>3.9699999999999999E-2</c:v>
                </c:pt>
                <c:pt idx="1443">
                  <c:v>3.9489999999999997E-2</c:v>
                </c:pt>
                <c:pt idx="1444">
                  <c:v>3.916E-2</c:v>
                </c:pt>
                <c:pt idx="1445">
                  <c:v>3.9050000000000001E-2</c:v>
                </c:pt>
                <c:pt idx="1446">
                  <c:v>3.884E-2</c:v>
                </c:pt>
                <c:pt idx="1447">
                  <c:v>3.8620000000000002E-2</c:v>
                </c:pt>
                <c:pt idx="1448">
                  <c:v>3.8289999999999998E-2</c:v>
                </c:pt>
                <c:pt idx="1449">
                  <c:v>3.7969999999999997E-2</c:v>
                </c:pt>
                <c:pt idx="1450">
                  <c:v>3.7859999999999998E-2</c:v>
                </c:pt>
                <c:pt idx="1451">
                  <c:v>3.764E-2</c:v>
                </c:pt>
                <c:pt idx="1452">
                  <c:v>3.7420000000000002E-2</c:v>
                </c:pt>
                <c:pt idx="1453">
                  <c:v>3.7199999999999997E-2</c:v>
                </c:pt>
                <c:pt idx="1454">
                  <c:v>3.6880000000000003E-2</c:v>
                </c:pt>
                <c:pt idx="1455">
                  <c:v>3.6769999999999997E-2</c:v>
                </c:pt>
                <c:pt idx="1456">
                  <c:v>3.644E-2</c:v>
                </c:pt>
                <c:pt idx="1457">
                  <c:v>3.6339999999999997E-2</c:v>
                </c:pt>
                <c:pt idx="1458">
                  <c:v>3.6119999999999999E-2</c:v>
                </c:pt>
                <c:pt idx="1459">
                  <c:v>3.5900000000000001E-2</c:v>
                </c:pt>
                <c:pt idx="1460">
                  <c:v>3.5680000000000003E-2</c:v>
                </c:pt>
                <c:pt idx="1461">
                  <c:v>3.5569999999999997E-2</c:v>
                </c:pt>
                <c:pt idx="1462">
                  <c:v>3.5249999999999997E-2</c:v>
                </c:pt>
                <c:pt idx="1463">
                  <c:v>3.5139999999999998E-2</c:v>
                </c:pt>
                <c:pt idx="1464">
                  <c:v>3.492E-2</c:v>
                </c:pt>
                <c:pt idx="1465">
                  <c:v>3.4599999999999999E-2</c:v>
                </c:pt>
                <c:pt idx="1466">
                  <c:v>3.449E-2</c:v>
                </c:pt>
                <c:pt idx="1467">
                  <c:v>3.4270000000000002E-2</c:v>
                </c:pt>
                <c:pt idx="1468">
                  <c:v>3.4049999999999997E-2</c:v>
                </c:pt>
                <c:pt idx="1469">
                  <c:v>3.3840000000000002E-2</c:v>
                </c:pt>
                <c:pt idx="1470">
                  <c:v>3.3730000000000003E-2</c:v>
                </c:pt>
                <c:pt idx="1471">
                  <c:v>3.3509999999999998E-2</c:v>
                </c:pt>
                <c:pt idx="1472">
                  <c:v>3.329E-2</c:v>
                </c:pt>
                <c:pt idx="1473">
                  <c:v>3.3079999999999998E-2</c:v>
                </c:pt>
                <c:pt idx="1474">
                  <c:v>3.286E-2</c:v>
                </c:pt>
                <c:pt idx="1475">
                  <c:v>3.2620000000000003E-2</c:v>
                </c:pt>
                <c:pt idx="1476">
                  <c:v>3.2509999999999997E-2</c:v>
                </c:pt>
                <c:pt idx="1477">
                  <c:v>3.2399999999999998E-2</c:v>
                </c:pt>
                <c:pt idx="1478">
                  <c:v>3.2079999999999997E-2</c:v>
                </c:pt>
                <c:pt idx="1479">
                  <c:v>3.1969999999999998E-2</c:v>
                </c:pt>
                <c:pt idx="1480">
                  <c:v>3.175E-2</c:v>
                </c:pt>
                <c:pt idx="1481">
                  <c:v>3.1530000000000002E-2</c:v>
                </c:pt>
                <c:pt idx="1482">
                  <c:v>3.1530000000000002E-2</c:v>
                </c:pt>
                <c:pt idx="1483">
                  <c:v>3.1320000000000001E-2</c:v>
                </c:pt>
                <c:pt idx="1484">
                  <c:v>3.099E-2</c:v>
                </c:pt>
                <c:pt idx="1485">
                  <c:v>3.0769999999999999E-2</c:v>
                </c:pt>
                <c:pt idx="1486">
                  <c:v>3.0769999999999999E-2</c:v>
                </c:pt>
                <c:pt idx="1487">
                  <c:v>3.0550000000000001E-2</c:v>
                </c:pt>
                <c:pt idx="1488">
                  <c:v>3.0450000000000001E-2</c:v>
                </c:pt>
                <c:pt idx="1489">
                  <c:v>3.0120000000000001E-2</c:v>
                </c:pt>
                <c:pt idx="1490">
                  <c:v>3.0009999999999998E-2</c:v>
                </c:pt>
                <c:pt idx="1491">
                  <c:v>2.9899999999999999E-2</c:v>
                </c:pt>
                <c:pt idx="1492">
                  <c:v>2.9790000000000001E-2</c:v>
                </c:pt>
                <c:pt idx="1493">
                  <c:v>2.9579999999999999E-2</c:v>
                </c:pt>
                <c:pt idx="1494">
                  <c:v>2.9579999999999999E-2</c:v>
                </c:pt>
                <c:pt idx="1495">
                  <c:v>2.9250000000000002E-2</c:v>
                </c:pt>
                <c:pt idx="1496">
                  <c:v>2.9139999999999999E-2</c:v>
                </c:pt>
                <c:pt idx="1497">
                  <c:v>2.903E-2</c:v>
                </c:pt>
                <c:pt idx="1498">
                  <c:v>2.8819999999999998E-2</c:v>
                </c:pt>
                <c:pt idx="1499">
                  <c:v>2.8709999999999999E-2</c:v>
                </c:pt>
                <c:pt idx="1500">
                  <c:v>2.8490000000000001E-2</c:v>
                </c:pt>
                <c:pt idx="1501">
                  <c:v>2.827E-2</c:v>
                </c:pt>
                <c:pt idx="1502">
                  <c:v>2.8160000000000001E-2</c:v>
                </c:pt>
                <c:pt idx="1503">
                  <c:v>2.8060000000000002E-2</c:v>
                </c:pt>
                <c:pt idx="1504">
                  <c:v>2.7949999999999999E-2</c:v>
                </c:pt>
                <c:pt idx="1505">
                  <c:v>2.784E-2</c:v>
                </c:pt>
                <c:pt idx="1506">
                  <c:v>2.7730000000000001E-2</c:v>
                </c:pt>
                <c:pt idx="1507">
                  <c:v>2.751E-2</c:v>
                </c:pt>
                <c:pt idx="1508">
                  <c:v>2.7289999999999998E-2</c:v>
                </c:pt>
                <c:pt idx="1509">
                  <c:v>2.7189999999999999E-2</c:v>
                </c:pt>
                <c:pt idx="1510">
                  <c:v>2.708E-2</c:v>
                </c:pt>
                <c:pt idx="1511">
                  <c:v>2.6970000000000001E-2</c:v>
                </c:pt>
                <c:pt idx="1512">
                  <c:v>2.6859999999999998E-2</c:v>
                </c:pt>
                <c:pt idx="1513">
                  <c:v>2.664E-2</c:v>
                </c:pt>
                <c:pt idx="1514">
                  <c:v>2.6429999999999999E-2</c:v>
                </c:pt>
                <c:pt idx="1515">
                  <c:v>2.6429999999999999E-2</c:v>
                </c:pt>
                <c:pt idx="1516">
                  <c:v>2.632E-2</c:v>
                </c:pt>
                <c:pt idx="1517">
                  <c:v>2.6210000000000001E-2</c:v>
                </c:pt>
                <c:pt idx="1518">
                  <c:v>2.5989999999999999E-2</c:v>
                </c:pt>
                <c:pt idx="1519">
                  <c:v>2.588E-2</c:v>
                </c:pt>
                <c:pt idx="1520">
                  <c:v>2.5770000000000001E-2</c:v>
                </c:pt>
                <c:pt idx="1521">
                  <c:v>2.5559999999999999E-2</c:v>
                </c:pt>
                <c:pt idx="1522">
                  <c:v>2.545E-2</c:v>
                </c:pt>
                <c:pt idx="1523">
                  <c:v>2.545E-2</c:v>
                </c:pt>
                <c:pt idx="1524">
                  <c:v>2.5229999999999999E-2</c:v>
                </c:pt>
                <c:pt idx="1525">
                  <c:v>2.5010000000000001E-2</c:v>
                </c:pt>
                <c:pt idx="1526">
                  <c:v>2.4899999999999999E-2</c:v>
                </c:pt>
                <c:pt idx="1527">
                  <c:v>2.4799999999999999E-2</c:v>
                </c:pt>
                <c:pt idx="1528">
                  <c:v>2.469E-2</c:v>
                </c:pt>
                <c:pt idx="1529">
                  <c:v>2.4580000000000001E-2</c:v>
                </c:pt>
                <c:pt idx="1530">
                  <c:v>2.436E-2</c:v>
                </c:pt>
                <c:pt idx="1531">
                  <c:v>2.4250000000000001E-2</c:v>
                </c:pt>
                <c:pt idx="1532">
                  <c:v>2.4250000000000001E-2</c:v>
                </c:pt>
                <c:pt idx="1533">
                  <c:v>2.4029999999999999E-2</c:v>
                </c:pt>
                <c:pt idx="1534">
                  <c:v>2.4029999999999999E-2</c:v>
                </c:pt>
                <c:pt idx="1535">
                  <c:v>2.3820000000000001E-2</c:v>
                </c:pt>
                <c:pt idx="1536">
                  <c:v>2.3709999999999998E-2</c:v>
                </c:pt>
                <c:pt idx="1537">
                  <c:v>2.3599999999999999E-2</c:v>
                </c:pt>
                <c:pt idx="1538">
                  <c:v>2.349E-2</c:v>
                </c:pt>
                <c:pt idx="1539">
                  <c:v>2.3380000000000001E-2</c:v>
                </c:pt>
                <c:pt idx="1540">
                  <c:v>2.3269999999999999E-2</c:v>
                </c:pt>
                <c:pt idx="1541">
                  <c:v>2.317E-2</c:v>
                </c:pt>
                <c:pt idx="1542">
                  <c:v>2.2950000000000002E-2</c:v>
                </c:pt>
                <c:pt idx="1543">
                  <c:v>2.2950000000000002E-2</c:v>
                </c:pt>
                <c:pt idx="1544">
                  <c:v>2.273E-2</c:v>
                </c:pt>
                <c:pt idx="1545">
                  <c:v>2.273E-2</c:v>
                </c:pt>
                <c:pt idx="1546">
                  <c:v>2.2509999999999999E-2</c:v>
                </c:pt>
                <c:pt idx="1547">
                  <c:v>2.24E-2</c:v>
                </c:pt>
                <c:pt idx="1548">
                  <c:v>2.24E-2</c:v>
                </c:pt>
                <c:pt idx="1549">
                  <c:v>2.2190000000000001E-2</c:v>
                </c:pt>
                <c:pt idx="1550">
                  <c:v>2.2079999999999999E-2</c:v>
                </c:pt>
                <c:pt idx="1551">
                  <c:v>2.2079999999999999E-2</c:v>
                </c:pt>
                <c:pt idx="1552">
                  <c:v>2.197E-2</c:v>
                </c:pt>
                <c:pt idx="1553">
                  <c:v>2.164E-2</c:v>
                </c:pt>
                <c:pt idx="1554">
                  <c:v>2.164E-2</c:v>
                </c:pt>
                <c:pt idx="1555">
                  <c:v>2.154E-2</c:v>
                </c:pt>
                <c:pt idx="1556">
                  <c:v>2.154E-2</c:v>
                </c:pt>
                <c:pt idx="1557">
                  <c:v>2.1319999999999999E-2</c:v>
                </c:pt>
                <c:pt idx="1558">
                  <c:v>2.1319999999999999E-2</c:v>
                </c:pt>
                <c:pt idx="1559">
                  <c:v>2.121E-2</c:v>
                </c:pt>
                <c:pt idx="1560">
                  <c:v>2.0990000000000002E-2</c:v>
                </c:pt>
                <c:pt idx="1561">
                  <c:v>2.0990000000000002E-2</c:v>
                </c:pt>
                <c:pt idx="1562">
                  <c:v>2.0990000000000002E-2</c:v>
                </c:pt>
                <c:pt idx="1563">
                  <c:v>2.077E-2</c:v>
                </c:pt>
                <c:pt idx="1564">
                  <c:v>2.077E-2</c:v>
                </c:pt>
                <c:pt idx="1565">
                  <c:v>2.0670000000000001E-2</c:v>
                </c:pt>
                <c:pt idx="1566">
                  <c:v>2.0559999999999998E-2</c:v>
                </c:pt>
                <c:pt idx="1567">
                  <c:v>2.0449999999999999E-2</c:v>
                </c:pt>
                <c:pt idx="1568">
                  <c:v>2.0230000000000001E-2</c:v>
                </c:pt>
                <c:pt idx="1569">
                  <c:v>2.0230000000000001E-2</c:v>
                </c:pt>
                <c:pt idx="1570">
                  <c:v>2.0119999999999999E-2</c:v>
                </c:pt>
                <c:pt idx="1571">
                  <c:v>2.001E-2</c:v>
                </c:pt>
                <c:pt idx="1572">
                  <c:v>2.001E-2</c:v>
                </c:pt>
                <c:pt idx="1573">
                  <c:v>1.9800000000000002E-2</c:v>
                </c:pt>
                <c:pt idx="1574">
                  <c:v>1.9800000000000002E-2</c:v>
                </c:pt>
                <c:pt idx="1575">
                  <c:v>1.958E-2</c:v>
                </c:pt>
                <c:pt idx="1576">
                  <c:v>1.958E-2</c:v>
                </c:pt>
                <c:pt idx="1577">
                  <c:v>1.9470000000000001E-2</c:v>
                </c:pt>
                <c:pt idx="1578">
                  <c:v>1.9470000000000001E-2</c:v>
                </c:pt>
                <c:pt idx="1579">
                  <c:v>1.9359999999999999E-2</c:v>
                </c:pt>
                <c:pt idx="1580">
                  <c:v>1.925E-2</c:v>
                </c:pt>
                <c:pt idx="1581">
                  <c:v>1.9140000000000001E-2</c:v>
                </c:pt>
                <c:pt idx="1582">
                  <c:v>1.9040000000000001E-2</c:v>
                </c:pt>
                <c:pt idx="1583">
                  <c:v>1.8929999999999999E-2</c:v>
                </c:pt>
                <c:pt idx="1584">
                  <c:v>1.882E-2</c:v>
                </c:pt>
                <c:pt idx="1585">
                  <c:v>1.8710000000000001E-2</c:v>
                </c:pt>
                <c:pt idx="1586">
                  <c:v>1.8599999999999998E-2</c:v>
                </c:pt>
                <c:pt idx="1587">
                  <c:v>1.8599999999999998E-2</c:v>
                </c:pt>
                <c:pt idx="1588">
                  <c:v>1.8489999999999999E-2</c:v>
                </c:pt>
                <c:pt idx="1589">
                  <c:v>1.8380000000000001E-2</c:v>
                </c:pt>
                <c:pt idx="1590">
                  <c:v>1.8270000000000002E-2</c:v>
                </c:pt>
                <c:pt idx="1591">
                  <c:v>1.8270000000000002E-2</c:v>
                </c:pt>
                <c:pt idx="1592">
                  <c:v>1.8169999999999999E-2</c:v>
                </c:pt>
                <c:pt idx="1593">
                  <c:v>1.806E-2</c:v>
                </c:pt>
                <c:pt idx="1594">
                  <c:v>1.806E-2</c:v>
                </c:pt>
                <c:pt idx="1595">
                  <c:v>1.7950000000000001E-2</c:v>
                </c:pt>
                <c:pt idx="1596">
                  <c:v>1.7840000000000002E-2</c:v>
                </c:pt>
                <c:pt idx="1597">
                  <c:v>1.7729999999999999E-2</c:v>
                </c:pt>
                <c:pt idx="1598">
                  <c:v>1.762E-2</c:v>
                </c:pt>
                <c:pt idx="1599">
                  <c:v>1.7510000000000001E-2</c:v>
                </c:pt>
                <c:pt idx="1600">
                  <c:v>1.7510000000000001E-2</c:v>
                </c:pt>
                <c:pt idx="1601">
                  <c:v>1.7409999999999998E-2</c:v>
                </c:pt>
                <c:pt idx="1602">
                  <c:v>1.7409999999999998E-2</c:v>
                </c:pt>
                <c:pt idx="1603">
                  <c:v>1.7299999999999999E-2</c:v>
                </c:pt>
                <c:pt idx="1604">
                  <c:v>1.719E-2</c:v>
                </c:pt>
                <c:pt idx="1605">
                  <c:v>1.7080000000000001E-2</c:v>
                </c:pt>
                <c:pt idx="1606">
                  <c:v>1.7080000000000001E-2</c:v>
                </c:pt>
                <c:pt idx="1607">
                  <c:v>1.6969999999999999E-2</c:v>
                </c:pt>
                <c:pt idx="1608">
                  <c:v>1.6969999999999999E-2</c:v>
                </c:pt>
                <c:pt idx="1609">
                  <c:v>1.686E-2</c:v>
                </c:pt>
                <c:pt idx="1610">
                  <c:v>1.6750000000000001E-2</c:v>
                </c:pt>
                <c:pt idx="1611">
                  <c:v>1.6639999999999999E-2</c:v>
                </c:pt>
                <c:pt idx="1612">
                  <c:v>1.6639999999999999E-2</c:v>
                </c:pt>
                <c:pt idx="1613">
                  <c:v>1.6639999999999999E-2</c:v>
                </c:pt>
                <c:pt idx="1614">
                  <c:v>1.643E-2</c:v>
                </c:pt>
                <c:pt idx="1615">
                  <c:v>1.643E-2</c:v>
                </c:pt>
                <c:pt idx="1616">
                  <c:v>1.6299999999999999E-2</c:v>
                </c:pt>
                <c:pt idx="1617">
                  <c:v>1.6299999999999999E-2</c:v>
                </c:pt>
                <c:pt idx="1618">
                  <c:v>1.6080000000000001E-2</c:v>
                </c:pt>
                <c:pt idx="1619">
                  <c:v>1.619E-2</c:v>
                </c:pt>
                <c:pt idx="1620">
                  <c:v>1.6080000000000001E-2</c:v>
                </c:pt>
                <c:pt idx="1621">
                  <c:v>1.5970000000000002E-2</c:v>
                </c:pt>
                <c:pt idx="1622">
                  <c:v>1.5859999999999999E-2</c:v>
                </c:pt>
                <c:pt idx="1623">
                  <c:v>1.5859999999999999E-2</c:v>
                </c:pt>
                <c:pt idx="1624">
                  <c:v>1.575E-2</c:v>
                </c:pt>
                <c:pt idx="1625">
                  <c:v>1.575E-2</c:v>
                </c:pt>
                <c:pt idx="1626">
                  <c:v>1.554E-2</c:v>
                </c:pt>
                <c:pt idx="1627">
                  <c:v>1.554E-2</c:v>
                </c:pt>
                <c:pt idx="1628">
                  <c:v>1.5429999999999999E-2</c:v>
                </c:pt>
                <c:pt idx="1629">
                  <c:v>1.5429999999999999E-2</c:v>
                </c:pt>
                <c:pt idx="1630">
                  <c:v>1.5429999999999999E-2</c:v>
                </c:pt>
                <c:pt idx="1631">
                  <c:v>1.532E-2</c:v>
                </c:pt>
                <c:pt idx="1632">
                  <c:v>1.521E-2</c:v>
                </c:pt>
                <c:pt idx="1633">
                  <c:v>1.5100000000000001E-2</c:v>
                </c:pt>
                <c:pt idx="1634">
                  <c:v>1.5100000000000001E-2</c:v>
                </c:pt>
                <c:pt idx="1635">
                  <c:v>1.499E-2</c:v>
                </c:pt>
                <c:pt idx="1636">
                  <c:v>1.499E-2</c:v>
                </c:pt>
                <c:pt idx="1637">
                  <c:v>1.4880000000000001E-2</c:v>
                </c:pt>
                <c:pt idx="1638">
                  <c:v>1.478E-2</c:v>
                </c:pt>
                <c:pt idx="1639">
                  <c:v>1.478E-2</c:v>
                </c:pt>
                <c:pt idx="1640">
                  <c:v>1.4670000000000001E-2</c:v>
                </c:pt>
                <c:pt idx="1641">
                  <c:v>1.4670000000000001E-2</c:v>
                </c:pt>
                <c:pt idx="1642">
                  <c:v>1.4449999999999999E-2</c:v>
                </c:pt>
                <c:pt idx="1643">
                  <c:v>1.456E-2</c:v>
                </c:pt>
                <c:pt idx="1644">
                  <c:v>1.4449999999999999E-2</c:v>
                </c:pt>
                <c:pt idx="1645">
                  <c:v>1.434E-2</c:v>
                </c:pt>
                <c:pt idx="1646">
                  <c:v>1.4120000000000001E-2</c:v>
                </c:pt>
                <c:pt idx="1647">
                  <c:v>1.4120000000000001E-2</c:v>
                </c:pt>
                <c:pt idx="1648">
                  <c:v>1.4120000000000001E-2</c:v>
                </c:pt>
                <c:pt idx="1649">
                  <c:v>1.423E-2</c:v>
                </c:pt>
                <c:pt idx="1650">
                  <c:v>1.4120000000000001E-2</c:v>
                </c:pt>
                <c:pt idx="1651">
                  <c:v>1.4019999999999999E-2</c:v>
                </c:pt>
                <c:pt idx="1652">
                  <c:v>1.391E-2</c:v>
                </c:pt>
                <c:pt idx="1653">
                  <c:v>1.38E-2</c:v>
                </c:pt>
                <c:pt idx="1654">
                  <c:v>1.38E-2</c:v>
                </c:pt>
                <c:pt idx="1655">
                  <c:v>1.38E-2</c:v>
                </c:pt>
                <c:pt idx="1656">
                  <c:v>1.358E-2</c:v>
                </c:pt>
                <c:pt idx="1657">
                  <c:v>1.3690000000000001E-2</c:v>
                </c:pt>
                <c:pt idx="1658">
                  <c:v>1.358E-2</c:v>
                </c:pt>
                <c:pt idx="1659">
                  <c:v>1.3469999999999999E-2</c:v>
                </c:pt>
                <c:pt idx="1660">
                  <c:v>1.358E-2</c:v>
                </c:pt>
                <c:pt idx="1661">
                  <c:v>1.358E-2</c:v>
                </c:pt>
                <c:pt idx="1662">
                  <c:v>1.336E-2</c:v>
                </c:pt>
                <c:pt idx="1663">
                  <c:v>1.315E-2</c:v>
                </c:pt>
                <c:pt idx="1664">
                  <c:v>1.325E-2</c:v>
                </c:pt>
                <c:pt idx="1665">
                  <c:v>1.325E-2</c:v>
                </c:pt>
                <c:pt idx="1666">
                  <c:v>1.325E-2</c:v>
                </c:pt>
                <c:pt idx="1667">
                  <c:v>1.304E-2</c:v>
                </c:pt>
                <c:pt idx="1668">
                  <c:v>1.304E-2</c:v>
                </c:pt>
                <c:pt idx="1669">
                  <c:v>1.304E-2</c:v>
                </c:pt>
                <c:pt idx="1670">
                  <c:v>1.2930000000000001E-2</c:v>
                </c:pt>
                <c:pt idx="1671">
                  <c:v>1.2930000000000001E-2</c:v>
                </c:pt>
                <c:pt idx="1672">
                  <c:v>1.282E-2</c:v>
                </c:pt>
                <c:pt idx="1673">
                  <c:v>1.282E-2</c:v>
                </c:pt>
                <c:pt idx="1674">
                  <c:v>1.282E-2</c:v>
                </c:pt>
                <c:pt idx="1675">
                  <c:v>1.2710000000000001E-2</c:v>
                </c:pt>
                <c:pt idx="1676">
                  <c:v>1.2710000000000001E-2</c:v>
                </c:pt>
                <c:pt idx="1677">
                  <c:v>1.26E-2</c:v>
                </c:pt>
                <c:pt idx="1678">
                  <c:v>1.26E-2</c:v>
                </c:pt>
                <c:pt idx="1679">
                  <c:v>1.2489999999999999E-2</c:v>
                </c:pt>
                <c:pt idx="1680">
                  <c:v>1.2489999999999999E-2</c:v>
                </c:pt>
                <c:pt idx="1681">
                  <c:v>1.239E-2</c:v>
                </c:pt>
                <c:pt idx="1682">
                  <c:v>1.239E-2</c:v>
                </c:pt>
                <c:pt idx="1683">
                  <c:v>1.2279999999999999E-2</c:v>
                </c:pt>
                <c:pt idx="1684">
                  <c:v>1.217E-2</c:v>
                </c:pt>
                <c:pt idx="1685">
                  <c:v>1.2279999999999999E-2</c:v>
                </c:pt>
                <c:pt idx="1686">
                  <c:v>1.217E-2</c:v>
                </c:pt>
                <c:pt idx="1687">
                  <c:v>1.1950000000000001E-2</c:v>
                </c:pt>
                <c:pt idx="1688">
                  <c:v>1.206E-2</c:v>
                </c:pt>
                <c:pt idx="1689">
                  <c:v>1.1950000000000001E-2</c:v>
                </c:pt>
                <c:pt idx="1690">
                  <c:v>1.1950000000000001E-2</c:v>
                </c:pt>
                <c:pt idx="1691">
                  <c:v>1.184E-2</c:v>
                </c:pt>
                <c:pt idx="1692">
                  <c:v>1.184E-2</c:v>
                </c:pt>
                <c:pt idx="1693">
                  <c:v>1.184E-2</c:v>
                </c:pt>
                <c:pt idx="1694">
                  <c:v>1.1730000000000001E-2</c:v>
                </c:pt>
                <c:pt idx="1695">
                  <c:v>1.1730000000000001E-2</c:v>
                </c:pt>
                <c:pt idx="1696">
                  <c:v>1.1730000000000001E-2</c:v>
                </c:pt>
                <c:pt idx="1697">
                  <c:v>1.162E-2</c:v>
                </c:pt>
                <c:pt idx="1698">
                  <c:v>1.162E-2</c:v>
                </c:pt>
                <c:pt idx="1699">
                  <c:v>1.1520000000000001E-2</c:v>
                </c:pt>
                <c:pt idx="1700">
                  <c:v>1.1520000000000001E-2</c:v>
                </c:pt>
                <c:pt idx="1701">
                  <c:v>1.1520000000000001E-2</c:v>
                </c:pt>
                <c:pt idx="1702">
                  <c:v>1.141E-2</c:v>
                </c:pt>
                <c:pt idx="1703">
                  <c:v>1.1299999999999999E-2</c:v>
                </c:pt>
                <c:pt idx="1704">
                  <c:v>1.1299999999999999E-2</c:v>
                </c:pt>
                <c:pt idx="1705">
                  <c:v>1.119E-2</c:v>
                </c:pt>
                <c:pt idx="1706">
                  <c:v>1.119E-2</c:v>
                </c:pt>
                <c:pt idx="1707">
                  <c:v>1.119E-2</c:v>
                </c:pt>
                <c:pt idx="1708">
                  <c:v>1.108E-2</c:v>
                </c:pt>
                <c:pt idx="1709">
                  <c:v>1.108E-2</c:v>
                </c:pt>
                <c:pt idx="1710">
                  <c:v>1.108E-2</c:v>
                </c:pt>
                <c:pt idx="1711">
                  <c:v>1.108E-2</c:v>
                </c:pt>
                <c:pt idx="1712">
                  <c:v>1.0970000000000001E-2</c:v>
                </c:pt>
                <c:pt idx="1713">
                  <c:v>1.0970000000000001E-2</c:v>
                </c:pt>
                <c:pt idx="1714">
                  <c:v>1.086E-2</c:v>
                </c:pt>
                <c:pt idx="1715">
                  <c:v>1.086E-2</c:v>
                </c:pt>
                <c:pt idx="1716">
                  <c:v>1.076E-2</c:v>
                </c:pt>
                <c:pt idx="1717">
                  <c:v>1.086E-2</c:v>
                </c:pt>
                <c:pt idx="1718">
                  <c:v>1.065E-2</c:v>
                </c:pt>
                <c:pt idx="1719">
                  <c:v>1.065E-2</c:v>
                </c:pt>
                <c:pt idx="1720">
                  <c:v>1.065E-2</c:v>
                </c:pt>
                <c:pt idx="1721">
                  <c:v>1.0540000000000001E-2</c:v>
                </c:pt>
                <c:pt idx="1722">
                  <c:v>1.065E-2</c:v>
                </c:pt>
                <c:pt idx="1723">
                  <c:v>1.0540000000000001E-2</c:v>
                </c:pt>
                <c:pt idx="1724">
                  <c:v>1.043E-2</c:v>
                </c:pt>
                <c:pt idx="1725">
                  <c:v>1.043E-2</c:v>
                </c:pt>
                <c:pt idx="1726">
                  <c:v>1.0319999999999999E-2</c:v>
                </c:pt>
                <c:pt idx="1727">
                  <c:v>1.043E-2</c:v>
                </c:pt>
                <c:pt idx="1728">
                  <c:v>1.0319999999999999E-2</c:v>
                </c:pt>
                <c:pt idx="1729">
                  <c:v>1.0319999999999999E-2</c:v>
                </c:pt>
                <c:pt idx="1730">
                  <c:v>1.0319999999999999E-2</c:v>
                </c:pt>
                <c:pt idx="1731">
                  <c:v>1.021E-2</c:v>
                </c:pt>
                <c:pt idx="1732">
                  <c:v>1.01E-2</c:v>
                </c:pt>
                <c:pt idx="1733">
                  <c:v>9.9900000000000006E-3</c:v>
                </c:pt>
                <c:pt idx="1734">
                  <c:v>1.01E-2</c:v>
                </c:pt>
                <c:pt idx="1735">
                  <c:v>9.9900000000000006E-3</c:v>
                </c:pt>
                <c:pt idx="1736">
                  <c:v>9.8899999999999995E-3</c:v>
                </c:pt>
                <c:pt idx="1737">
                  <c:v>9.8899999999999995E-3</c:v>
                </c:pt>
                <c:pt idx="1738">
                  <c:v>9.8899999999999995E-3</c:v>
                </c:pt>
                <c:pt idx="1739">
                  <c:v>9.8899999999999995E-3</c:v>
                </c:pt>
                <c:pt idx="1740">
                  <c:v>9.7800000000000005E-3</c:v>
                </c:pt>
                <c:pt idx="1741">
                  <c:v>9.7800000000000005E-3</c:v>
                </c:pt>
                <c:pt idx="1742">
                  <c:v>9.7800000000000005E-3</c:v>
                </c:pt>
                <c:pt idx="1743">
                  <c:v>9.7800000000000005E-3</c:v>
                </c:pt>
                <c:pt idx="1744">
                  <c:v>9.7800000000000005E-3</c:v>
                </c:pt>
                <c:pt idx="1745">
                  <c:v>9.6699999999999998E-3</c:v>
                </c:pt>
                <c:pt idx="1746">
                  <c:v>9.6699999999999998E-3</c:v>
                </c:pt>
                <c:pt idx="1747">
                  <c:v>9.6699999999999998E-3</c:v>
                </c:pt>
                <c:pt idx="1748">
                  <c:v>9.5600000000000008E-3</c:v>
                </c:pt>
                <c:pt idx="1749">
                  <c:v>9.4500000000000001E-3</c:v>
                </c:pt>
                <c:pt idx="1750">
                  <c:v>9.4500000000000001E-3</c:v>
                </c:pt>
                <c:pt idx="1751">
                  <c:v>9.4500000000000001E-3</c:v>
                </c:pt>
                <c:pt idx="1752">
                  <c:v>9.4500000000000001E-3</c:v>
                </c:pt>
                <c:pt idx="1753">
                  <c:v>9.3399999999999993E-3</c:v>
                </c:pt>
                <c:pt idx="1754">
                  <c:v>9.3399999999999993E-3</c:v>
                </c:pt>
                <c:pt idx="1755">
                  <c:v>9.3399999999999993E-3</c:v>
                </c:pt>
                <c:pt idx="1756">
                  <c:v>9.2300000000000004E-3</c:v>
                </c:pt>
                <c:pt idx="1757">
                  <c:v>9.2300000000000004E-3</c:v>
                </c:pt>
                <c:pt idx="1758">
                  <c:v>9.2300000000000004E-3</c:v>
                </c:pt>
                <c:pt idx="1759">
                  <c:v>9.1299999999999992E-3</c:v>
                </c:pt>
                <c:pt idx="1760">
                  <c:v>9.1299999999999992E-3</c:v>
                </c:pt>
                <c:pt idx="1761">
                  <c:v>9.0200000000000002E-3</c:v>
                </c:pt>
                <c:pt idx="1762">
                  <c:v>9.0200000000000002E-3</c:v>
                </c:pt>
                <c:pt idx="1763">
                  <c:v>9.1299999999999992E-3</c:v>
                </c:pt>
                <c:pt idx="1764">
                  <c:v>9.0200000000000002E-3</c:v>
                </c:pt>
                <c:pt idx="1765">
                  <c:v>9.0200000000000002E-3</c:v>
                </c:pt>
                <c:pt idx="1766">
                  <c:v>9.0200000000000002E-3</c:v>
                </c:pt>
                <c:pt idx="1767">
                  <c:v>8.9099999999999995E-3</c:v>
                </c:pt>
                <c:pt idx="1768">
                  <c:v>8.9099999999999995E-3</c:v>
                </c:pt>
                <c:pt idx="1769">
                  <c:v>8.8000000000000005E-3</c:v>
                </c:pt>
                <c:pt idx="1770">
                  <c:v>8.8000000000000005E-3</c:v>
                </c:pt>
                <c:pt idx="1771">
                  <c:v>8.8000000000000005E-3</c:v>
                </c:pt>
                <c:pt idx="1772">
                  <c:v>8.8000000000000005E-3</c:v>
                </c:pt>
                <c:pt idx="1773">
                  <c:v>8.6899999999999998E-3</c:v>
                </c:pt>
                <c:pt idx="1774">
                  <c:v>8.6899999999999998E-3</c:v>
                </c:pt>
                <c:pt idx="1775">
                  <c:v>8.6899999999999998E-3</c:v>
                </c:pt>
                <c:pt idx="1776">
                  <c:v>8.6899999999999998E-3</c:v>
                </c:pt>
                <c:pt idx="1777">
                  <c:v>8.6899999999999998E-3</c:v>
                </c:pt>
                <c:pt idx="1778">
                  <c:v>8.5800000000000008E-3</c:v>
                </c:pt>
                <c:pt idx="1779">
                  <c:v>8.5800000000000008E-3</c:v>
                </c:pt>
                <c:pt idx="1780">
                  <c:v>8.5800000000000008E-3</c:v>
                </c:pt>
                <c:pt idx="1781">
                  <c:v>8.5800000000000008E-3</c:v>
                </c:pt>
                <c:pt idx="1782">
                  <c:v>8.5800000000000008E-3</c:v>
                </c:pt>
                <c:pt idx="1783">
                  <c:v>8.4700000000000001E-3</c:v>
                </c:pt>
                <c:pt idx="1784">
                  <c:v>8.4700000000000001E-3</c:v>
                </c:pt>
                <c:pt idx="1785">
                  <c:v>8.3599999999999994E-3</c:v>
                </c:pt>
                <c:pt idx="1786">
                  <c:v>8.3599999999999994E-3</c:v>
                </c:pt>
                <c:pt idx="1787">
                  <c:v>8.26E-3</c:v>
                </c:pt>
                <c:pt idx="1788">
                  <c:v>8.26E-3</c:v>
                </c:pt>
                <c:pt idx="1789">
                  <c:v>8.26E-3</c:v>
                </c:pt>
                <c:pt idx="1790">
                  <c:v>8.26E-3</c:v>
                </c:pt>
                <c:pt idx="1791">
                  <c:v>8.1499999999999993E-3</c:v>
                </c:pt>
                <c:pt idx="1792">
                  <c:v>8.1499999999999993E-3</c:v>
                </c:pt>
                <c:pt idx="1793">
                  <c:v>8.1499999999999993E-3</c:v>
                </c:pt>
                <c:pt idx="1794">
                  <c:v>8.0400000000000003E-3</c:v>
                </c:pt>
                <c:pt idx="1795">
                  <c:v>8.1499999999999993E-3</c:v>
                </c:pt>
                <c:pt idx="1796">
                  <c:v>8.0400000000000003E-3</c:v>
                </c:pt>
                <c:pt idx="1797">
                  <c:v>8.0400000000000003E-3</c:v>
                </c:pt>
                <c:pt idx="1798">
                  <c:v>7.9299999999999995E-3</c:v>
                </c:pt>
                <c:pt idx="1799">
                  <c:v>7.9299999999999995E-3</c:v>
                </c:pt>
                <c:pt idx="1800">
                  <c:v>7.9299999999999995E-3</c:v>
                </c:pt>
                <c:pt idx="1801">
                  <c:v>7.9299999999999995E-3</c:v>
                </c:pt>
                <c:pt idx="1802">
                  <c:v>7.9299999999999995E-3</c:v>
                </c:pt>
                <c:pt idx="1803">
                  <c:v>7.8200000000000006E-3</c:v>
                </c:pt>
                <c:pt idx="1804">
                  <c:v>7.8200000000000006E-3</c:v>
                </c:pt>
                <c:pt idx="1805">
                  <c:v>7.8200000000000006E-3</c:v>
                </c:pt>
                <c:pt idx="1806">
                  <c:v>7.8200000000000006E-3</c:v>
                </c:pt>
                <c:pt idx="1807">
                  <c:v>7.7099999999999998E-3</c:v>
                </c:pt>
                <c:pt idx="1808">
                  <c:v>7.7099999999999998E-3</c:v>
                </c:pt>
                <c:pt idx="1809">
                  <c:v>7.7099999999999998E-3</c:v>
                </c:pt>
                <c:pt idx="1810">
                  <c:v>7.6E-3</c:v>
                </c:pt>
                <c:pt idx="1811">
                  <c:v>7.6E-3</c:v>
                </c:pt>
                <c:pt idx="1812">
                  <c:v>7.6E-3</c:v>
                </c:pt>
                <c:pt idx="1813">
                  <c:v>7.4999999999999997E-3</c:v>
                </c:pt>
                <c:pt idx="1814">
                  <c:v>7.4999999999999997E-3</c:v>
                </c:pt>
                <c:pt idx="1815">
                  <c:v>7.4999999999999997E-3</c:v>
                </c:pt>
                <c:pt idx="1816">
                  <c:v>7.4999999999999997E-3</c:v>
                </c:pt>
                <c:pt idx="1817">
                  <c:v>7.4999999999999997E-3</c:v>
                </c:pt>
                <c:pt idx="1818">
                  <c:v>7.4999999999999997E-3</c:v>
                </c:pt>
                <c:pt idx="1819">
                  <c:v>7.4999999999999997E-3</c:v>
                </c:pt>
                <c:pt idx="1820">
                  <c:v>7.3899999999999999E-3</c:v>
                </c:pt>
                <c:pt idx="1821">
                  <c:v>7.28E-3</c:v>
                </c:pt>
                <c:pt idx="1822">
                  <c:v>7.3899999999999999E-3</c:v>
                </c:pt>
                <c:pt idx="1823">
                  <c:v>7.3899999999999999E-3</c:v>
                </c:pt>
                <c:pt idx="1824">
                  <c:v>7.3899999999999999E-3</c:v>
                </c:pt>
                <c:pt idx="1825">
                  <c:v>7.28E-3</c:v>
                </c:pt>
                <c:pt idx="1826">
                  <c:v>7.28E-3</c:v>
                </c:pt>
                <c:pt idx="1827">
                  <c:v>7.3899999999999999E-3</c:v>
                </c:pt>
                <c:pt idx="1828">
                  <c:v>7.28E-3</c:v>
                </c:pt>
                <c:pt idx="1829">
                  <c:v>7.28E-3</c:v>
                </c:pt>
                <c:pt idx="1830">
                  <c:v>7.1700000000000002E-3</c:v>
                </c:pt>
                <c:pt idx="1831">
                  <c:v>7.1700000000000002E-3</c:v>
                </c:pt>
                <c:pt idx="1832">
                  <c:v>7.1700000000000002E-3</c:v>
                </c:pt>
                <c:pt idx="1833">
                  <c:v>7.1700000000000002E-3</c:v>
                </c:pt>
                <c:pt idx="1834">
                  <c:v>7.0600000000000003E-3</c:v>
                </c:pt>
                <c:pt idx="1835">
                  <c:v>7.0600000000000003E-3</c:v>
                </c:pt>
                <c:pt idx="1836">
                  <c:v>7.0600000000000003E-3</c:v>
                </c:pt>
                <c:pt idx="1837">
                  <c:v>7.0600000000000003E-3</c:v>
                </c:pt>
                <c:pt idx="1838">
                  <c:v>7.0600000000000003E-3</c:v>
                </c:pt>
                <c:pt idx="1839">
                  <c:v>6.9499999999999996E-3</c:v>
                </c:pt>
                <c:pt idx="1840">
                  <c:v>6.8399999999999997E-3</c:v>
                </c:pt>
                <c:pt idx="1841">
                  <c:v>6.9499999999999996E-3</c:v>
                </c:pt>
                <c:pt idx="1842">
                  <c:v>6.8399999999999997E-3</c:v>
                </c:pt>
                <c:pt idx="1843">
                  <c:v>6.8399999999999997E-3</c:v>
                </c:pt>
                <c:pt idx="1844">
                  <c:v>6.8399999999999997E-3</c:v>
                </c:pt>
                <c:pt idx="1845">
                  <c:v>6.7299999999999999E-3</c:v>
                </c:pt>
                <c:pt idx="1846">
                  <c:v>6.8399999999999997E-3</c:v>
                </c:pt>
                <c:pt idx="1847">
                  <c:v>6.8399999999999997E-3</c:v>
                </c:pt>
                <c:pt idx="1848">
                  <c:v>6.8399999999999997E-3</c:v>
                </c:pt>
                <c:pt idx="1849">
                  <c:v>6.7299999999999999E-3</c:v>
                </c:pt>
                <c:pt idx="1850">
                  <c:v>6.8399999999999997E-3</c:v>
                </c:pt>
                <c:pt idx="1851">
                  <c:v>6.7299999999999999E-3</c:v>
                </c:pt>
                <c:pt idx="1852">
                  <c:v>6.8399999999999997E-3</c:v>
                </c:pt>
                <c:pt idx="1853">
                  <c:v>6.7299999999999999E-3</c:v>
                </c:pt>
                <c:pt idx="1854">
                  <c:v>6.6299999999999996E-3</c:v>
                </c:pt>
                <c:pt idx="1855">
                  <c:v>6.6299999999999996E-3</c:v>
                </c:pt>
                <c:pt idx="1856">
                  <c:v>6.6299999999999996E-3</c:v>
                </c:pt>
                <c:pt idx="1857">
                  <c:v>6.5199999999999998E-3</c:v>
                </c:pt>
                <c:pt idx="1858">
                  <c:v>6.5199999999999998E-3</c:v>
                </c:pt>
                <c:pt idx="1859">
                  <c:v>6.5199999999999998E-3</c:v>
                </c:pt>
                <c:pt idx="1860">
                  <c:v>6.5199999999999998E-3</c:v>
                </c:pt>
                <c:pt idx="1861">
                  <c:v>6.5199999999999998E-3</c:v>
                </c:pt>
                <c:pt idx="1862">
                  <c:v>6.4099999999999999E-3</c:v>
                </c:pt>
                <c:pt idx="1863">
                  <c:v>6.4099999999999999E-3</c:v>
                </c:pt>
                <c:pt idx="1864">
                  <c:v>6.3E-3</c:v>
                </c:pt>
                <c:pt idx="1865">
                  <c:v>6.3E-3</c:v>
                </c:pt>
                <c:pt idx="1866">
                  <c:v>6.4099999999999999E-3</c:v>
                </c:pt>
                <c:pt idx="1867">
                  <c:v>6.3E-3</c:v>
                </c:pt>
                <c:pt idx="1868">
                  <c:v>6.3E-3</c:v>
                </c:pt>
                <c:pt idx="1869">
                  <c:v>6.3E-3</c:v>
                </c:pt>
                <c:pt idx="1870">
                  <c:v>6.3E-3</c:v>
                </c:pt>
                <c:pt idx="1871">
                  <c:v>6.3E-3</c:v>
                </c:pt>
                <c:pt idx="1872">
                  <c:v>6.1900000000000002E-3</c:v>
                </c:pt>
                <c:pt idx="1873">
                  <c:v>6.1900000000000002E-3</c:v>
                </c:pt>
                <c:pt idx="1874">
                  <c:v>6.1900000000000002E-3</c:v>
                </c:pt>
                <c:pt idx="1875">
                  <c:v>6.0800000000000003E-3</c:v>
                </c:pt>
                <c:pt idx="1876">
                  <c:v>6.0800000000000003E-3</c:v>
                </c:pt>
                <c:pt idx="1877">
                  <c:v>6.0800000000000003E-3</c:v>
                </c:pt>
                <c:pt idx="1878">
                  <c:v>6.0800000000000003E-3</c:v>
                </c:pt>
                <c:pt idx="1879">
                  <c:v>6.0800000000000003E-3</c:v>
                </c:pt>
                <c:pt idx="1880">
                  <c:v>6.0800000000000003E-3</c:v>
                </c:pt>
                <c:pt idx="1881">
                  <c:v>6.0800000000000003E-3</c:v>
                </c:pt>
                <c:pt idx="1882">
                  <c:v>6.0800000000000003E-3</c:v>
                </c:pt>
                <c:pt idx="1883">
                  <c:v>5.9699999999999996E-3</c:v>
                </c:pt>
                <c:pt idx="1884">
                  <c:v>5.9699999999999996E-3</c:v>
                </c:pt>
                <c:pt idx="1885">
                  <c:v>5.8700000000000002E-3</c:v>
                </c:pt>
                <c:pt idx="1886">
                  <c:v>5.8700000000000002E-3</c:v>
                </c:pt>
                <c:pt idx="1887">
                  <c:v>5.9699999999999996E-3</c:v>
                </c:pt>
                <c:pt idx="1888">
                  <c:v>5.8700000000000002E-3</c:v>
                </c:pt>
                <c:pt idx="1889">
                  <c:v>5.9699999999999996E-3</c:v>
                </c:pt>
                <c:pt idx="1890">
                  <c:v>5.8700000000000002E-3</c:v>
                </c:pt>
                <c:pt idx="1891">
                  <c:v>5.9699999999999996E-3</c:v>
                </c:pt>
                <c:pt idx="1892">
                  <c:v>5.7600000000000004E-3</c:v>
                </c:pt>
                <c:pt idx="1893">
                  <c:v>5.7600000000000004E-3</c:v>
                </c:pt>
                <c:pt idx="1894">
                  <c:v>5.7600000000000004E-3</c:v>
                </c:pt>
                <c:pt idx="1895">
                  <c:v>5.6499999999999996E-3</c:v>
                </c:pt>
                <c:pt idx="1896">
                  <c:v>5.7600000000000004E-3</c:v>
                </c:pt>
                <c:pt idx="1897">
                  <c:v>5.6499999999999996E-3</c:v>
                </c:pt>
                <c:pt idx="1898">
                  <c:v>5.6499999999999996E-3</c:v>
                </c:pt>
                <c:pt idx="1899">
                  <c:v>5.6499999999999996E-3</c:v>
                </c:pt>
                <c:pt idx="1900">
                  <c:v>5.5399999999999998E-3</c:v>
                </c:pt>
                <c:pt idx="1901">
                  <c:v>5.5399999999999998E-3</c:v>
                </c:pt>
                <c:pt idx="1902">
                  <c:v>5.6499999999999996E-3</c:v>
                </c:pt>
                <c:pt idx="1903">
                  <c:v>5.7600000000000004E-3</c:v>
                </c:pt>
                <c:pt idx="1904">
                  <c:v>5.6499999999999996E-3</c:v>
                </c:pt>
                <c:pt idx="1905">
                  <c:v>5.6499999999999996E-3</c:v>
                </c:pt>
                <c:pt idx="1906">
                  <c:v>5.6499999999999996E-3</c:v>
                </c:pt>
                <c:pt idx="1907">
                  <c:v>5.4299999999999999E-3</c:v>
                </c:pt>
                <c:pt idx="1908">
                  <c:v>5.5399999999999998E-3</c:v>
                </c:pt>
                <c:pt idx="1909">
                  <c:v>5.4299999999999999E-3</c:v>
                </c:pt>
                <c:pt idx="1910">
                  <c:v>5.4299999999999999E-3</c:v>
                </c:pt>
                <c:pt idx="1911">
                  <c:v>5.4299999999999999E-3</c:v>
                </c:pt>
                <c:pt idx="1912">
                  <c:v>5.4299999999999999E-3</c:v>
                </c:pt>
                <c:pt idx="1913">
                  <c:v>5.4299999999999999E-3</c:v>
                </c:pt>
                <c:pt idx="1914">
                  <c:v>5.3200000000000001E-3</c:v>
                </c:pt>
                <c:pt idx="1915">
                  <c:v>5.4299999999999999E-3</c:v>
                </c:pt>
                <c:pt idx="1916">
                  <c:v>5.4299999999999999E-3</c:v>
                </c:pt>
                <c:pt idx="1917">
                  <c:v>5.3200000000000001E-3</c:v>
                </c:pt>
                <c:pt idx="1918">
                  <c:v>5.4299999999999999E-3</c:v>
                </c:pt>
                <c:pt idx="1919">
                  <c:v>5.3200000000000001E-3</c:v>
                </c:pt>
                <c:pt idx="1920">
                  <c:v>5.3200000000000001E-3</c:v>
                </c:pt>
                <c:pt idx="1921">
                  <c:v>5.3200000000000001E-3</c:v>
                </c:pt>
                <c:pt idx="1922">
                  <c:v>5.3200000000000001E-3</c:v>
                </c:pt>
                <c:pt idx="1923">
                  <c:v>5.3200000000000001E-3</c:v>
                </c:pt>
                <c:pt idx="1924">
                  <c:v>5.2100000000000002E-3</c:v>
                </c:pt>
                <c:pt idx="1925">
                  <c:v>5.3200000000000001E-3</c:v>
                </c:pt>
                <c:pt idx="1926">
                  <c:v>5.2100000000000002E-3</c:v>
                </c:pt>
                <c:pt idx="1927">
                  <c:v>5.2100000000000002E-3</c:v>
                </c:pt>
                <c:pt idx="1928">
                  <c:v>5.2100000000000002E-3</c:v>
                </c:pt>
                <c:pt idx="1929">
                  <c:v>5.1000000000000004E-3</c:v>
                </c:pt>
                <c:pt idx="1930">
                  <c:v>5.1000000000000004E-3</c:v>
                </c:pt>
                <c:pt idx="1931">
                  <c:v>5.2100000000000002E-3</c:v>
                </c:pt>
                <c:pt idx="1932">
                  <c:v>5.2100000000000002E-3</c:v>
                </c:pt>
                <c:pt idx="1933">
                  <c:v>5.1000000000000004E-3</c:v>
                </c:pt>
                <c:pt idx="1934">
                  <c:v>5.2100000000000002E-3</c:v>
                </c:pt>
                <c:pt idx="1935">
                  <c:v>5.1000000000000004E-3</c:v>
                </c:pt>
                <c:pt idx="1936">
                  <c:v>5.0000000000000001E-3</c:v>
                </c:pt>
                <c:pt idx="1937">
                  <c:v>5.1000000000000004E-3</c:v>
                </c:pt>
                <c:pt idx="1938">
                  <c:v>4.8900000000000002E-3</c:v>
                </c:pt>
                <c:pt idx="1939">
                  <c:v>5.0000000000000001E-3</c:v>
                </c:pt>
                <c:pt idx="1940">
                  <c:v>5.1000000000000004E-3</c:v>
                </c:pt>
                <c:pt idx="1941">
                  <c:v>4.8900000000000002E-3</c:v>
                </c:pt>
                <c:pt idx="1942">
                  <c:v>5.1000000000000004E-3</c:v>
                </c:pt>
                <c:pt idx="1943">
                  <c:v>5.0000000000000001E-3</c:v>
                </c:pt>
                <c:pt idx="1944">
                  <c:v>5.0000000000000001E-3</c:v>
                </c:pt>
                <c:pt idx="1945">
                  <c:v>4.8900000000000002E-3</c:v>
                </c:pt>
                <c:pt idx="1946">
                  <c:v>4.8900000000000002E-3</c:v>
                </c:pt>
                <c:pt idx="1947">
                  <c:v>5.0000000000000001E-3</c:v>
                </c:pt>
                <c:pt idx="1948">
                  <c:v>4.8900000000000002E-3</c:v>
                </c:pt>
                <c:pt idx="1949">
                  <c:v>4.8900000000000002E-3</c:v>
                </c:pt>
                <c:pt idx="1950">
                  <c:v>4.8900000000000002E-3</c:v>
                </c:pt>
                <c:pt idx="1951">
                  <c:v>4.8900000000000002E-3</c:v>
                </c:pt>
                <c:pt idx="1952">
                  <c:v>5.0000000000000001E-3</c:v>
                </c:pt>
                <c:pt idx="1953">
                  <c:v>4.8900000000000002E-3</c:v>
                </c:pt>
                <c:pt idx="1954">
                  <c:v>4.7800000000000004E-3</c:v>
                </c:pt>
                <c:pt idx="1955">
                  <c:v>4.7800000000000004E-3</c:v>
                </c:pt>
                <c:pt idx="1956">
                  <c:v>4.8900000000000002E-3</c:v>
                </c:pt>
                <c:pt idx="1957">
                  <c:v>4.6699999999999997E-3</c:v>
                </c:pt>
                <c:pt idx="1958">
                  <c:v>4.7800000000000004E-3</c:v>
                </c:pt>
                <c:pt idx="1959">
                  <c:v>4.6699999999999997E-3</c:v>
                </c:pt>
                <c:pt idx="1960">
                  <c:v>4.7800000000000004E-3</c:v>
                </c:pt>
                <c:pt idx="1961">
                  <c:v>4.6699999999999997E-3</c:v>
                </c:pt>
                <c:pt idx="1962">
                  <c:v>4.6699999999999997E-3</c:v>
                </c:pt>
                <c:pt idx="1963">
                  <c:v>4.5599999999999998E-3</c:v>
                </c:pt>
                <c:pt idx="1964">
                  <c:v>4.7800000000000004E-3</c:v>
                </c:pt>
                <c:pt idx="1965">
                  <c:v>4.5599999999999998E-3</c:v>
                </c:pt>
                <c:pt idx="1966">
                  <c:v>4.5599999999999998E-3</c:v>
                </c:pt>
                <c:pt idx="1967">
                  <c:v>4.5599999999999998E-3</c:v>
                </c:pt>
                <c:pt idx="1968">
                  <c:v>4.6699999999999997E-3</c:v>
                </c:pt>
                <c:pt idx="1969">
                  <c:v>4.5599999999999998E-3</c:v>
                </c:pt>
                <c:pt idx="1970">
                  <c:v>4.45E-3</c:v>
                </c:pt>
                <c:pt idx="1971">
                  <c:v>4.45E-3</c:v>
                </c:pt>
                <c:pt idx="1972">
                  <c:v>4.5599999999999998E-3</c:v>
                </c:pt>
                <c:pt idx="1973">
                  <c:v>4.45E-3</c:v>
                </c:pt>
                <c:pt idx="1974">
                  <c:v>4.45E-3</c:v>
                </c:pt>
                <c:pt idx="1975">
                  <c:v>4.45E-3</c:v>
                </c:pt>
                <c:pt idx="1976">
                  <c:v>4.5599999999999998E-3</c:v>
                </c:pt>
                <c:pt idx="1977">
                  <c:v>4.45E-3</c:v>
                </c:pt>
                <c:pt idx="1978">
                  <c:v>4.5599999999999998E-3</c:v>
                </c:pt>
                <c:pt idx="1979">
                  <c:v>4.3400000000000001E-3</c:v>
                </c:pt>
                <c:pt idx="1980">
                  <c:v>4.45E-3</c:v>
                </c:pt>
                <c:pt idx="1981">
                  <c:v>4.45E-3</c:v>
                </c:pt>
                <c:pt idx="1982">
                  <c:v>4.45E-3</c:v>
                </c:pt>
                <c:pt idx="1983">
                  <c:v>4.3400000000000001E-3</c:v>
                </c:pt>
                <c:pt idx="1984">
                  <c:v>4.3400000000000001E-3</c:v>
                </c:pt>
                <c:pt idx="1985">
                  <c:v>4.2300000000000003E-3</c:v>
                </c:pt>
                <c:pt idx="1986">
                  <c:v>4.2300000000000003E-3</c:v>
                </c:pt>
                <c:pt idx="1987">
                  <c:v>4.3400000000000001E-3</c:v>
                </c:pt>
                <c:pt idx="1988">
                  <c:v>4.3400000000000001E-3</c:v>
                </c:pt>
                <c:pt idx="1989">
                  <c:v>4.13E-3</c:v>
                </c:pt>
                <c:pt idx="1990">
                  <c:v>4.2300000000000003E-3</c:v>
                </c:pt>
                <c:pt idx="1991">
                  <c:v>4.2300000000000003E-3</c:v>
                </c:pt>
                <c:pt idx="1992">
                  <c:v>4.3400000000000001E-3</c:v>
                </c:pt>
                <c:pt idx="1993">
                  <c:v>4.2300000000000003E-3</c:v>
                </c:pt>
                <c:pt idx="1994">
                  <c:v>4.2300000000000003E-3</c:v>
                </c:pt>
                <c:pt idx="1995">
                  <c:v>4.2300000000000003E-3</c:v>
                </c:pt>
                <c:pt idx="1996">
                  <c:v>4.2300000000000003E-3</c:v>
                </c:pt>
                <c:pt idx="1997">
                  <c:v>4.2300000000000003E-3</c:v>
                </c:pt>
                <c:pt idx="1998">
                  <c:v>4.2300000000000003E-3</c:v>
                </c:pt>
                <c:pt idx="1999">
                  <c:v>4.13E-3</c:v>
                </c:pt>
                <c:pt idx="2000">
                  <c:v>4.13E-3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ED43-4BB4-A0E9-52C788E5FE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088576"/>
        <c:axId val="50090368"/>
      </c:scatterChart>
      <c:valAx>
        <c:axId val="50088576"/>
        <c:scaling>
          <c:orientation val="minMax"/>
          <c:max val="250"/>
          <c:min val="-250"/>
        </c:scaling>
        <c:delete val="0"/>
        <c:axPos val="b"/>
        <c:numFmt formatCode="General" sourceLinked="1"/>
        <c:majorTickMark val="out"/>
        <c:minorTickMark val="none"/>
        <c:tickLblPos val="nextTo"/>
        <c:crossAx val="50090368"/>
        <c:crosses val="autoZero"/>
        <c:crossBetween val="midCat"/>
      </c:valAx>
      <c:valAx>
        <c:axId val="50090368"/>
        <c:scaling>
          <c:orientation val="minMax"/>
          <c:max val="1.105"/>
          <c:min val="1.09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0088576"/>
        <c:crossesAt val="-250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spPr>
            <a:ln>
              <a:solidFill>
                <a:schemeClr val="accent1">
                  <a:lumMod val="75000"/>
                </a:schemeClr>
              </a:solidFill>
            </a:ln>
          </c:spPr>
          <c:marker>
            <c:symbol val="diamond"/>
            <c:size val="2"/>
            <c:spPr>
              <a:solidFill>
                <a:schemeClr val="accent1"/>
              </a:solidFill>
              <a:ln>
                <a:solidFill>
                  <a:schemeClr val="accent1">
                    <a:lumMod val="75000"/>
                  </a:schemeClr>
                </a:solidFill>
              </a:ln>
            </c:spPr>
          </c:marker>
          <c:xVal>
            <c:numRef>
              <c:f>'adjustmant scan 5'!$B$10:$B$510</c:f>
              <c:numCache>
                <c:formatCode>General</c:formatCode>
                <c:ptCount val="501"/>
                <c:pt idx="0">
                  <c:v>-250</c:v>
                </c:pt>
                <c:pt idx="1">
                  <c:v>-249</c:v>
                </c:pt>
                <c:pt idx="2">
                  <c:v>-248</c:v>
                </c:pt>
                <c:pt idx="3">
                  <c:v>-247</c:v>
                </c:pt>
                <c:pt idx="4">
                  <c:v>-246</c:v>
                </c:pt>
                <c:pt idx="5">
                  <c:v>-245</c:v>
                </c:pt>
                <c:pt idx="6">
                  <c:v>-244</c:v>
                </c:pt>
                <c:pt idx="7">
                  <c:v>-243</c:v>
                </c:pt>
                <c:pt idx="8">
                  <c:v>-242</c:v>
                </c:pt>
                <c:pt idx="9">
                  <c:v>-241</c:v>
                </c:pt>
                <c:pt idx="10">
                  <c:v>-240</c:v>
                </c:pt>
                <c:pt idx="11">
                  <c:v>-239</c:v>
                </c:pt>
                <c:pt idx="12">
                  <c:v>-238</c:v>
                </c:pt>
                <c:pt idx="13">
                  <c:v>-237</c:v>
                </c:pt>
                <c:pt idx="14">
                  <c:v>-236</c:v>
                </c:pt>
                <c:pt idx="15">
                  <c:v>-235</c:v>
                </c:pt>
                <c:pt idx="16">
                  <c:v>-234</c:v>
                </c:pt>
                <c:pt idx="17">
                  <c:v>-233</c:v>
                </c:pt>
                <c:pt idx="18">
                  <c:v>-232</c:v>
                </c:pt>
                <c:pt idx="19">
                  <c:v>-231</c:v>
                </c:pt>
                <c:pt idx="20">
                  <c:v>-230</c:v>
                </c:pt>
                <c:pt idx="21">
                  <c:v>-229</c:v>
                </c:pt>
                <c:pt idx="22">
                  <c:v>-228</c:v>
                </c:pt>
                <c:pt idx="23">
                  <c:v>-227</c:v>
                </c:pt>
                <c:pt idx="24">
                  <c:v>-226</c:v>
                </c:pt>
                <c:pt idx="25">
                  <c:v>-225</c:v>
                </c:pt>
                <c:pt idx="26">
                  <c:v>-224</c:v>
                </c:pt>
                <c:pt idx="27">
                  <c:v>-223</c:v>
                </c:pt>
                <c:pt idx="28">
                  <c:v>-222</c:v>
                </c:pt>
                <c:pt idx="29">
                  <c:v>-221</c:v>
                </c:pt>
                <c:pt idx="30">
                  <c:v>-220</c:v>
                </c:pt>
                <c:pt idx="31">
                  <c:v>-219</c:v>
                </c:pt>
                <c:pt idx="32">
                  <c:v>-218</c:v>
                </c:pt>
                <c:pt idx="33">
                  <c:v>-217</c:v>
                </c:pt>
                <c:pt idx="34">
                  <c:v>-216</c:v>
                </c:pt>
                <c:pt idx="35">
                  <c:v>-215</c:v>
                </c:pt>
                <c:pt idx="36">
                  <c:v>-214</c:v>
                </c:pt>
                <c:pt idx="37">
                  <c:v>-213</c:v>
                </c:pt>
                <c:pt idx="38">
                  <c:v>-212</c:v>
                </c:pt>
                <c:pt idx="39">
                  <c:v>-211</c:v>
                </c:pt>
                <c:pt idx="40">
                  <c:v>-210</c:v>
                </c:pt>
                <c:pt idx="41">
                  <c:v>-209</c:v>
                </c:pt>
                <c:pt idx="42">
                  <c:v>-208</c:v>
                </c:pt>
                <c:pt idx="43">
                  <c:v>-207</c:v>
                </c:pt>
                <c:pt idx="44">
                  <c:v>-206</c:v>
                </c:pt>
                <c:pt idx="45">
                  <c:v>-205</c:v>
                </c:pt>
                <c:pt idx="46">
                  <c:v>-204</c:v>
                </c:pt>
                <c:pt idx="47">
                  <c:v>-203</c:v>
                </c:pt>
                <c:pt idx="48">
                  <c:v>-202</c:v>
                </c:pt>
                <c:pt idx="49">
                  <c:v>-201</c:v>
                </c:pt>
                <c:pt idx="50">
                  <c:v>-200</c:v>
                </c:pt>
                <c:pt idx="51">
                  <c:v>-199</c:v>
                </c:pt>
                <c:pt idx="52">
                  <c:v>-198</c:v>
                </c:pt>
                <c:pt idx="53">
                  <c:v>-197</c:v>
                </c:pt>
                <c:pt idx="54">
                  <c:v>-196</c:v>
                </c:pt>
                <c:pt idx="55">
                  <c:v>-195</c:v>
                </c:pt>
                <c:pt idx="56">
                  <c:v>-194</c:v>
                </c:pt>
                <c:pt idx="57">
                  <c:v>-193</c:v>
                </c:pt>
                <c:pt idx="58">
                  <c:v>-192</c:v>
                </c:pt>
                <c:pt idx="59">
                  <c:v>-191</c:v>
                </c:pt>
                <c:pt idx="60">
                  <c:v>-190</c:v>
                </c:pt>
                <c:pt idx="61">
                  <c:v>-189</c:v>
                </c:pt>
                <c:pt idx="62">
                  <c:v>-188</c:v>
                </c:pt>
                <c:pt idx="63">
                  <c:v>-187</c:v>
                </c:pt>
                <c:pt idx="64">
                  <c:v>-186</c:v>
                </c:pt>
                <c:pt idx="65">
                  <c:v>-185</c:v>
                </c:pt>
                <c:pt idx="66">
                  <c:v>-184</c:v>
                </c:pt>
                <c:pt idx="67">
                  <c:v>-183</c:v>
                </c:pt>
                <c:pt idx="68">
                  <c:v>-182</c:v>
                </c:pt>
                <c:pt idx="69">
                  <c:v>-181</c:v>
                </c:pt>
                <c:pt idx="70">
                  <c:v>-180</c:v>
                </c:pt>
                <c:pt idx="71">
                  <c:v>-179</c:v>
                </c:pt>
                <c:pt idx="72">
                  <c:v>-178</c:v>
                </c:pt>
                <c:pt idx="73">
                  <c:v>-177</c:v>
                </c:pt>
                <c:pt idx="74">
                  <c:v>-176</c:v>
                </c:pt>
                <c:pt idx="75">
                  <c:v>-175</c:v>
                </c:pt>
                <c:pt idx="76">
                  <c:v>-174</c:v>
                </c:pt>
                <c:pt idx="77">
                  <c:v>-173</c:v>
                </c:pt>
                <c:pt idx="78">
                  <c:v>-172</c:v>
                </c:pt>
                <c:pt idx="79">
                  <c:v>-171</c:v>
                </c:pt>
                <c:pt idx="80">
                  <c:v>-170</c:v>
                </c:pt>
                <c:pt idx="81">
                  <c:v>-169</c:v>
                </c:pt>
                <c:pt idx="82">
                  <c:v>-168</c:v>
                </c:pt>
                <c:pt idx="83">
                  <c:v>-167</c:v>
                </c:pt>
                <c:pt idx="84">
                  <c:v>-166</c:v>
                </c:pt>
                <c:pt idx="85">
                  <c:v>-165</c:v>
                </c:pt>
                <c:pt idx="86">
                  <c:v>-164</c:v>
                </c:pt>
                <c:pt idx="87">
                  <c:v>-163</c:v>
                </c:pt>
                <c:pt idx="88">
                  <c:v>-162</c:v>
                </c:pt>
                <c:pt idx="89">
                  <c:v>-161</c:v>
                </c:pt>
                <c:pt idx="90">
                  <c:v>-160</c:v>
                </c:pt>
                <c:pt idx="91">
                  <c:v>-159</c:v>
                </c:pt>
                <c:pt idx="92">
                  <c:v>-158</c:v>
                </c:pt>
                <c:pt idx="93">
                  <c:v>-157</c:v>
                </c:pt>
                <c:pt idx="94">
                  <c:v>-156</c:v>
                </c:pt>
                <c:pt idx="95">
                  <c:v>-155</c:v>
                </c:pt>
                <c:pt idx="96">
                  <c:v>-154</c:v>
                </c:pt>
                <c:pt idx="97">
                  <c:v>-153</c:v>
                </c:pt>
                <c:pt idx="98">
                  <c:v>-152</c:v>
                </c:pt>
                <c:pt idx="99">
                  <c:v>-151</c:v>
                </c:pt>
                <c:pt idx="100">
                  <c:v>-150</c:v>
                </c:pt>
                <c:pt idx="101">
                  <c:v>-149</c:v>
                </c:pt>
                <c:pt idx="102">
                  <c:v>-148</c:v>
                </c:pt>
                <c:pt idx="103">
                  <c:v>-147</c:v>
                </c:pt>
                <c:pt idx="104">
                  <c:v>-146</c:v>
                </c:pt>
                <c:pt idx="105">
                  <c:v>-145</c:v>
                </c:pt>
                <c:pt idx="106">
                  <c:v>-144</c:v>
                </c:pt>
                <c:pt idx="107">
                  <c:v>-143</c:v>
                </c:pt>
                <c:pt idx="108">
                  <c:v>-142</c:v>
                </c:pt>
                <c:pt idx="109">
                  <c:v>-141</c:v>
                </c:pt>
                <c:pt idx="110">
                  <c:v>-140</c:v>
                </c:pt>
                <c:pt idx="111">
                  <c:v>-139</c:v>
                </c:pt>
                <c:pt idx="112">
                  <c:v>-138</c:v>
                </c:pt>
                <c:pt idx="113">
                  <c:v>-137</c:v>
                </c:pt>
                <c:pt idx="114">
                  <c:v>-136</c:v>
                </c:pt>
                <c:pt idx="115">
                  <c:v>-135</c:v>
                </c:pt>
                <c:pt idx="116">
                  <c:v>-134</c:v>
                </c:pt>
                <c:pt idx="117">
                  <c:v>-133</c:v>
                </c:pt>
                <c:pt idx="118">
                  <c:v>-132</c:v>
                </c:pt>
                <c:pt idx="119">
                  <c:v>-131</c:v>
                </c:pt>
                <c:pt idx="120">
                  <c:v>-130</c:v>
                </c:pt>
                <c:pt idx="121">
                  <c:v>-129</c:v>
                </c:pt>
                <c:pt idx="122">
                  <c:v>-128</c:v>
                </c:pt>
                <c:pt idx="123">
                  <c:v>-127</c:v>
                </c:pt>
                <c:pt idx="124">
                  <c:v>-126</c:v>
                </c:pt>
                <c:pt idx="125">
                  <c:v>-125</c:v>
                </c:pt>
                <c:pt idx="126">
                  <c:v>-124</c:v>
                </c:pt>
                <c:pt idx="127">
                  <c:v>-123</c:v>
                </c:pt>
                <c:pt idx="128">
                  <c:v>-122</c:v>
                </c:pt>
                <c:pt idx="129">
                  <c:v>-121</c:v>
                </c:pt>
                <c:pt idx="130">
                  <c:v>-120</c:v>
                </c:pt>
                <c:pt idx="131">
                  <c:v>-119</c:v>
                </c:pt>
                <c:pt idx="132">
                  <c:v>-118</c:v>
                </c:pt>
                <c:pt idx="133">
                  <c:v>-117</c:v>
                </c:pt>
                <c:pt idx="134">
                  <c:v>-116</c:v>
                </c:pt>
                <c:pt idx="135">
                  <c:v>-115</c:v>
                </c:pt>
                <c:pt idx="136">
                  <c:v>-114</c:v>
                </c:pt>
                <c:pt idx="137">
                  <c:v>-113</c:v>
                </c:pt>
                <c:pt idx="138">
                  <c:v>-112</c:v>
                </c:pt>
                <c:pt idx="139">
                  <c:v>-111</c:v>
                </c:pt>
                <c:pt idx="140">
                  <c:v>-110</c:v>
                </c:pt>
                <c:pt idx="141">
                  <c:v>-109</c:v>
                </c:pt>
                <c:pt idx="142">
                  <c:v>-108</c:v>
                </c:pt>
                <c:pt idx="143">
                  <c:v>-107</c:v>
                </c:pt>
                <c:pt idx="144">
                  <c:v>-106</c:v>
                </c:pt>
                <c:pt idx="145">
                  <c:v>-105</c:v>
                </c:pt>
                <c:pt idx="146">
                  <c:v>-104</c:v>
                </c:pt>
                <c:pt idx="147">
                  <c:v>-103</c:v>
                </c:pt>
                <c:pt idx="148">
                  <c:v>-102</c:v>
                </c:pt>
                <c:pt idx="149">
                  <c:v>-101</c:v>
                </c:pt>
                <c:pt idx="150">
                  <c:v>-100</c:v>
                </c:pt>
                <c:pt idx="151">
                  <c:v>-99</c:v>
                </c:pt>
                <c:pt idx="152">
                  <c:v>-98</c:v>
                </c:pt>
                <c:pt idx="153">
                  <c:v>-97</c:v>
                </c:pt>
                <c:pt idx="154">
                  <c:v>-96</c:v>
                </c:pt>
                <c:pt idx="155">
                  <c:v>-95</c:v>
                </c:pt>
                <c:pt idx="156">
                  <c:v>-94</c:v>
                </c:pt>
                <c:pt idx="157">
                  <c:v>-93</c:v>
                </c:pt>
                <c:pt idx="158">
                  <c:v>-92</c:v>
                </c:pt>
                <c:pt idx="159">
                  <c:v>-91</c:v>
                </c:pt>
                <c:pt idx="160">
                  <c:v>-90</c:v>
                </c:pt>
                <c:pt idx="161">
                  <c:v>-89</c:v>
                </c:pt>
                <c:pt idx="162">
                  <c:v>-88</c:v>
                </c:pt>
                <c:pt idx="163">
                  <c:v>-87</c:v>
                </c:pt>
                <c:pt idx="164">
                  <c:v>-86</c:v>
                </c:pt>
                <c:pt idx="165">
                  <c:v>-85</c:v>
                </c:pt>
                <c:pt idx="166">
                  <c:v>-84</c:v>
                </c:pt>
                <c:pt idx="167">
                  <c:v>-83</c:v>
                </c:pt>
                <c:pt idx="168">
                  <c:v>-82</c:v>
                </c:pt>
                <c:pt idx="169">
                  <c:v>-81</c:v>
                </c:pt>
                <c:pt idx="170">
                  <c:v>-80</c:v>
                </c:pt>
                <c:pt idx="171">
                  <c:v>-79</c:v>
                </c:pt>
                <c:pt idx="172">
                  <c:v>-78</c:v>
                </c:pt>
                <c:pt idx="173">
                  <c:v>-77</c:v>
                </c:pt>
                <c:pt idx="174">
                  <c:v>-76</c:v>
                </c:pt>
                <c:pt idx="175">
                  <c:v>-75</c:v>
                </c:pt>
                <c:pt idx="176">
                  <c:v>-74</c:v>
                </c:pt>
                <c:pt idx="177">
                  <c:v>-73</c:v>
                </c:pt>
                <c:pt idx="178">
                  <c:v>-72</c:v>
                </c:pt>
                <c:pt idx="179">
                  <c:v>-71</c:v>
                </c:pt>
                <c:pt idx="180">
                  <c:v>-70</c:v>
                </c:pt>
                <c:pt idx="181">
                  <c:v>-69</c:v>
                </c:pt>
                <c:pt idx="182">
                  <c:v>-68</c:v>
                </c:pt>
                <c:pt idx="183">
                  <c:v>-67</c:v>
                </c:pt>
                <c:pt idx="184">
                  <c:v>-66</c:v>
                </c:pt>
                <c:pt idx="185">
                  <c:v>-65</c:v>
                </c:pt>
                <c:pt idx="186">
                  <c:v>-64</c:v>
                </c:pt>
                <c:pt idx="187">
                  <c:v>-63</c:v>
                </c:pt>
                <c:pt idx="188">
                  <c:v>-62</c:v>
                </c:pt>
                <c:pt idx="189">
                  <c:v>-61</c:v>
                </c:pt>
                <c:pt idx="190">
                  <c:v>-60</c:v>
                </c:pt>
                <c:pt idx="191">
                  <c:v>-59</c:v>
                </c:pt>
                <c:pt idx="192">
                  <c:v>-58</c:v>
                </c:pt>
                <c:pt idx="193">
                  <c:v>-57</c:v>
                </c:pt>
                <c:pt idx="194">
                  <c:v>-56</c:v>
                </c:pt>
                <c:pt idx="195">
                  <c:v>-55</c:v>
                </c:pt>
                <c:pt idx="196">
                  <c:v>-54</c:v>
                </c:pt>
                <c:pt idx="197">
                  <c:v>-53</c:v>
                </c:pt>
                <c:pt idx="198">
                  <c:v>-52</c:v>
                </c:pt>
                <c:pt idx="199">
                  <c:v>-51</c:v>
                </c:pt>
                <c:pt idx="200">
                  <c:v>-50</c:v>
                </c:pt>
                <c:pt idx="201">
                  <c:v>-49</c:v>
                </c:pt>
                <c:pt idx="202">
                  <c:v>-48</c:v>
                </c:pt>
                <c:pt idx="203">
                  <c:v>-47</c:v>
                </c:pt>
                <c:pt idx="204">
                  <c:v>-46</c:v>
                </c:pt>
                <c:pt idx="205">
                  <c:v>-45</c:v>
                </c:pt>
                <c:pt idx="206">
                  <c:v>-44</c:v>
                </c:pt>
                <c:pt idx="207">
                  <c:v>-43</c:v>
                </c:pt>
                <c:pt idx="208">
                  <c:v>-42</c:v>
                </c:pt>
                <c:pt idx="209">
                  <c:v>-41</c:v>
                </c:pt>
                <c:pt idx="210">
                  <c:v>-40</c:v>
                </c:pt>
                <c:pt idx="211">
                  <c:v>-39</c:v>
                </c:pt>
                <c:pt idx="212">
                  <c:v>-38</c:v>
                </c:pt>
                <c:pt idx="213">
                  <c:v>-37</c:v>
                </c:pt>
                <c:pt idx="214">
                  <c:v>-36</c:v>
                </c:pt>
                <c:pt idx="215">
                  <c:v>-35</c:v>
                </c:pt>
                <c:pt idx="216">
                  <c:v>-34</c:v>
                </c:pt>
                <c:pt idx="217">
                  <c:v>-33</c:v>
                </c:pt>
                <c:pt idx="218">
                  <c:v>-32</c:v>
                </c:pt>
                <c:pt idx="219">
                  <c:v>-31</c:v>
                </c:pt>
                <c:pt idx="220">
                  <c:v>-30</c:v>
                </c:pt>
                <c:pt idx="221">
                  <c:v>-29</c:v>
                </c:pt>
                <c:pt idx="222">
                  <c:v>-28</c:v>
                </c:pt>
                <c:pt idx="223">
                  <c:v>-27</c:v>
                </c:pt>
                <c:pt idx="224">
                  <c:v>-26</c:v>
                </c:pt>
                <c:pt idx="225">
                  <c:v>-25</c:v>
                </c:pt>
                <c:pt idx="226">
                  <c:v>-24</c:v>
                </c:pt>
                <c:pt idx="227">
                  <c:v>-23</c:v>
                </c:pt>
                <c:pt idx="228">
                  <c:v>-22</c:v>
                </c:pt>
                <c:pt idx="229">
                  <c:v>-21</c:v>
                </c:pt>
                <c:pt idx="230">
                  <c:v>-20</c:v>
                </c:pt>
                <c:pt idx="231">
                  <c:v>-19</c:v>
                </c:pt>
                <c:pt idx="232">
                  <c:v>-18</c:v>
                </c:pt>
                <c:pt idx="233">
                  <c:v>-17</c:v>
                </c:pt>
                <c:pt idx="234">
                  <c:v>-16</c:v>
                </c:pt>
                <c:pt idx="235">
                  <c:v>-15</c:v>
                </c:pt>
                <c:pt idx="236">
                  <c:v>-14</c:v>
                </c:pt>
                <c:pt idx="237">
                  <c:v>-13</c:v>
                </c:pt>
                <c:pt idx="238">
                  <c:v>-12</c:v>
                </c:pt>
                <c:pt idx="239">
                  <c:v>-11</c:v>
                </c:pt>
                <c:pt idx="240">
                  <c:v>-10</c:v>
                </c:pt>
                <c:pt idx="241">
                  <c:v>-9</c:v>
                </c:pt>
                <c:pt idx="242">
                  <c:v>-8</c:v>
                </c:pt>
                <c:pt idx="243">
                  <c:v>-7</c:v>
                </c:pt>
                <c:pt idx="244">
                  <c:v>-6</c:v>
                </c:pt>
                <c:pt idx="245">
                  <c:v>-5</c:v>
                </c:pt>
                <c:pt idx="246">
                  <c:v>-4</c:v>
                </c:pt>
                <c:pt idx="247">
                  <c:v>-3</c:v>
                </c:pt>
                <c:pt idx="248">
                  <c:v>-2</c:v>
                </c:pt>
                <c:pt idx="249">
                  <c:v>-1</c:v>
                </c:pt>
                <c:pt idx="250">
                  <c:v>0</c:v>
                </c:pt>
                <c:pt idx="251">
                  <c:v>1</c:v>
                </c:pt>
                <c:pt idx="252">
                  <c:v>2</c:v>
                </c:pt>
                <c:pt idx="253">
                  <c:v>3</c:v>
                </c:pt>
                <c:pt idx="254">
                  <c:v>4</c:v>
                </c:pt>
                <c:pt idx="255">
                  <c:v>5</c:v>
                </c:pt>
                <c:pt idx="256">
                  <c:v>6</c:v>
                </c:pt>
                <c:pt idx="257">
                  <c:v>7</c:v>
                </c:pt>
                <c:pt idx="258">
                  <c:v>8</c:v>
                </c:pt>
                <c:pt idx="259">
                  <c:v>9</c:v>
                </c:pt>
                <c:pt idx="260">
                  <c:v>10</c:v>
                </c:pt>
                <c:pt idx="261">
                  <c:v>11</c:v>
                </c:pt>
                <c:pt idx="262">
                  <c:v>12</c:v>
                </c:pt>
                <c:pt idx="263">
                  <c:v>13</c:v>
                </c:pt>
                <c:pt idx="264">
                  <c:v>14</c:v>
                </c:pt>
                <c:pt idx="265">
                  <c:v>15</c:v>
                </c:pt>
                <c:pt idx="266">
                  <c:v>16</c:v>
                </c:pt>
                <c:pt idx="267">
                  <c:v>17</c:v>
                </c:pt>
                <c:pt idx="268">
                  <c:v>18</c:v>
                </c:pt>
                <c:pt idx="269">
                  <c:v>19</c:v>
                </c:pt>
                <c:pt idx="270">
                  <c:v>20</c:v>
                </c:pt>
                <c:pt idx="271">
                  <c:v>21</c:v>
                </c:pt>
                <c:pt idx="272">
                  <c:v>22</c:v>
                </c:pt>
                <c:pt idx="273">
                  <c:v>23</c:v>
                </c:pt>
                <c:pt idx="274">
                  <c:v>24</c:v>
                </c:pt>
                <c:pt idx="275">
                  <c:v>25</c:v>
                </c:pt>
                <c:pt idx="276">
                  <c:v>26</c:v>
                </c:pt>
                <c:pt idx="277">
                  <c:v>27</c:v>
                </c:pt>
                <c:pt idx="278">
                  <c:v>28</c:v>
                </c:pt>
                <c:pt idx="279">
                  <c:v>29</c:v>
                </c:pt>
                <c:pt idx="280">
                  <c:v>30</c:v>
                </c:pt>
                <c:pt idx="281">
                  <c:v>31</c:v>
                </c:pt>
                <c:pt idx="282">
                  <c:v>32</c:v>
                </c:pt>
                <c:pt idx="283">
                  <c:v>33</c:v>
                </c:pt>
                <c:pt idx="284">
                  <c:v>34</c:v>
                </c:pt>
                <c:pt idx="285">
                  <c:v>35</c:v>
                </c:pt>
                <c:pt idx="286">
                  <c:v>36</c:v>
                </c:pt>
                <c:pt idx="287">
                  <c:v>37</c:v>
                </c:pt>
                <c:pt idx="288">
                  <c:v>38</c:v>
                </c:pt>
                <c:pt idx="289">
                  <c:v>39</c:v>
                </c:pt>
                <c:pt idx="290">
                  <c:v>40</c:v>
                </c:pt>
                <c:pt idx="291">
                  <c:v>41</c:v>
                </c:pt>
                <c:pt idx="292">
                  <c:v>42</c:v>
                </c:pt>
                <c:pt idx="293">
                  <c:v>43</c:v>
                </c:pt>
                <c:pt idx="294">
                  <c:v>44</c:v>
                </c:pt>
                <c:pt idx="295">
                  <c:v>45</c:v>
                </c:pt>
                <c:pt idx="296">
                  <c:v>46</c:v>
                </c:pt>
                <c:pt idx="297">
                  <c:v>47</c:v>
                </c:pt>
                <c:pt idx="298">
                  <c:v>48</c:v>
                </c:pt>
                <c:pt idx="299">
                  <c:v>49</c:v>
                </c:pt>
                <c:pt idx="300">
                  <c:v>50</c:v>
                </c:pt>
                <c:pt idx="301">
                  <c:v>51</c:v>
                </c:pt>
                <c:pt idx="302">
                  <c:v>52</c:v>
                </c:pt>
                <c:pt idx="303">
                  <c:v>53</c:v>
                </c:pt>
                <c:pt idx="304">
                  <c:v>54</c:v>
                </c:pt>
                <c:pt idx="305">
                  <c:v>55</c:v>
                </c:pt>
                <c:pt idx="306">
                  <c:v>56</c:v>
                </c:pt>
                <c:pt idx="307">
                  <c:v>57</c:v>
                </c:pt>
                <c:pt idx="308">
                  <c:v>58</c:v>
                </c:pt>
                <c:pt idx="309">
                  <c:v>59</c:v>
                </c:pt>
                <c:pt idx="310">
                  <c:v>60</c:v>
                </c:pt>
                <c:pt idx="311">
                  <c:v>61</c:v>
                </c:pt>
                <c:pt idx="312">
                  <c:v>62</c:v>
                </c:pt>
                <c:pt idx="313">
                  <c:v>63</c:v>
                </c:pt>
                <c:pt idx="314">
                  <c:v>64</c:v>
                </c:pt>
                <c:pt idx="315">
                  <c:v>65</c:v>
                </c:pt>
                <c:pt idx="316">
                  <c:v>66</c:v>
                </c:pt>
                <c:pt idx="317">
                  <c:v>67</c:v>
                </c:pt>
                <c:pt idx="318">
                  <c:v>68</c:v>
                </c:pt>
                <c:pt idx="319">
                  <c:v>69</c:v>
                </c:pt>
                <c:pt idx="320">
                  <c:v>70</c:v>
                </c:pt>
                <c:pt idx="321">
                  <c:v>71</c:v>
                </c:pt>
                <c:pt idx="322">
                  <c:v>72</c:v>
                </c:pt>
                <c:pt idx="323">
                  <c:v>73</c:v>
                </c:pt>
                <c:pt idx="324">
                  <c:v>74</c:v>
                </c:pt>
                <c:pt idx="325">
                  <c:v>75</c:v>
                </c:pt>
                <c:pt idx="326">
                  <c:v>76</c:v>
                </c:pt>
                <c:pt idx="327">
                  <c:v>77</c:v>
                </c:pt>
                <c:pt idx="328">
                  <c:v>78</c:v>
                </c:pt>
                <c:pt idx="329">
                  <c:v>79</c:v>
                </c:pt>
                <c:pt idx="330">
                  <c:v>80</c:v>
                </c:pt>
                <c:pt idx="331">
                  <c:v>81</c:v>
                </c:pt>
                <c:pt idx="332">
                  <c:v>82</c:v>
                </c:pt>
                <c:pt idx="333">
                  <c:v>83</c:v>
                </c:pt>
                <c:pt idx="334">
                  <c:v>84</c:v>
                </c:pt>
                <c:pt idx="335">
                  <c:v>85</c:v>
                </c:pt>
                <c:pt idx="336">
                  <c:v>86</c:v>
                </c:pt>
                <c:pt idx="337">
                  <c:v>87</c:v>
                </c:pt>
                <c:pt idx="338">
                  <c:v>88</c:v>
                </c:pt>
                <c:pt idx="339">
                  <c:v>89</c:v>
                </c:pt>
                <c:pt idx="340">
                  <c:v>90</c:v>
                </c:pt>
                <c:pt idx="341">
                  <c:v>91</c:v>
                </c:pt>
                <c:pt idx="342">
                  <c:v>92</c:v>
                </c:pt>
                <c:pt idx="343">
                  <c:v>93</c:v>
                </c:pt>
                <c:pt idx="344">
                  <c:v>94</c:v>
                </c:pt>
                <c:pt idx="345">
                  <c:v>95</c:v>
                </c:pt>
                <c:pt idx="346">
                  <c:v>96</c:v>
                </c:pt>
                <c:pt idx="347">
                  <c:v>97</c:v>
                </c:pt>
                <c:pt idx="348">
                  <c:v>98</c:v>
                </c:pt>
                <c:pt idx="349">
                  <c:v>99</c:v>
                </c:pt>
                <c:pt idx="350">
                  <c:v>100</c:v>
                </c:pt>
                <c:pt idx="351">
                  <c:v>101</c:v>
                </c:pt>
                <c:pt idx="352">
                  <c:v>102</c:v>
                </c:pt>
                <c:pt idx="353">
                  <c:v>103</c:v>
                </c:pt>
                <c:pt idx="354">
                  <c:v>104</c:v>
                </c:pt>
                <c:pt idx="355">
                  <c:v>105</c:v>
                </c:pt>
                <c:pt idx="356">
                  <c:v>106</c:v>
                </c:pt>
                <c:pt idx="357">
                  <c:v>107</c:v>
                </c:pt>
                <c:pt idx="358">
                  <c:v>108</c:v>
                </c:pt>
                <c:pt idx="359">
                  <c:v>109</c:v>
                </c:pt>
                <c:pt idx="360">
                  <c:v>110</c:v>
                </c:pt>
                <c:pt idx="361">
                  <c:v>111</c:v>
                </c:pt>
                <c:pt idx="362">
                  <c:v>112</c:v>
                </c:pt>
                <c:pt idx="363">
                  <c:v>113</c:v>
                </c:pt>
                <c:pt idx="364">
                  <c:v>114</c:v>
                </c:pt>
                <c:pt idx="365">
                  <c:v>115</c:v>
                </c:pt>
                <c:pt idx="366">
                  <c:v>116</c:v>
                </c:pt>
                <c:pt idx="367">
                  <c:v>117</c:v>
                </c:pt>
                <c:pt idx="368">
                  <c:v>118</c:v>
                </c:pt>
                <c:pt idx="369">
                  <c:v>119</c:v>
                </c:pt>
                <c:pt idx="370">
                  <c:v>120</c:v>
                </c:pt>
                <c:pt idx="371">
                  <c:v>121</c:v>
                </c:pt>
                <c:pt idx="372">
                  <c:v>122</c:v>
                </c:pt>
                <c:pt idx="373">
                  <c:v>123</c:v>
                </c:pt>
                <c:pt idx="374">
                  <c:v>124</c:v>
                </c:pt>
                <c:pt idx="375">
                  <c:v>125</c:v>
                </c:pt>
                <c:pt idx="376">
                  <c:v>126</c:v>
                </c:pt>
                <c:pt idx="377">
                  <c:v>127</c:v>
                </c:pt>
                <c:pt idx="378">
                  <c:v>128</c:v>
                </c:pt>
                <c:pt idx="379">
                  <c:v>129</c:v>
                </c:pt>
                <c:pt idx="380">
                  <c:v>130</c:v>
                </c:pt>
                <c:pt idx="381">
                  <c:v>131</c:v>
                </c:pt>
                <c:pt idx="382">
                  <c:v>132</c:v>
                </c:pt>
                <c:pt idx="383">
                  <c:v>133</c:v>
                </c:pt>
                <c:pt idx="384">
                  <c:v>134</c:v>
                </c:pt>
                <c:pt idx="385">
                  <c:v>135</c:v>
                </c:pt>
                <c:pt idx="386">
                  <c:v>136</c:v>
                </c:pt>
                <c:pt idx="387">
                  <c:v>137</c:v>
                </c:pt>
                <c:pt idx="388">
                  <c:v>138</c:v>
                </c:pt>
                <c:pt idx="389">
                  <c:v>139</c:v>
                </c:pt>
                <c:pt idx="390">
                  <c:v>140</c:v>
                </c:pt>
                <c:pt idx="391">
                  <c:v>141</c:v>
                </c:pt>
                <c:pt idx="392">
                  <c:v>142</c:v>
                </c:pt>
                <c:pt idx="393">
                  <c:v>143</c:v>
                </c:pt>
                <c:pt idx="394">
                  <c:v>144</c:v>
                </c:pt>
                <c:pt idx="395">
                  <c:v>145</c:v>
                </c:pt>
                <c:pt idx="396">
                  <c:v>146</c:v>
                </c:pt>
                <c:pt idx="397">
                  <c:v>147</c:v>
                </c:pt>
                <c:pt idx="398">
                  <c:v>148</c:v>
                </c:pt>
                <c:pt idx="399">
                  <c:v>149</c:v>
                </c:pt>
                <c:pt idx="400">
                  <c:v>150</c:v>
                </c:pt>
                <c:pt idx="401">
                  <c:v>151</c:v>
                </c:pt>
                <c:pt idx="402">
                  <c:v>152</c:v>
                </c:pt>
                <c:pt idx="403">
                  <c:v>153</c:v>
                </c:pt>
                <c:pt idx="404">
                  <c:v>154</c:v>
                </c:pt>
                <c:pt idx="405">
                  <c:v>155</c:v>
                </c:pt>
                <c:pt idx="406">
                  <c:v>156</c:v>
                </c:pt>
                <c:pt idx="407">
                  <c:v>157</c:v>
                </c:pt>
                <c:pt idx="408">
                  <c:v>158</c:v>
                </c:pt>
                <c:pt idx="409">
                  <c:v>159</c:v>
                </c:pt>
                <c:pt idx="410">
                  <c:v>160</c:v>
                </c:pt>
                <c:pt idx="411">
                  <c:v>161</c:v>
                </c:pt>
                <c:pt idx="412">
                  <c:v>162</c:v>
                </c:pt>
                <c:pt idx="413">
                  <c:v>163</c:v>
                </c:pt>
                <c:pt idx="414">
                  <c:v>164</c:v>
                </c:pt>
                <c:pt idx="415">
                  <c:v>165</c:v>
                </c:pt>
                <c:pt idx="416">
                  <c:v>166</c:v>
                </c:pt>
                <c:pt idx="417">
                  <c:v>167</c:v>
                </c:pt>
                <c:pt idx="418">
                  <c:v>168</c:v>
                </c:pt>
                <c:pt idx="419">
                  <c:v>169</c:v>
                </c:pt>
                <c:pt idx="420">
                  <c:v>170</c:v>
                </c:pt>
                <c:pt idx="421">
                  <c:v>171</c:v>
                </c:pt>
                <c:pt idx="422">
                  <c:v>172</c:v>
                </c:pt>
                <c:pt idx="423">
                  <c:v>173</c:v>
                </c:pt>
                <c:pt idx="424">
                  <c:v>174</c:v>
                </c:pt>
                <c:pt idx="425">
                  <c:v>175</c:v>
                </c:pt>
                <c:pt idx="426">
                  <c:v>176</c:v>
                </c:pt>
                <c:pt idx="427">
                  <c:v>177</c:v>
                </c:pt>
                <c:pt idx="428">
                  <c:v>178</c:v>
                </c:pt>
                <c:pt idx="429">
                  <c:v>179</c:v>
                </c:pt>
                <c:pt idx="430">
                  <c:v>180</c:v>
                </c:pt>
                <c:pt idx="431">
                  <c:v>181</c:v>
                </c:pt>
                <c:pt idx="432">
                  <c:v>182</c:v>
                </c:pt>
                <c:pt idx="433">
                  <c:v>183</c:v>
                </c:pt>
                <c:pt idx="434">
                  <c:v>184</c:v>
                </c:pt>
                <c:pt idx="435">
                  <c:v>185</c:v>
                </c:pt>
                <c:pt idx="436">
                  <c:v>186</c:v>
                </c:pt>
                <c:pt idx="437">
                  <c:v>187</c:v>
                </c:pt>
                <c:pt idx="438">
                  <c:v>188</c:v>
                </c:pt>
                <c:pt idx="439">
                  <c:v>189</c:v>
                </c:pt>
                <c:pt idx="440">
                  <c:v>190</c:v>
                </c:pt>
                <c:pt idx="441">
                  <c:v>191</c:v>
                </c:pt>
                <c:pt idx="442">
                  <c:v>192</c:v>
                </c:pt>
                <c:pt idx="443">
                  <c:v>193</c:v>
                </c:pt>
                <c:pt idx="444">
                  <c:v>194</c:v>
                </c:pt>
                <c:pt idx="445">
                  <c:v>195</c:v>
                </c:pt>
                <c:pt idx="446">
                  <c:v>196</c:v>
                </c:pt>
                <c:pt idx="447">
                  <c:v>197</c:v>
                </c:pt>
                <c:pt idx="448">
                  <c:v>198</c:v>
                </c:pt>
                <c:pt idx="449">
                  <c:v>199</c:v>
                </c:pt>
                <c:pt idx="450">
                  <c:v>200</c:v>
                </c:pt>
                <c:pt idx="451">
                  <c:v>201</c:v>
                </c:pt>
                <c:pt idx="452">
                  <c:v>202</c:v>
                </c:pt>
                <c:pt idx="453">
                  <c:v>203</c:v>
                </c:pt>
                <c:pt idx="454">
                  <c:v>204</c:v>
                </c:pt>
                <c:pt idx="455">
                  <c:v>205</c:v>
                </c:pt>
                <c:pt idx="456">
                  <c:v>206</c:v>
                </c:pt>
                <c:pt idx="457">
                  <c:v>207</c:v>
                </c:pt>
                <c:pt idx="458">
                  <c:v>208</c:v>
                </c:pt>
                <c:pt idx="459">
                  <c:v>209</c:v>
                </c:pt>
                <c:pt idx="460">
                  <c:v>210</c:v>
                </c:pt>
                <c:pt idx="461">
                  <c:v>211</c:v>
                </c:pt>
                <c:pt idx="462">
                  <c:v>212</c:v>
                </c:pt>
                <c:pt idx="463">
                  <c:v>213</c:v>
                </c:pt>
                <c:pt idx="464">
                  <c:v>214</c:v>
                </c:pt>
                <c:pt idx="465">
                  <c:v>215</c:v>
                </c:pt>
                <c:pt idx="466">
                  <c:v>216</c:v>
                </c:pt>
                <c:pt idx="467">
                  <c:v>217</c:v>
                </c:pt>
                <c:pt idx="468">
                  <c:v>218</c:v>
                </c:pt>
                <c:pt idx="469">
                  <c:v>219</c:v>
                </c:pt>
                <c:pt idx="470">
                  <c:v>220</c:v>
                </c:pt>
                <c:pt idx="471">
                  <c:v>221</c:v>
                </c:pt>
                <c:pt idx="472">
                  <c:v>222</c:v>
                </c:pt>
                <c:pt idx="473">
                  <c:v>223</c:v>
                </c:pt>
                <c:pt idx="474">
                  <c:v>224</c:v>
                </c:pt>
                <c:pt idx="475">
                  <c:v>225</c:v>
                </c:pt>
                <c:pt idx="476">
                  <c:v>226</c:v>
                </c:pt>
                <c:pt idx="477">
                  <c:v>227</c:v>
                </c:pt>
                <c:pt idx="478">
                  <c:v>228</c:v>
                </c:pt>
                <c:pt idx="479">
                  <c:v>229</c:v>
                </c:pt>
                <c:pt idx="480">
                  <c:v>230</c:v>
                </c:pt>
                <c:pt idx="481">
                  <c:v>231</c:v>
                </c:pt>
                <c:pt idx="482">
                  <c:v>232</c:v>
                </c:pt>
                <c:pt idx="483">
                  <c:v>233</c:v>
                </c:pt>
                <c:pt idx="484">
                  <c:v>234</c:v>
                </c:pt>
                <c:pt idx="485">
                  <c:v>235</c:v>
                </c:pt>
                <c:pt idx="486">
                  <c:v>236</c:v>
                </c:pt>
                <c:pt idx="487">
                  <c:v>237</c:v>
                </c:pt>
                <c:pt idx="488">
                  <c:v>238</c:v>
                </c:pt>
                <c:pt idx="489">
                  <c:v>239</c:v>
                </c:pt>
                <c:pt idx="490">
                  <c:v>240</c:v>
                </c:pt>
                <c:pt idx="491">
                  <c:v>241</c:v>
                </c:pt>
                <c:pt idx="492">
                  <c:v>242</c:v>
                </c:pt>
                <c:pt idx="493">
                  <c:v>243</c:v>
                </c:pt>
                <c:pt idx="494">
                  <c:v>244</c:v>
                </c:pt>
                <c:pt idx="495">
                  <c:v>245</c:v>
                </c:pt>
                <c:pt idx="496">
                  <c:v>246</c:v>
                </c:pt>
                <c:pt idx="497">
                  <c:v>247</c:v>
                </c:pt>
                <c:pt idx="498">
                  <c:v>248</c:v>
                </c:pt>
                <c:pt idx="499">
                  <c:v>249</c:v>
                </c:pt>
                <c:pt idx="500">
                  <c:v>250</c:v>
                </c:pt>
              </c:numCache>
            </c:numRef>
          </c:xVal>
          <c:yVal>
            <c:numRef>
              <c:f>'adjustmant scan 5'!$D$10:$D$510</c:f>
              <c:numCache>
                <c:formatCode>General</c:formatCode>
                <c:ptCount val="501"/>
                <c:pt idx="0">
                  <c:v>0.26211000000000001</c:v>
                </c:pt>
                <c:pt idx="1">
                  <c:v>0.26667999999999997</c:v>
                </c:pt>
                <c:pt idx="2">
                  <c:v>0.27148</c:v>
                </c:pt>
                <c:pt idx="3">
                  <c:v>0.27638000000000001</c:v>
                </c:pt>
                <c:pt idx="4">
                  <c:v>0.28127000000000002</c:v>
                </c:pt>
                <c:pt idx="5">
                  <c:v>0.28661999999999999</c:v>
                </c:pt>
                <c:pt idx="6">
                  <c:v>0.29183999999999999</c:v>
                </c:pt>
                <c:pt idx="7">
                  <c:v>0.29726999999999998</c:v>
                </c:pt>
                <c:pt idx="8">
                  <c:v>0.30292999999999998</c:v>
                </c:pt>
                <c:pt idx="9">
                  <c:v>0.30859999999999999</c:v>
                </c:pt>
                <c:pt idx="10">
                  <c:v>0.31447000000000003</c:v>
                </c:pt>
                <c:pt idx="11">
                  <c:v>0.32056000000000001</c:v>
                </c:pt>
                <c:pt idx="12">
                  <c:v>0.32678000000000001</c:v>
                </c:pt>
                <c:pt idx="13">
                  <c:v>0.33309</c:v>
                </c:pt>
                <c:pt idx="14">
                  <c:v>0.33978000000000003</c:v>
                </c:pt>
                <c:pt idx="15">
                  <c:v>0.34666000000000002</c:v>
                </c:pt>
                <c:pt idx="16">
                  <c:v>0.35361999999999999</c:v>
                </c:pt>
                <c:pt idx="17">
                  <c:v>0.36092999999999997</c:v>
                </c:pt>
                <c:pt idx="18">
                  <c:v>0.36810999999999999</c:v>
                </c:pt>
                <c:pt idx="19">
                  <c:v>0.37574000000000002</c:v>
                </c:pt>
                <c:pt idx="20">
                  <c:v>0.38357999999999998</c:v>
                </c:pt>
                <c:pt idx="21">
                  <c:v>0.39140999999999998</c:v>
                </c:pt>
                <c:pt idx="22">
                  <c:v>0.3997</c:v>
                </c:pt>
                <c:pt idx="23">
                  <c:v>0.40795999999999999</c:v>
                </c:pt>
                <c:pt idx="24">
                  <c:v>0.41669</c:v>
                </c:pt>
                <c:pt idx="25">
                  <c:v>0.42549999999999999</c:v>
                </c:pt>
                <c:pt idx="26">
                  <c:v>0.43465999999999999</c:v>
                </c:pt>
                <c:pt idx="27">
                  <c:v>0.44379999999999997</c:v>
                </c:pt>
                <c:pt idx="28">
                  <c:v>0.45335999999999999</c:v>
                </c:pt>
                <c:pt idx="29">
                  <c:v>0.46316000000000002</c:v>
                </c:pt>
                <c:pt idx="30">
                  <c:v>0.47309000000000001</c:v>
                </c:pt>
                <c:pt idx="31">
                  <c:v>0.48320999999999997</c:v>
                </c:pt>
                <c:pt idx="32">
                  <c:v>0.49379000000000001</c:v>
                </c:pt>
                <c:pt idx="33">
                  <c:v>0.50448000000000004</c:v>
                </c:pt>
                <c:pt idx="34">
                  <c:v>0.51536999999999999</c:v>
                </c:pt>
                <c:pt idx="35">
                  <c:v>0.52627000000000002</c:v>
                </c:pt>
                <c:pt idx="36">
                  <c:v>0.53761000000000003</c:v>
                </c:pt>
                <c:pt idx="37">
                  <c:v>0.54893999999999998</c:v>
                </c:pt>
                <c:pt idx="38">
                  <c:v>0.56096000000000001</c:v>
                </c:pt>
                <c:pt idx="39">
                  <c:v>0.57262000000000002</c:v>
                </c:pt>
                <c:pt idx="40">
                  <c:v>0.58452000000000004</c:v>
                </c:pt>
                <c:pt idx="41">
                  <c:v>0.59696000000000005</c:v>
                </c:pt>
                <c:pt idx="42">
                  <c:v>0.60929</c:v>
                </c:pt>
                <c:pt idx="43">
                  <c:v>0.62182000000000004</c:v>
                </c:pt>
                <c:pt idx="44">
                  <c:v>0.63414999999999999</c:v>
                </c:pt>
                <c:pt idx="45">
                  <c:v>0.64681</c:v>
                </c:pt>
                <c:pt idx="46">
                  <c:v>0.65944999999999998</c:v>
                </c:pt>
                <c:pt idx="47">
                  <c:v>0.67244000000000004</c:v>
                </c:pt>
                <c:pt idx="48">
                  <c:v>0.68511999999999995</c:v>
                </c:pt>
                <c:pt idx="49">
                  <c:v>0.69786999999999999</c:v>
                </c:pt>
                <c:pt idx="50">
                  <c:v>0.71087</c:v>
                </c:pt>
                <c:pt idx="51">
                  <c:v>0.72365999999999997</c:v>
                </c:pt>
                <c:pt idx="52">
                  <c:v>0.73643999999999998</c:v>
                </c:pt>
                <c:pt idx="53">
                  <c:v>0.74919999999999998</c:v>
                </c:pt>
                <c:pt idx="54">
                  <c:v>0.76209000000000005</c:v>
                </c:pt>
                <c:pt idx="55">
                  <c:v>0.77454000000000001</c:v>
                </c:pt>
                <c:pt idx="56">
                  <c:v>0.78688999999999998</c:v>
                </c:pt>
                <c:pt idx="57">
                  <c:v>0.79913999999999996</c:v>
                </c:pt>
                <c:pt idx="58">
                  <c:v>0.8115</c:v>
                </c:pt>
                <c:pt idx="59">
                  <c:v>0.82350999999999996</c:v>
                </c:pt>
                <c:pt idx="60">
                  <c:v>0.83489000000000002</c:v>
                </c:pt>
                <c:pt idx="61">
                  <c:v>0.84692000000000001</c:v>
                </c:pt>
                <c:pt idx="62">
                  <c:v>0.85838000000000003</c:v>
                </c:pt>
                <c:pt idx="63">
                  <c:v>0.86953999999999998</c:v>
                </c:pt>
                <c:pt idx="64">
                  <c:v>0.88036999999999999</c:v>
                </c:pt>
                <c:pt idx="65">
                  <c:v>0.89095999999999997</c:v>
                </c:pt>
                <c:pt idx="66">
                  <c:v>0.90166999999999997</c:v>
                </c:pt>
                <c:pt idx="67">
                  <c:v>0.91183000000000003</c:v>
                </c:pt>
                <c:pt idx="68">
                  <c:v>0.92191000000000001</c:v>
                </c:pt>
                <c:pt idx="69">
                  <c:v>0.93152999999999997</c:v>
                </c:pt>
                <c:pt idx="70">
                  <c:v>0.94106999999999996</c:v>
                </c:pt>
                <c:pt idx="71">
                  <c:v>0.95025000000000004</c:v>
                </c:pt>
                <c:pt idx="72">
                  <c:v>0.95923999999999998</c:v>
                </c:pt>
                <c:pt idx="73">
                  <c:v>0.96775999999999995</c:v>
                </c:pt>
                <c:pt idx="74">
                  <c:v>0.97619999999999996</c:v>
                </c:pt>
                <c:pt idx="75">
                  <c:v>0.98440000000000005</c:v>
                </c:pt>
                <c:pt idx="76">
                  <c:v>0.99229999999999996</c:v>
                </c:pt>
                <c:pt idx="77">
                  <c:v>0.99983999999999995</c:v>
                </c:pt>
                <c:pt idx="78">
                  <c:v>1.00722</c:v>
                </c:pt>
                <c:pt idx="79">
                  <c:v>1.0140400000000001</c:v>
                </c:pt>
                <c:pt idx="80">
                  <c:v>1.02115</c:v>
                </c:pt>
                <c:pt idx="81">
                  <c:v>1.0274099999999999</c:v>
                </c:pt>
                <c:pt idx="82">
                  <c:v>1.03355</c:v>
                </c:pt>
                <c:pt idx="83">
                  <c:v>1.0395700000000001</c:v>
                </c:pt>
                <c:pt idx="84">
                  <c:v>1.04495</c:v>
                </c:pt>
                <c:pt idx="85">
                  <c:v>1.05043</c:v>
                </c:pt>
                <c:pt idx="86">
                  <c:v>1.0549200000000001</c:v>
                </c:pt>
                <c:pt idx="87">
                  <c:v>1.0597300000000001</c:v>
                </c:pt>
                <c:pt idx="88">
                  <c:v>1.0641400000000001</c:v>
                </c:pt>
                <c:pt idx="89">
                  <c:v>1.06775</c:v>
                </c:pt>
                <c:pt idx="90">
                  <c:v>1.07158</c:v>
                </c:pt>
                <c:pt idx="91">
                  <c:v>1.07487</c:v>
                </c:pt>
                <c:pt idx="92">
                  <c:v>1.0775999999999999</c:v>
                </c:pt>
                <c:pt idx="93">
                  <c:v>1.0808</c:v>
                </c:pt>
                <c:pt idx="94">
                  <c:v>1.08321</c:v>
                </c:pt>
                <c:pt idx="95">
                  <c:v>1.0852900000000001</c:v>
                </c:pt>
                <c:pt idx="96">
                  <c:v>1.08704</c:v>
                </c:pt>
                <c:pt idx="97">
                  <c:v>1.08901</c:v>
                </c:pt>
                <c:pt idx="98">
                  <c:v>1.09087</c:v>
                </c:pt>
                <c:pt idx="99">
                  <c:v>1.0924100000000001</c:v>
                </c:pt>
                <c:pt idx="100">
                  <c:v>1.0934999999999999</c:v>
                </c:pt>
                <c:pt idx="101">
                  <c:v>1.0946</c:v>
                </c:pt>
                <c:pt idx="102">
                  <c:v>1.0956900000000001</c:v>
                </c:pt>
                <c:pt idx="103">
                  <c:v>1.09657</c:v>
                </c:pt>
                <c:pt idx="104">
                  <c:v>1.09711</c:v>
                </c:pt>
                <c:pt idx="105">
                  <c:v>1.09788</c:v>
                </c:pt>
                <c:pt idx="106">
                  <c:v>1.0983400000000001</c:v>
                </c:pt>
                <c:pt idx="107">
                  <c:v>1.099</c:v>
                </c:pt>
                <c:pt idx="108">
                  <c:v>1.09944</c:v>
                </c:pt>
                <c:pt idx="109">
                  <c:v>1.09944</c:v>
                </c:pt>
                <c:pt idx="110">
                  <c:v>1.09998</c:v>
                </c:pt>
                <c:pt idx="111">
                  <c:v>1.10053</c:v>
                </c:pt>
                <c:pt idx="112">
                  <c:v>1.10042</c:v>
                </c:pt>
                <c:pt idx="113">
                  <c:v>1.1011899999999999</c:v>
                </c:pt>
                <c:pt idx="114">
                  <c:v>1.1010800000000001</c:v>
                </c:pt>
                <c:pt idx="115">
                  <c:v>1.1011899999999999</c:v>
                </c:pt>
                <c:pt idx="116">
                  <c:v>1.1016300000000001</c:v>
                </c:pt>
                <c:pt idx="117">
                  <c:v>1.1016300000000001</c:v>
                </c:pt>
                <c:pt idx="118">
                  <c:v>1.10195</c:v>
                </c:pt>
                <c:pt idx="119">
                  <c:v>1.1018399999999999</c:v>
                </c:pt>
                <c:pt idx="120">
                  <c:v>1.1021700000000001</c:v>
                </c:pt>
                <c:pt idx="121">
                  <c:v>1.10206</c:v>
                </c:pt>
                <c:pt idx="122">
                  <c:v>1.10206</c:v>
                </c:pt>
                <c:pt idx="123">
                  <c:v>1.1021700000000001</c:v>
                </c:pt>
                <c:pt idx="124">
                  <c:v>1.1025</c:v>
                </c:pt>
                <c:pt idx="125">
                  <c:v>1.1022799999999999</c:v>
                </c:pt>
                <c:pt idx="126">
                  <c:v>1.1025</c:v>
                </c:pt>
                <c:pt idx="127">
                  <c:v>1.10239</c:v>
                </c:pt>
                <c:pt idx="128">
                  <c:v>1.1026100000000001</c:v>
                </c:pt>
                <c:pt idx="129">
                  <c:v>1.10239</c:v>
                </c:pt>
                <c:pt idx="130">
                  <c:v>1.1026100000000001</c:v>
                </c:pt>
                <c:pt idx="131">
                  <c:v>1.1025</c:v>
                </c:pt>
                <c:pt idx="132">
                  <c:v>1.1026100000000001</c:v>
                </c:pt>
                <c:pt idx="133">
                  <c:v>1.1026100000000001</c:v>
                </c:pt>
                <c:pt idx="134">
                  <c:v>1.1025</c:v>
                </c:pt>
                <c:pt idx="135">
                  <c:v>1.1026100000000001</c:v>
                </c:pt>
                <c:pt idx="136">
                  <c:v>1.10294</c:v>
                </c:pt>
                <c:pt idx="137">
                  <c:v>1.1027199999999999</c:v>
                </c:pt>
                <c:pt idx="138">
                  <c:v>1.10294</c:v>
                </c:pt>
                <c:pt idx="139">
                  <c:v>1.1030500000000001</c:v>
                </c:pt>
                <c:pt idx="140">
                  <c:v>1.1027199999999999</c:v>
                </c:pt>
                <c:pt idx="141">
                  <c:v>1.10283</c:v>
                </c:pt>
                <c:pt idx="142">
                  <c:v>1.10283</c:v>
                </c:pt>
                <c:pt idx="143">
                  <c:v>1.1030500000000001</c:v>
                </c:pt>
                <c:pt idx="144">
                  <c:v>1.10283</c:v>
                </c:pt>
                <c:pt idx="145">
                  <c:v>1.10283</c:v>
                </c:pt>
                <c:pt idx="146">
                  <c:v>1.10294</c:v>
                </c:pt>
                <c:pt idx="147">
                  <c:v>1.10283</c:v>
                </c:pt>
                <c:pt idx="148">
                  <c:v>1.1030500000000001</c:v>
                </c:pt>
                <c:pt idx="149">
                  <c:v>1.1030500000000001</c:v>
                </c:pt>
                <c:pt idx="150">
                  <c:v>1.1030500000000001</c:v>
                </c:pt>
                <c:pt idx="151">
                  <c:v>1.10294</c:v>
                </c:pt>
                <c:pt idx="152">
                  <c:v>1.1030500000000001</c:v>
                </c:pt>
                <c:pt idx="153">
                  <c:v>1.10294</c:v>
                </c:pt>
                <c:pt idx="154">
                  <c:v>1.1031599999999999</c:v>
                </c:pt>
                <c:pt idx="155">
                  <c:v>1.10338</c:v>
                </c:pt>
                <c:pt idx="156">
                  <c:v>1.10283</c:v>
                </c:pt>
                <c:pt idx="157">
                  <c:v>1.1031599999999999</c:v>
                </c:pt>
                <c:pt idx="158">
                  <c:v>1.10327</c:v>
                </c:pt>
                <c:pt idx="159">
                  <c:v>1.1030500000000001</c:v>
                </c:pt>
                <c:pt idx="160">
                  <c:v>1.1030500000000001</c:v>
                </c:pt>
                <c:pt idx="161">
                  <c:v>1.1027199999999999</c:v>
                </c:pt>
                <c:pt idx="162">
                  <c:v>1.10294</c:v>
                </c:pt>
                <c:pt idx="163">
                  <c:v>1.10294</c:v>
                </c:pt>
                <c:pt idx="164">
                  <c:v>1.10294</c:v>
                </c:pt>
                <c:pt idx="165">
                  <c:v>1.10327</c:v>
                </c:pt>
                <c:pt idx="166">
                  <c:v>1.1030500000000001</c:v>
                </c:pt>
                <c:pt idx="167">
                  <c:v>1.10283</c:v>
                </c:pt>
                <c:pt idx="168">
                  <c:v>1.1030500000000001</c:v>
                </c:pt>
                <c:pt idx="169">
                  <c:v>1.10327</c:v>
                </c:pt>
                <c:pt idx="170">
                  <c:v>1.10327</c:v>
                </c:pt>
                <c:pt idx="171">
                  <c:v>1.1031599999999999</c:v>
                </c:pt>
                <c:pt idx="172">
                  <c:v>1.1030500000000001</c:v>
                </c:pt>
                <c:pt idx="173">
                  <c:v>1.10327</c:v>
                </c:pt>
                <c:pt idx="174">
                  <c:v>1.10327</c:v>
                </c:pt>
                <c:pt idx="175">
                  <c:v>1.1030500000000001</c:v>
                </c:pt>
                <c:pt idx="176">
                  <c:v>1.10327</c:v>
                </c:pt>
                <c:pt idx="177">
                  <c:v>1.10338</c:v>
                </c:pt>
                <c:pt idx="178">
                  <c:v>1.10327</c:v>
                </c:pt>
                <c:pt idx="179">
                  <c:v>1.10327</c:v>
                </c:pt>
                <c:pt idx="180">
                  <c:v>1.10327</c:v>
                </c:pt>
                <c:pt idx="181">
                  <c:v>1.1031599999999999</c:v>
                </c:pt>
                <c:pt idx="182">
                  <c:v>1.10338</c:v>
                </c:pt>
                <c:pt idx="183">
                  <c:v>1.1034900000000001</c:v>
                </c:pt>
                <c:pt idx="184">
                  <c:v>1.10327</c:v>
                </c:pt>
                <c:pt idx="185">
                  <c:v>1.1035999999999999</c:v>
                </c:pt>
                <c:pt idx="186">
                  <c:v>1.1035999999999999</c:v>
                </c:pt>
                <c:pt idx="187">
                  <c:v>1.10338</c:v>
                </c:pt>
                <c:pt idx="188">
                  <c:v>1.10338</c:v>
                </c:pt>
                <c:pt idx="189">
                  <c:v>1.1034900000000001</c:v>
                </c:pt>
                <c:pt idx="190">
                  <c:v>1.10327</c:v>
                </c:pt>
                <c:pt idx="191">
                  <c:v>1.10371</c:v>
                </c:pt>
                <c:pt idx="192">
                  <c:v>1.1034900000000001</c:v>
                </c:pt>
                <c:pt idx="193">
                  <c:v>1.1035999999999999</c:v>
                </c:pt>
                <c:pt idx="194">
                  <c:v>1.1035999999999999</c:v>
                </c:pt>
                <c:pt idx="195">
                  <c:v>1.1034900000000001</c:v>
                </c:pt>
                <c:pt idx="196">
                  <c:v>1.1034900000000001</c:v>
                </c:pt>
                <c:pt idx="197">
                  <c:v>1.1035999999999999</c:v>
                </c:pt>
                <c:pt idx="198">
                  <c:v>1.1035999999999999</c:v>
                </c:pt>
                <c:pt idx="199">
                  <c:v>1.10392</c:v>
                </c:pt>
                <c:pt idx="200">
                  <c:v>1.10327</c:v>
                </c:pt>
                <c:pt idx="201">
                  <c:v>1.10371</c:v>
                </c:pt>
                <c:pt idx="202">
                  <c:v>1.1035999999999999</c:v>
                </c:pt>
                <c:pt idx="203">
                  <c:v>1.1035999999999999</c:v>
                </c:pt>
                <c:pt idx="204">
                  <c:v>1.1035999999999999</c:v>
                </c:pt>
                <c:pt idx="205">
                  <c:v>1.10371</c:v>
                </c:pt>
                <c:pt idx="206">
                  <c:v>1.1034900000000001</c:v>
                </c:pt>
                <c:pt idx="207">
                  <c:v>1.10381</c:v>
                </c:pt>
                <c:pt idx="208">
                  <c:v>1.1035999999999999</c:v>
                </c:pt>
                <c:pt idx="209">
                  <c:v>1.10371</c:v>
                </c:pt>
                <c:pt idx="210">
                  <c:v>1.10371</c:v>
                </c:pt>
                <c:pt idx="211">
                  <c:v>1.10371</c:v>
                </c:pt>
                <c:pt idx="212">
                  <c:v>1.1035999999999999</c:v>
                </c:pt>
                <c:pt idx="213">
                  <c:v>1.1035999999999999</c:v>
                </c:pt>
                <c:pt idx="214">
                  <c:v>1.1034900000000001</c:v>
                </c:pt>
                <c:pt idx="215">
                  <c:v>1.1035999999999999</c:v>
                </c:pt>
                <c:pt idx="216">
                  <c:v>1.1035999999999999</c:v>
                </c:pt>
                <c:pt idx="217">
                  <c:v>1.1035999999999999</c:v>
                </c:pt>
                <c:pt idx="218">
                  <c:v>1.10381</c:v>
                </c:pt>
                <c:pt idx="219">
                  <c:v>1.1034900000000001</c:v>
                </c:pt>
                <c:pt idx="220">
                  <c:v>1.10381</c:v>
                </c:pt>
                <c:pt idx="221">
                  <c:v>1.10371</c:v>
                </c:pt>
                <c:pt idx="222">
                  <c:v>1.10371</c:v>
                </c:pt>
                <c:pt idx="223">
                  <c:v>1.10371</c:v>
                </c:pt>
                <c:pt idx="224">
                  <c:v>1.1035999999999999</c:v>
                </c:pt>
                <c:pt idx="225">
                  <c:v>1.1035999999999999</c:v>
                </c:pt>
                <c:pt idx="226">
                  <c:v>1.10392</c:v>
                </c:pt>
                <c:pt idx="227">
                  <c:v>1.10381</c:v>
                </c:pt>
                <c:pt idx="228">
                  <c:v>1.1035999999999999</c:v>
                </c:pt>
                <c:pt idx="229">
                  <c:v>1.1034900000000001</c:v>
                </c:pt>
                <c:pt idx="230">
                  <c:v>1.10392</c:v>
                </c:pt>
                <c:pt idx="231">
                  <c:v>1.10371</c:v>
                </c:pt>
                <c:pt idx="232">
                  <c:v>1.10371</c:v>
                </c:pt>
                <c:pt idx="233">
                  <c:v>1.1035999999999999</c:v>
                </c:pt>
                <c:pt idx="234">
                  <c:v>1.1035999999999999</c:v>
                </c:pt>
                <c:pt idx="235">
                  <c:v>1.10381</c:v>
                </c:pt>
                <c:pt idx="236">
                  <c:v>1.10381</c:v>
                </c:pt>
                <c:pt idx="237">
                  <c:v>1.10381</c:v>
                </c:pt>
                <c:pt idx="238">
                  <c:v>1.10381</c:v>
                </c:pt>
                <c:pt idx="239">
                  <c:v>1.10371</c:v>
                </c:pt>
                <c:pt idx="240">
                  <c:v>1.10392</c:v>
                </c:pt>
                <c:pt idx="241">
                  <c:v>1.10381</c:v>
                </c:pt>
                <c:pt idx="242">
                  <c:v>1.10371</c:v>
                </c:pt>
                <c:pt idx="243">
                  <c:v>1.1041399999999999</c:v>
                </c:pt>
                <c:pt idx="244">
                  <c:v>1.10392</c:v>
                </c:pt>
                <c:pt idx="245">
                  <c:v>1.10381</c:v>
                </c:pt>
                <c:pt idx="246">
                  <c:v>1.1040300000000001</c:v>
                </c:pt>
                <c:pt idx="247">
                  <c:v>1.10381</c:v>
                </c:pt>
                <c:pt idx="248">
                  <c:v>1.10381</c:v>
                </c:pt>
                <c:pt idx="249">
                  <c:v>1.10371</c:v>
                </c:pt>
                <c:pt idx="250">
                  <c:v>1.1040300000000001</c:v>
                </c:pt>
                <c:pt idx="251">
                  <c:v>1.10392</c:v>
                </c:pt>
                <c:pt idx="252">
                  <c:v>1.10392</c:v>
                </c:pt>
                <c:pt idx="253">
                  <c:v>1.10381</c:v>
                </c:pt>
                <c:pt idx="254">
                  <c:v>1.1035999999999999</c:v>
                </c:pt>
                <c:pt idx="255">
                  <c:v>1.1040300000000001</c:v>
                </c:pt>
                <c:pt idx="256">
                  <c:v>1.1040300000000001</c:v>
                </c:pt>
                <c:pt idx="257">
                  <c:v>1.10381</c:v>
                </c:pt>
                <c:pt idx="258">
                  <c:v>1.10381</c:v>
                </c:pt>
                <c:pt idx="259">
                  <c:v>1.10381</c:v>
                </c:pt>
                <c:pt idx="260">
                  <c:v>1.10371</c:v>
                </c:pt>
                <c:pt idx="261">
                  <c:v>1.1035999999999999</c:v>
                </c:pt>
                <c:pt idx="262">
                  <c:v>1.1035999999999999</c:v>
                </c:pt>
                <c:pt idx="263">
                  <c:v>1.10338</c:v>
                </c:pt>
                <c:pt idx="264">
                  <c:v>1.10371</c:v>
                </c:pt>
                <c:pt idx="265">
                  <c:v>1.10371</c:v>
                </c:pt>
                <c:pt idx="266">
                  <c:v>1.1035999999999999</c:v>
                </c:pt>
                <c:pt idx="267">
                  <c:v>1.10381</c:v>
                </c:pt>
                <c:pt idx="268">
                  <c:v>1.10381</c:v>
                </c:pt>
                <c:pt idx="269">
                  <c:v>1.10371</c:v>
                </c:pt>
                <c:pt idx="270">
                  <c:v>1.10381</c:v>
                </c:pt>
                <c:pt idx="271">
                  <c:v>1.1034900000000001</c:v>
                </c:pt>
                <c:pt idx="272">
                  <c:v>1.10338</c:v>
                </c:pt>
                <c:pt idx="273">
                  <c:v>1.10371</c:v>
                </c:pt>
                <c:pt idx="274">
                  <c:v>1.1035999999999999</c:v>
                </c:pt>
                <c:pt idx="275">
                  <c:v>1.1034900000000001</c:v>
                </c:pt>
                <c:pt idx="276">
                  <c:v>1.10371</c:v>
                </c:pt>
                <c:pt idx="277">
                  <c:v>1.10381</c:v>
                </c:pt>
                <c:pt idx="278">
                  <c:v>1.10371</c:v>
                </c:pt>
                <c:pt idx="279">
                  <c:v>1.1035999999999999</c:v>
                </c:pt>
                <c:pt idx="280">
                  <c:v>1.10381</c:v>
                </c:pt>
                <c:pt idx="281">
                  <c:v>1.1035999999999999</c:v>
                </c:pt>
                <c:pt idx="282">
                  <c:v>1.10338</c:v>
                </c:pt>
                <c:pt idx="283">
                  <c:v>1.10371</c:v>
                </c:pt>
                <c:pt idx="284">
                  <c:v>1.10338</c:v>
                </c:pt>
                <c:pt idx="285">
                  <c:v>1.10371</c:v>
                </c:pt>
                <c:pt idx="286">
                  <c:v>1.10371</c:v>
                </c:pt>
                <c:pt idx="287">
                  <c:v>1.1035999999999999</c:v>
                </c:pt>
                <c:pt idx="288">
                  <c:v>1.10371</c:v>
                </c:pt>
                <c:pt idx="289">
                  <c:v>1.10381</c:v>
                </c:pt>
                <c:pt idx="290">
                  <c:v>1.1035999999999999</c:v>
                </c:pt>
                <c:pt idx="291">
                  <c:v>1.10381</c:v>
                </c:pt>
                <c:pt idx="292">
                  <c:v>1.1035999999999999</c:v>
                </c:pt>
                <c:pt idx="293">
                  <c:v>1.10381</c:v>
                </c:pt>
                <c:pt idx="294">
                  <c:v>1.1034900000000001</c:v>
                </c:pt>
                <c:pt idx="295">
                  <c:v>1.1035999999999999</c:v>
                </c:pt>
                <c:pt idx="296">
                  <c:v>1.1035999999999999</c:v>
                </c:pt>
                <c:pt idx="297">
                  <c:v>1.10392</c:v>
                </c:pt>
                <c:pt idx="298">
                  <c:v>1.10392</c:v>
                </c:pt>
                <c:pt idx="299">
                  <c:v>1.10371</c:v>
                </c:pt>
                <c:pt idx="300">
                  <c:v>1.10381</c:v>
                </c:pt>
                <c:pt idx="301">
                  <c:v>1.1035999999999999</c:v>
                </c:pt>
                <c:pt idx="302">
                  <c:v>1.10371</c:v>
                </c:pt>
                <c:pt idx="303">
                  <c:v>1.1035999999999999</c:v>
                </c:pt>
                <c:pt idx="304">
                  <c:v>1.10392</c:v>
                </c:pt>
                <c:pt idx="305">
                  <c:v>1.10381</c:v>
                </c:pt>
                <c:pt idx="306">
                  <c:v>1.10381</c:v>
                </c:pt>
                <c:pt idx="307">
                  <c:v>1.10371</c:v>
                </c:pt>
                <c:pt idx="308">
                  <c:v>1.10381</c:v>
                </c:pt>
                <c:pt idx="309">
                  <c:v>1.10392</c:v>
                </c:pt>
                <c:pt idx="310">
                  <c:v>1.10381</c:v>
                </c:pt>
                <c:pt idx="311">
                  <c:v>1.1040300000000001</c:v>
                </c:pt>
                <c:pt idx="312">
                  <c:v>1.10381</c:v>
                </c:pt>
                <c:pt idx="313">
                  <c:v>1.10392</c:v>
                </c:pt>
                <c:pt idx="314">
                  <c:v>1.10371</c:v>
                </c:pt>
                <c:pt idx="315">
                  <c:v>1.10381</c:v>
                </c:pt>
                <c:pt idx="316">
                  <c:v>1.10381</c:v>
                </c:pt>
                <c:pt idx="317">
                  <c:v>1.10371</c:v>
                </c:pt>
                <c:pt idx="318">
                  <c:v>1.10381</c:v>
                </c:pt>
                <c:pt idx="319">
                  <c:v>1.10381</c:v>
                </c:pt>
                <c:pt idx="320">
                  <c:v>1.10371</c:v>
                </c:pt>
                <c:pt idx="321">
                  <c:v>1.10371</c:v>
                </c:pt>
                <c:pt idx="322">
                  <c:v>1.1040300000000001</c:v>
                </c:pt>
                <c:pt idx="323">
                  <c:v>1.10371</c:v>
                </c:pt>
                <c:pt idx="324">
                  <c:v>1.10371</c:v>
                </c:pt>
                <c:pt idx="325">
                  <c:v>1.1035999999999999</c:v>
                </c:pt>
                <c:pt idx="326">
                  <c:v>1.10371</c:v>
                </c:pt>
                <c:pt idx="327">
                  <c:v>1.1040300000000001</c:v>
                </c:pt>
                <c:pt idx="328">
                  <c:v>1.10381</c:v>
                </c:pt>
                <c:pt idx="329">
                  <c:v>1.1035999999999999</c:v>
                </c:pt>
                <c:pt idx="330">
                  <c:v>1.1035999999999999</c:v>
                </c:pt>
                <c:pt idx="331">
                  <c:v>1.10381</c:v>
                </c:pt>
                <c:pt idx="332">
                  <c:v>1.10381</c:v>
                </c:pt>
                <c:pt idx="333">
                  <c:v>1.10381</c:v>
                </c:pt>
                <c:pt idx="334">
                  <c:v>1.10392</c:v>
                </c:pt>
                <c:pt idx="335">
                  <c:v>1.10381</c:v>
                </c:pt>
                <c:pt idx="336">
                  <c:v>1.10381</c:v>
                </c:pt>
                <c:pt idx="337">
                  <c:v>1.10371</c:v>
                </c:pt>
                <c:pt idx="338">
                  <c:v>1.1035999999999999</c:v>
                </c:pt>
                <c:pt idx="339">
                  <c:v>1.1035999999999999</c:v>
                </c:pt>
                <c:pt idx="340">
                  <c:v>1.10371</c:v>
                </c:pt>
                <c:pt idx="341">
                  <c:v>1.10381</c:v>
                </c:pt>
                <c:pt idx="342">
                  <c:v>1.10371</c:v>
                </c:pt>
                <c:pt idx="343">
                  <c:v>1.10371</c:v>
                </c:pt>
                <c:pt idx="344">
                  <c:v>1.1035999999999999</c:v>
                </c:pt>
                <c:pt idx="345">
                  <c:v>1.1040300000000001</c:v>
                </c:pt>
                <c:pt idx="346">
                  <c:v>1.1040300000000001</c:v>
                </c:pt>
                <c:pt idx="347">
                  <c:v>1.1034900000000001</c:v>
                </c:pt>
                <c:pt idx="348">
                  <c:v>1.10381</c:v>
                </c:pt>
                <c:pt idx="349">
                  <c:v>1.1035999999999999</c:v>
                </c:pt>
                <c:pt idx="350">
                  <c:v>1.10371</c:v>
                </c:pt>
                <c:pt idx="351">
                  <c:v>1.10392</c:v>
                </c:pt>
                <c:pt idx="352">
                  <c:v>1.1035999999999999</c:v>
                </c:pt>
                <c:pt idx="353">
                  <c:v>1.10371</c:v>
                </c:pt>
                <c:pt idx="354">
                  <c:v>1.10338</c:v>
                </c:pt>
                <c:pt idx="355">
                  <c:v>1.1035999999999999</c:v>
                </c:pt>
                <c:pt idx="356">
                  <c:v>1.10392</c:v>
                </c:pt>
                <c:pt idx="357">
                  <c:v>1.1034900000000001</c:v>
                </c:pt>
                <c:pt idx="358">
                  <c:v>1.1034900000000001</c:v>
                </c:pt>
                <c:pt idx="359">
                  <c:v>1.1035999999999999</c:v>
                </c:pt>
                <c:pt idx="360">
                  <c:v>1.10338</c:v>
                </c:pt>
                <c:pt idx="361">
                  <c:v>1.10371</c:v>
                </c:pt>
                <c:pt idx="362">
                  <c:v>1.10371</c:v>
                </c:pt>
                <c:pt idx="363">
                  <c:v>1.1035999999999999</c:v>
                </c:pt>
                <c:pt idx="364">
                  <c:v>1.1035999999999999</c:v>
                </c:pt>
                <c:pt idx="365">
                  <c:v>1.1034900000000001</c:v>
                </c:pt>
                <c:pt idx="366">
                  <c:v>1.1034900000000001</c:v>
                </c:pt>
                <c:pt idx="367">
                  <c:v>1.1035999999999999</c:v>
                </c:pt>
                <c:pt idx="368">
                  <c:v>1.10338</c:v>
                </c:pt>
                <c:pt idx="369">
                  <c:v>1.10327</c:v>
                </c:pt>
                <c:pt idx="370">
                  <c:v>1.1035999999999999</c:v>
                </c:pt>
                <c:pt idx="371">
                  <c:v>1.1034900000000001</c:v>
                </c:pt>
                <c:pt idx="372">
                  <c:v>1.10338</c:v>
                </c:pt>
                <c:pt idx="373">
                  <c:v>1.10338</c:v>
                </c:pt>
                <c:pt idx="374">
                  <c:v>1.10294</c:v>
                </c:pt>
                <c:pt idx="375">
                  <c:v>1.1030500000000001</c:v>
                </c:pt>
                <c:pt idx="376">
                  <c:v>1.1030500000000001</c:v>
                </c:pt>
                <c:pt idx="377">
                  <c:v>1.10283</c:v>
                </c:pt>
                <c:pt idx="378">
                  <c:v>1.10283</c:v>
                </c:pt>
                <c:pt idx="379">
                  <c:v>1.10239</c:v>
                </c:pt>
                <c:pt idx="380">
                  <c:v>1.10206</c:v>
                </c:pt>
                <c:pt idx="381">
                  <c:v>1.10206</c:v>
                </c:pt>
                <c:pt idx="382">
                  <c:v>1.1017300000000001</c:v>
                </c:pt>
                <c:pt idx="383">
                  <c:v>1.10195</c:v>
                </c:pt>
                <c:pt idx="384">
                  <c:v>1.1012999999999999</c:v>
                </c:pt>
                <c:pt idx="385">
                  <c:v>1.1012999999999999</c:v>
                </c:pt>
                <c:pt idx="386">
                  <c:v>1.1006400000000001</c:v>
                </c:pt>
                <c:pt idx="387">
                  <c:v>1.10042</c:v>
                </c:pt>
                <c:pt idx="388">
                  <c:v>1.10009</c:v>
                </c:pt>
                <c:pt idx="389">
                  <c:v>1.0992200000000001</c:v>
                </c:pt>
                <c:pt idx="390">
                  <c:v>1.0988899999999999</c:v>
                </c:pt>
                <c:pt idx="391">
                  <c:v>1.0982099999999999</c:v>
                </c:pt>
                <c:pt idx="392">
                  <c:v>1.09711</c:v>
                </c:pt>
                <c:pt idx="393">
                  <c:v>1.0963499999999999</c:v>
                </c:pt>
                <c:pt idx="394">
                  <c:v>1.0950299999999999</c:v>
                </c:pt>
                <c:pt idx="395">
                  <c:v>1.09372</c:v>
                </c:pt>
                <c:pt idx="396">
                  <c:v>1.0925199999999999</c:v>
                </c:pt>
                <c:pt idx="397">
                  <c:v>1.0910899999999999</c:v>
                </c:pt>
                <c:pt idx="398">
                  <c:v>1.08945</c:v>
                </c:pt>
                <c:pt idx="399">
                  <c:v>1.08748</c:v>
                </c:pt>
                <c:pt idx="400">
                  <c:v>1.0852900000000001</c:v>
                </c:pt>
                <c:pt idx="401">
                  <c:v>1.0829899999999999</c:v>
                </c:pt>
                <c:pt idx="402">
                  <c:v>1.08012</c:v>
                </c:pt>
                <c:pt idx="403">
                  <c:v>1.0772699999999999</c:v>
                </c:pt>
                <c:pt idx="404">
                  <c:v>1.07399</c:v>
                </c:pt>
                <c:pt idx="405">
                  <c:v>1.0708200000000001</c:v>
                </c:pt>
                <c:pt idx="406">
                  <c:v>1.0667599999999999</c:v>
                </c:pt>
                <c:pt idx="407">
                  <c:v>1.06271</c:v>
                </c:pt>
                <c:pt idx="408">
                  <c:v>1.05809</c:v>
                </c:pt>
                <c:pt idx="409">
                  <c:v>1.05349</c:v>
                </c:pt>
                <c:pt idx="410">
                  <c:v>1.0484599999999999</c:v>
                </c:pt>
                <c:pt idx="411">
                  <c:v>1.0429600000000001</c:v>
                </c:pt>
                <c:pt idx="412">
                  <c:v>1.03738</c:v>
                </c:pt>
                <c:pt idx="413">
                  <c:v>1.0313600000000001</c:v>
                </c:pt>
                <c:pt idx="414">
                  <c:v>1.0251999999999999</c:v>
                </c:pt>
                <c:pt idx="415">
                  <c:v>1.0186299999999999</c:v>
                </c:pt>
                <c:pt idx="416">
                  <c:v>1.0114099999999999</c:v>
                </c:pt>
                <c:pt idx="417">
                  <c:v>1.0043200000000001</c:v>
                </c:pt>
                <c:pt idx="418">
                  <c:v>0.99678</c:v>
                </c:pt>
                <c:pt idx="419">
                  <c:v>0.98912999999999995</c:v>
                </c:pt>
                <c:pt idx="420">
                  <c:v>0.98101000000000005</c:v>
                </c:pt>
                <c:pt idx="421">
                  <c:v>0.97238000000000002</c:v>
                </c:pt>
                <c:pt idx="422">
                  <c:v>0.96404999999999996</c:v>
                </c:pt>
                <c:pt idx="423">
                  <c:v>0.95508000000000004</c:v>
                </c:pt>
                <c:pt idx="424">
                  <c:v>0.94620000000000004</c:v>
                </c:pt>
                <c:pt idx="425">
                  <c:v>0.93657999999999997</c:v>
                </c:pt>
                <c:pt idx="426">
                  <c:v>0.92715999999999998</c:v>
                </c:pt>
                <c:pt idx="427">
                  <c:v>0.91742999999999997</c:v>
                </c:pt>
                <c:pt idx="428">
                  <c:v>0.90690999999999999</c:v>
                </c:pt>
                <c:pt idx="429">
                  <c:v>0.89661000000000002</c:v>
                </c:pt>
                <c:pt idx="430">
                  <c:v>0.88605</c:v>
                </c:pt>
                <c:pt idx="431">
                  <c:v>0.875</c:v>
                </c:pt>
                <c:pt idx="432">
                  <c:v>0.86419000000000001</c:v>
                </c:pt>
                <c:pt idx="433">
                  <c:v>0.85258999999999996</c:v>
                </c:pt>
                <c:pt idx="434">
                  <c:v>0.84111000000000002</c:v>
                </c:pt>
                <c:pt idx="435">
                  <c:v>0.82954000000000006</c:v>
                </c:pt>
                <c:pt idx="436">
                  <c:v>0.81760999999999995</c:v>
                </c:pt>
                <c:pt idx="437">
                  <c:v>0.80547000000000002</c:v>
                </c:pt>
                <c:pt idx="438">
                  <c:v>0.79325000000000001</c:v>
                </c:pt>
                <c:pt idx="439">
                  <c:v>0.78064999999999996</c:v>
                </c:pt>
                <c:pt idx="440">
                  <c:v>0.76819000000000004</c:v>
                </c:pt>
                <c:pt idx="441">
                  <c:v>0.75575999999999999</c:v>
                </c:pt>
                <c:pt idx="442">
                  <c:v>0.74309000000000003</c:v>
                </c:pt>
                <c:pt idx="443">
                  <c:v>0.73053000000000001</c:v>
                </c:pt>
                <c:pt idx="444">
                  <c:v>0.71765999999999996</c:v>
                </c:pt>
                <c:pt idx="445">
                  <c:v>0.70477000000000001</c:v>
                </c:pt>
                <c:pt idx="446">
                  <c:v>0.69166000000000005</c:v>
                </c:pt>
                <c:pt idx="447">
                  <c:v>0.67910000000000004</c:v>
                </c:pt>
                <c:pt idx="448">
                  <c:v>0.66622000000000003</c:v>
                </c:pt>
                <c:pt idx="449">
                  <c:v>0.65334999999999999</c:v>
                </c:pt>
                <c:pt idx="450">
                  <c:v>0.64090999999999998</c:v>
                </c:pt>
                <c:pt idx="451">
                  <c:v>0.62827</c:v>
                </c:pt>
                <c:pt idx="452">
                  <c:v>0.61560999999999999</c:v>
                </c:pt>
                <c:pt idx="453">
                  <c:v>0.60348999999999997</c:v>
                </c:pt>
                <c:pt idx="454">
                  <c:v>0.59116000000000002</c:v>
                </c:pt>
                <c:pt idx="455">
                  <c:v>0.57918000000000003</c:v>
                </c:pt>
                <c:pt idx="456">
                  <c:v>0.56716999999999995</c:v>
                </c:pt>
                <c:pt idx="457">
                  <c:v>0.55549000000000004</c:v>
                </c:pt>
                <c:pt idx="458">
                  <c:v>0.54393000000000002</c:v>
                </c:pt>
                <c:pt idx="459">
                  <c:v>0.53247999999999995</c:v>
                </c:pt>
                <c:pt idx="460">
                  <c:v>0.52125999999999995</c:v>
                </c:pt>
                <c:pt idx="461">
                  <c:v>0.51036000000000004</c:v>
                </c:pt>
                <c:pt idx="462">
                  <c:v>0.49945000000000001</c:v>
                </c:pt>
                <c:pt idx="463">
                  <c:v>0.48910999999999999</c:v>
                </c:pt>
                <c:pt idx="464">
                  <c:v>0.47864000000000001</c:v>
                </c:pt>
                <c:pt idx="465">
                  <c:v>0.46861999999999998</c:v>
                </c:pt>
                <c:pt idx="466">
                  <c:v>0.45881</c:v>
                </c:pt>
                <c:pt idx="467">
                  <c:v>0.44934000000000002</c:v>
                </c:pt>
                <c:pt idx="468">
                  <c:v>0.43987999999999999</c:v>
                </c:pt>
                <c:pt idx="469">
                  <c:v>0.43063000000000001</c:v>
                </c:pt>
                <c:pt idx="470">
                  <c:v>0.42169000000000001</c:v>
                </c:pt>
                <c:pt idx="471">
                  <c:v>0.41288000000000002</c:v>
                </c:pt>
                <c:pt idx="472">
                  <c:v>0.40437000000000001</c:v>
                </c:pt>
                <c:pt idx="473">
                  <c:v>0.39611000000000002</c:v>
                </c:pt>
                <c:pt idx="474">
                  <c:v>0.38793</c:v>
                </c:pt>
                <c:pt idx="475">
                  <c:v>0.38008999999999998</c:v>
                </c:pt>
                <c:pt idx="476">
                  <c:v>0.37246000000000001</c:v>
                </c:pt>
                <c:pt idx="477">
                  <c:v>0.36495</c:v>
                </c:pt>
                <c:pt idx="478">
                  <c:v>0.35764000000000001</c:v>
                </c:pt>
                <c:pt idx="479">
                  <c:v>0.35056999999999999</c:v>
                </c:pt>
                <c:pt idx="480">
                  <c:v>0.34372000000000003</c:v>
                </c:pt>
                <c:pt idx="481">
                  <c:v>0.33706000000000003</c:v>
                </c:pt>
                <c:pt idx="482">
                  <c:v>0.33058999999999999</c:v>
                </c:pt>
                <c:pt idx="483">
                  <c:v>0.32406000000000001</c:v>
                </c:pt>
                <c:pt idx="484">
                  <c:v>0.31784000000000001</c:v>
                </c:pt>
                <c:pt idx="485">
                  <c:v>0.31197000000000003</c:v>
                </c:pt>
                <c:pt idx="486">
                  <c:v>0.30609999999999998</c:v>
                </c:pt>
                <c:pt idx="487">
                  <c:v>0.30031999999999998</c:v>
                </c:pt>
                <c:pt idx="488">
                  <c:v>0.29498999999999997</c:v>
                </c:pt>
                <c:pt idx="489">
                  <c:v>0.28954999999999997</c:v>
                </c:pt>
                <c:pt idx="490">
                  <c:v>0.28421000000000002</c:v>
                </c:pt>
                <c:pt idx="491">
                  <c:v>0.27931</c:v>
                </c:pt>
                <c:pt idx="492">
                  <c:v>0.2742</c:v>
                </c:pt>
                <c:pt idx="493">
                  <c:v>0.26941999999999999</c:v>
                </c:pt>
                <c:pt idx="494">
                  <c:v>0.26472000000000001</c:v>
                </c:pt>
                <c:pt idx="495">
                  <c:v>0.26016</c:v>
                </c:pt>
                <c:pt idx="496">
                  <c:v>0.25569999999999998</c:v>
                </c:pt>
                <c:pt idx="497">
                  <c:v>0.25146000000000002</c:v>
                </c:pt>
                <c:pt idx="498">
                  <c:v>0.24709</c:v>
                </c:pt>
                <c:pt idx="499">
                  <c:v>0.24306</c:v>
                </c:pt>
                <c:pt idx="500">
                  <c:v>0.23893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27D-4568-A5A1-7B77808A1C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114944"/>
        <c:axId val="50116864"/>
      </c:scatterChart>
      <c:valAx>
        <c:axId val="50114944"/>
        <c:scaling>
          <c:orientation val="minMax"/>
          <c:max val="250"/>
          <c:min val="-250"/>
        </c:scaling>
        <c:delete val="0"/>
        <c:axPos val="b"/>
        <c:numFmt formatCode="General" sourceLinked="1"/>
        <c:majorTickMark val="out"/>
        <c:minorTickMark val="none"/>
        <c:tickLblPos val="nextTo"/>
        <c:crossAx val="50116864"/>
        <c:crosses val="autoZero"/>
        <c:crossBetween val="midCat"/>
      </c:valAx>
      <c:valAx>
        <c:axId val="50116864"/>
        <c:scaling>
          <c:orientation val="minMax"/>
          <c:max val="1.105"/>
          <c:min val="1.09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0114944"/>
        <c:crossesAt val="-250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8383748F-A05C-4D46-9827-F236900139AE}" type="datetimeFigureOut">
              <a:rPr lang="en-GB" smtClean="0"/>
              <a:pPr/>
              <a:t>25/01/2021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D78527E1-864F-4AE3-A669-CCEB4F842A9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9716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3873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8086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60131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25414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9358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527E1-864F-4AE3-A669-CCEB4F842A9A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93341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4417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030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06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4029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6212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655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1907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8098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1593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3470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2620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333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5300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910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840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464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94413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0130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30576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8304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5180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266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36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7557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0195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7223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9687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063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51073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93155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3733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243445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172540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0926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97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735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589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481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436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1891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3200" y="345600"/>
            <a:ext cx="11685600" cy="770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</a:t>
            </a:r>
            <a:r>
              <a:rPr lang="en-US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dirty="0" smtClean="0"/>
              <a:t>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10619" y="6356350"/>
            <a:ext cx="61707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F06DFD7E-21FB-43A9-A431-63913B08A93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8079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E2D62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923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466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hyperlink" Target="https://ipac2020.vrws.de/ATC-1.pdf" TargetMode="External"/><Relationship Id="rId4" Type="http://schemas.openxmlformats.org/officeDocument/2006/relationships/hyperlink" Target="https://indico.cern.ch/event/445667/contributions/2672975/attachments/1513648/2367929/MT25-Tue-Af-Po2.02-07.pdf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7.png"/><Relationship Id="rId7" Type="http://schemas.openxmlformats.org/officeDocument/2006/relationships/hyperlink" Target="http://www.pasj.jp/web_publish/pasj2016/proceedings/PDF/MOP1/MOP109.pdf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psi.ch/event/8362/" TargetMode="External"/><Relationship Id="rId5" Type="http://schemas.openxmlformats.org/officeDocument/2006/relationships/hyperlink" Target="https://journals.aps.org/prab/pdf/10.1103/PhysRevAccelBeams.23.012401" TargetMode="External"/><Relationship Id="rId10" Type="http://schemas.openxmlformats.org/officeDocument/2006/relationships/image" Target="../media/image31.png"/><Relationship Id="rId4" Type="http://schemas.openxmlformats.org/officeDocument/2006/relationships/image" Target="../media/image28.png"/><Relationship Id="rId9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3.emf"/><Relationship Id="rId7" Type="http://schemas.openxmlformats.org/officeDocument/2006/relationships/hyperlink" Target="https://arxiv.org/abs/1706.04355" TargetMode="External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1712.03857" TargetMode="External"/><Relationship Id="rId11" Type="http://schemas.microsoft.com/office/2007/relationships/hdphoto" Target="../media/hdphoto4.wdp"/><Relationship Id="rId5" Type="http://schemas.openxmlformats.org/officeDocument/2006/relationships/hyperlink" Target="https://www.mdpi.com/2076-3417/9/12/2447" TargetMode="External"/><Relationship Id="rId10" Type="http://schemas.openxmlformats.org/officeDocument/2006/relationships/image" Target="../media/image37.png"/><Relationship Id="rId4" Type="http://schemas.openxmlformats.org/officeDocument/2006/relationships/image" Target="../media/image34.png"/><Relationship Id="rId9" Type="http://schemas.openxmlformats.org/officeDocument/2006/relationships/image" Target="../media/image36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9.png"/><Relationship Id="rId7" Type="http://schemas.openxmlformats.org/officeDocument/2006/relationships/image" Target="../media/image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hyperlink" Target="https://arxiv.org/pdf/2004.09917.pdf" TargetMode="External"/><Relationship Id="rId4" Type="http://schemas.openxmlformats.org/officeDocument/2006/relationships/image" Target="../media/image8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image" Target="../media/image47.jpe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hyperlink" Target="http://jacow.org/IPAC2013/papers/thpme043.pdf" TargetMode="External"/><Relationship Id="rId4" Type="http://schemas.openxmlformats.org/officeDocument/2006/relationships/hyperlink" Target="https://doi.org/10.1109/TASC.2012.2191632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chart" Target="../charts/char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hyperlink" Target="http://jacow.org/IPAC2014/papers/tupro113.pdf" TargetMode="Externa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jpeg"/><Relationship Id="rId4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jacow.org/ipac2017/papers/thpik105.pdf" TargetMode="Externa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4.png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6" Type="http://schemas.openxmlformats.org/officeDocument/2006/relationships/image" Target="../media/image63.jfif"/><Relationship Id="rId5" Type="http://schemas.openxmlformats.org/officeDocument/2006/relationships/image" Target="../media/image62.png"/><Relationship Id="rId4" Type="http://schemas.openxmlformats.org/officeDocument/2006/relationships/image" Target="../media/image61.png"/><Relationship Id="rId9" Type="http://schemas.openxmlformats.org/officeDocument/2006/relationships/hyperlink" Target="https://www.esrf.eu/home/events/conferences/2019/immw21-1/presentations.html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emf"/><Relationship Id="rId5" Type="http://schemas.microsoft.com/office/2007/relationships/hdphoto" Target="../media/hdphoto5.wdp"/><Relationship Id="rId4" Type="http://schemas.openxmlformats.org/officeDocument/2006/relationships/image" Target="../media/image7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7" Type="http://schemas.openxmlformats.org/officeDocument/2006/relationships/image" Target="../media/image8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twitter.com/SABRLLC/media" TargetMode="External"/><Relationship Id="rId3" Type="http://schemas.openxmlformats.org/officeDocument/2006/relationships/image" Target="../media/image16.png"/><Relationship Id="rId7" Type="http://schemas.openxmlformats.org/officeDocument/2006/relationships/image" Target="../media/image9.png"/><Relationship Id="rId2" Type="http://schemas.openxmlformats.org/officeDocument/2006/relationships/hyperlink" Target="http://accelconf.web.cern.ch/AccelConf/ipac2017/talks/thyb1_talk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psi.ch/event/6754/contributions/18013/attachments/15637/21914/ESSRI_Chavanne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chart" Target="../charts/chart1.xml"/><Relationship Id="rId7" Type="http://schemas.openxmlformats.org/officeDocument/2006/relationships/hyperlink" Target="https://indico.psi.ch/event/6754/contributions/18013/attachments/15637/21914/ESSRI_Chavanne.pdf" TargetMode="External"/><Relationship Id="rId12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ccelconf.web.cern.ch/accelconf/pac97/papers/pdf/2P001.PDF" TargetMode="External"/><Relationship Id="rId11" Type="http://schemas.openxmlformats.org/officeDocument/2006/relationships/image" Target="../media/image14.png"/><Relationship Id="rId5" Type="http://schemas.openxmlformats.org/officeDocument/2006/relationships/hyperlink" Target="http://accelconf.web.cern.ch/AccelConf/IPAC2013/papers/thpme001.pdf" TargetMode="External"/><Relationship Id="rId10" Type="http://schemas.openxmlformats.org/officeDocument/2006/relationships/image" Target="../media/image13.png"/><Relationship Id="rId4" Type="http://schemas.openxmlformats.org/officeDocument/2006/relationships/hyperlink" Target="https://vacuumschmelze.com/Products/Permanent-Magnets" TargetMode="External"/><Relationship Id="rId9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7.png"/><Relationship Id="rId7" Type="http://schemas.openxmlformats.org/officeDocument/2006/relationships/image" Target="../media/image50.png"/><Relationship Id="rId12" Type="http://schemas.openxmlformats.org/officeDocument/2006/relationships/image" Target="../media/image20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microsoft.com/office/2007/relationships/hdphoto" Target="../media/hdphoto3.wdp"/><Relationship Id="rId5" Type="http://schemas.openxmlformats.org/officeDocument/2006/relationships/image" Target="../media/image48.png"/><Relationship Id="rId10" Type="http://schemas.openxmlformats.org/officeDocument/2006/relationships/image" Target="../media/image19.png"/><Relationship Id="rId4" Type="http://schemas.openxmlformats.org/officeDocument/2006/relationships/image" Target="../media/image47.png"/><Relationship Id="rId9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416996" y="2160730"/>
            <a:ext cx="5968564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GB" sz="4800" dirty="0" smtClean="0"/>
              <a:t>Adjustable Permanent Magnets</a:t>
            </a:r>
            <a:endParaRPr kumimoji="0" lang="en-US" sz="4800" b="1" i="0" u="none" strike="noStrike" kern="1200" cap="none" spc="-15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515938" y="3989263"/>
            <a:ext cx="64065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Ben Shepherd</a:t>
            </a:r>
          </a:p>
          <a:p>
            <a:r>
              <a:rPr lang="en-GB" sz="2400" dirty="0"/>
              <a:t>ASTeC, UKRI-STFC Daresbury Laboratory</a:t>
            </a:r>
          </a:p>
          <a:p>
            <a:r>
              <a:rPr lang="en-GB" sz="2400" dirty="0" err="1" smtClean="0"/>
              <a:t>Nanobeam</a:t>
            </a:r>
            <a:r>
              <a:rPr lang="en-GB" sz="2400" dirty="0" smtClean="0"/>
              <a:t> Technologies workshop</a:t>
            </a:r>
            <a:endParaRPr lang="en-GB" sz="2400" dirty="0"/>
          </a:p>
          <a:p>
            <a:r>
              <a:rPr lang="en-GB" sz="2400" dirty="0" smtClean="0"/>
              <a:t>1-3 February 2021</a:t>
            </a:r>
            <a:endParaRPr lang="en-GB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91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476" y="3522640"/>
            <a:ext cx="2518703" cy="2243774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63868" y="1499053"/>
            <a:ext cx="10515600" cy="5077913"/>
          </a:xfrm>
        </p:spPr>
        <p:txBody>
          <a:bodyPr>
            <a:normAutofit/>
          </a:bodyPr>
          <a:lstStyle/>
          <a:p>
            <a:r>
              <a:rPr lang="en-GB" dirty="0" smtClean="0"/>
              <a:t>Upgrade of Sirius design from 3BA to 5BA</a:t>
            </a:r>
          </a:p>
          <a:p>
            <a:pPr lvl="1"/>
            <a:r>
              <a:rPr lang="en-GB" dirty="0" smtClean="0"/>
              <a:t>Circumference: 480 m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b="1" dirty="0" smtClean="0">
                <a:sym typeface="Wingdings" panose="05000000000000000000" pitchFamily="2" charset="2"/>
              </a:rPr>
              <a:t>518 m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Emittance: 1.7 nm  </a:t>
            </a:r>
            <a:r>
              <a:rPr lang="en-GB" b="1" dirty="0" smtClean="0">
                <a:sym typeface="Wingdings" panose="05000000000000000000" pitchFamily="2" charset="2"/>
              </a:rPr>
              <a:t>250 pm</a:t>
            </a:r>
            <a:endParaRPr lang="en-GB" b="1" dirty="0" smtClean="0"/>
          </a:p>
          <a:p>
            <a:r>
              <a:rPr lang="en-GB" dirty="0" smtClean="0"/>
              <a:t>PM-based “</a:t>
            </a:r>
            <a:r>
              <a:rPr lang="en-GB" dirty="0" err="1" smtClean="0"/>
              <a:t>Superbend</a:t>
            </a:r>
            <a:r>
              <a:rPr lang="en-GB" dirty="0" smtClean="0"/>
              <a:t>”: </a:t>
            </a:r>
            <a:r>
              <a:rPr lang="en-GB" b="1" dirty="0" smtClean="0"/>
              <a:t>20 </a:t>
            </a:r>
            <a:r>
              <a:rPr lang="en-GB" dirty="0" smtClean="0"/>
              <a:t>magnets</a:t>
            </a:r>
          </a:p>
          <a:p>
            <a:pPr lvl="1"/>
            <a:r>
              <a:rPr lang="en-GB" b="1" dirty="0" smtClean="0"/>
              <a:t>105x55x30 mm </a:t>
            </a:r>
            <a:r>
              <a:rPr lang="en-GB" dirty="0" err="1" smtClean="0"/>
              <a:t>NdFeB</a:t>
            </a:r>
            <a:r>
              <a:rPr lang="en-GB" dirty="0" smtClean="0"/>
              <a:t> blocks, </a:t>
            </a:r>
            <a:r>
              <a:rPr lang="en-GB" i="1" dirty="0" smtClean="0"/>
              <a:t>B</a:t>
            </a:r>
            <a:r>
              <a:rPr lang="en-GB" i="1" baseline="-25000" dirty="0" smtClean="0"/>
              <a:t>r</a:t>
            </a:r>
            <a:r>
              <a:rPr lang="en-GB" dirty="0" smtClean="0"/>
              <a:t> </a:t>
            </a:r>
            <a:r>
              <a:rPr lang="en-GB" b="1" dirty="0" smtClean="0"/>
              <a:t>1.36 T</a:t>
            </a:r>
          </a:p>
          <a:p>
            <a:pPr lvl="1"/>
            <a:r>
              <a:rPr lang="en-GB" b="1" dirty="0" smtClean="0"/>
              <a:t>3.2 T</a:t>
            </a:r>
            <a:r>
              <a:rPr lang="en-GB" dirty="0" smtClean="0"/>
              <a:t> in magnet centre</a:t>
            </a:r>
          </a:p>
          <a:p>
            <a:pPr lvl="1"/>
            <a:r>
              <a:rPr lang="en-GB" b="1" dirty="0" smtClean="0"/>
              <a:t>0.5 T </a:t>
            </a:r>
            <a:r>
              <a:rPr lang="en-GB" dirty="0" smtClean="0"/>
              <a:t>+</a:t>
            </a:r>
            <a:r>
              <a:rPr lang="en-GB" b="1" dirty="0" smtClean="0"/>
              <a:t> 9.5 T/m </a:t>
            </a:r>
            <a:r>
              <a:rPr lang="en-GB" dirty="0" smtClean="0"/>
              <a:t>on flanks</a:t>
            </a:r>
          </a:p>
          <a:p>
            <a:pPr lvl="1"/>
            <a:r>
              <a:rPr lang="en-GB" dirty="0" smtClean="0"/>
              <a:t>Minimum gap </a:t>
            </a:r>
            <a:r>
              <a:rPr lang="en-GB" b="1" dirty="0" smtClean="0"/>
              <a:t>11 mm</a:t>
            </a:r>
            <a:endParaRPr lang="en-GB" dirty="0" smtClean="0"/>
          </a:p>
          <a:p>
            <a:r>
              <a:rPr lang="en-GB" dirty="0" smtClean="0"/>
              <a:t>Adjustments</a:t>
            </a:r>
          </a:p>
          <a:p>
            <a:pPr lvl="1"/>
            <a:r>
              <a:rPr lang="en-GB" dirty="0" smtClean="0"/>
              <a:t>Low field pole shift, </a:t>
            </a:r>
            <a:r>
              <a:rPr lang="en-GB" b="1" dirty="0" smtClean="0"/>
              <a:t>±5 mm</a:t>
            </a:r>
            <a:r>
              <a:rPr lang="en-GB" dirty="0" smtClean="0"/>
              <a:t>: </a:t>
            </a:r>
            <a:r>
              <a:rPr lang="en-GB" i="1" dirty="0" smtClean="0"/>
              <a:t>B</a:t>
            </a:r>
            <a:r>
              <a:rPr lang="en-GB" dirty="0" smtClean="0"/>
              <a:t> </a:t>
            </a:r>
            <a:r>
              <a:rPr lang="en-GB" b="1" dirty="0" smtClean="0"/>
              <a:t>±4% </a:t>
            </a:r>
          </a:p>
          <a:p>
            <a:pPr lvl="1"/>
            <a:r>
              <a:rPr lang="en-GB" dirty="0" smtClean="0"/>
              <a:t>Floating pole angle, </a:t>
            </a:r>
            <a:r>
              <a:rPr lang="en-GB" b="1" dirty="0" smtClean="0"/>
              <a:t>±3°</a:t>
            </a:r>
            <a:r>
              <a:rPr lang="en-GB" dirty="0" smtClean="0"/>
              <a:t>: </a:t>
            </a:r>
            <a:r>
              <a:rPr lang="en-GB" i="1" dirty="0" smtClean="0"/>
              <a:t>G</a:t>
            </a:r>
            <a:r>
              <a:rPr lang="en-GB" dirty="0" smtClean="0"/>
              <a:t> </a:t>
            </a:r>
            <a:r>
              <a:rPr lang="en-GB" b="1" dirty="0" smtClean="0"/>
              <a:t>±</a:t>
            </a:r>
            <a:r>
              <a:rPr lang="en-GB" b="1" dirty="0"/>
              <a:t>4% </a:t>
            </a:r>
            <a:endParaRPr lang="en-GB" b="1" dirty="0" smtClean="0"/>
          </a:p>
          <a:p>
            <a:pPr lvl="1"/>
            <a:r>
              <a:rPr lang="en-GB" dirty="0" smtClean="0"/>
              <a:t>“Control gap”, </a:t>
            </a:r>
            <a:r>
              <a:rPr lang="en-GB" b="1" dirty="0" smtClean="0"/>
              <a:t>-3.2mm</a:t>
            </a:r>
            <a:r>
              <a:rPr lang="en-GB" dirty="0" smtClean="0"/>
              <a:t>: </a:t>
            </a:r>
            <a:r>
              <a:rPr lang="en-GB" b="1" dirty="0" smtClean="0"/>
              <a:t>3% </a:t>
            </a:r>
            <a:r>
              <a:rPr lang="en-GB" dirty="0" smtClean="0"/>
              <a:t>in </a:t>
            </a:r>
            <a:r>
              <a:rPr lang="en-GB" i="1" dirty="0" smtClean="0"/>
              <a:t>B</a:t>
            </a:r>
            <a:r>
              <a:rPr lang="en-GB" dirty="0" smtClean="0"/>
              <a:t> and </a:t>
            </a:r>
            <a:r>
              <a:rPr lang="en-GB" i="1" dirty="0" smtClean="0"/>
              <a:t>G</a:t>
            </a:r>
            <a:endParaRPr lang="en-GB" b="1" i="1" dirty="0" smtClean="0"/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200" y="236360"/>
            <a:ext cx="10515600" cy="1325563"/>
          </a:xfrm>
        </p:spPr>
        <p:txBody>
          <a:bodyPr/>
          <a:lstStyle/>
          <a:p>
            <a:r>
              <a:rPr lang="en-GB" dirty="0" smtClean="0"/>
              <a:t>Sirius “</a:t>
            </a:r>
            <a:r>
              <a:rPr lang="en-GB" dirty="0" err="1" smtClean="0"/>
              <a:t>Superbend</a:t>
            </a:r>
            <a:r>
              <a:rPr lang="en-GB" dirty="0" smtClean="0"/>
              <a:t>” Dipole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48"/>
          <a:stretch/>
        </p:blipFill>
        <p:spPr>
          <a:xfrm>
            <a:off x="7705433" y="356636"/>
            <a:ext cx="951328" cy="105964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137149" y="82877"/>
            <a:ext cx="34734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Citadini, </a:t>
            </a:r>
            <a:r>
              <a:rPr kumimoji="0" lang="en-GB" sz="14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MT-25 (2017) </a:t>
            </a:r>
            <a:r>
              <a:rPr kumimoji="0" lang="en-GB" sz="14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4"/>
              </a:rPr>
              <a:t>Tue-Af-Po2.02-07</a:t>
            </a:r>
            <a:endParaRPr kumimoji="0" lang="en-GB" sz="140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 smtClean="0">
                <a:solidFill>
                  <a:prstClr val="black"/>
                </a:solidFill>
                <a:latin typeface="Arial" panose="020B0604020202020204" pitchFamily="34" charset="0"/>
              </a:rPr>
              <a:t>Liu </a:t>
            </a:r>
            <a:r>
              <a:rPr lang="en-GB" sz="1400" i="1" dirty="0" smtClean="0">
                <a:solidFill>
                  <a:prstClr val="black"/>
                </a:solidFill>
                <a:latin typeface="Arial" panose="020B0604020202020204" pitchFamily="34" charset="0"/>
              </a:rPr>
              <a:t>et al</a:t>
            </a:r>
            <a:r>
              <a:rPr lang="en-GB" sz="1400" dirty="0" smtClean="0">
                <a:solidFill>
                  <a:prstClr val="black"/>
                </a:solidFill>
                <a:latin typeface="Arial" panose="020B0604020202020204" pitchFamily="34" charset="0"/>
              </a:rPr>
              <a:t>, IPAC2020 </a:t>
            </a:r>
            <a:r>
              <a:rPr lang="en-GB" sz="1400" dirty="0" smtClean="0">
                <a:solidFill>
                  <a:prstClr val="black"/>
                </a:solidFill>
                <a:latin typeface="Arial" panose="020B0604020202020204" pitchFamily="34" charset="0"/>
                <a:hlinkClick r:id="rId5"/>
              </a:rPr>
              <a:t>MOVIR06</a:t>
            </a:r>
            <a:endParaRPr kumimoji="0" lang="en-GB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6" t="12382" r="10116" b="9391"/>
          <a:stretch/>
        </p:blipFill>
        <p:spPr>
          <a:xfrm>
            <a:off x="8776427" y="85931"/>
            <a:ext cx="3247298" cy="222703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6427" y="4867350"/>
            <a:ext cx="3392713" cy="1709616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6773840" y="1805440"/>
            <a:ext cx="4690583" cy="3372160"/>
            <a:chOff x="6773840" y="1805440"/>
            <a:chExt cx="4690583" cy="3372160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0706" y="2137905"/>
              <a:ext cx="3963717" cy="3039695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6773840" y="1805440"/>
              <a:ext cx="1544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floating poles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7943850" y="2109379"/>
              <a:ext cx="1247775" cy="1624421"/>
            </a:xfrm>
            <a:prstGeom prst="straightConnector1">
              <a:avLst/>
            </a:prstGeom>
            <a:ln>
              <a:tailEnd type="triangle"/>
            </a:ln>
            <a:effectLst>
              <a:glow rad="50800">
                <a:schemeClr val="bg1">
                  <a:alpha val="6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7992091" y="2109379"/>
              <a:ext cx="1751800" cy="1569395"/>
            </a:xfrm>
            <a:prstGeom prst="straightConnector1">
              <a:avLst/>
            </a:prstGeom>
            <a:ln>
              <a:tailEnd type="triangle"/>
            </a:ln>
            <a:effectLst>
              <a:glow rad="50800">
                <a:schemeClr val="bg1">
                  <a:alpha val="6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906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6117" y="2441810"/>
            <a:ext cx="2276067" cy="16383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2898" y="2033804"/>
            <a:ext cx="2483642" cy="15703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SPring-8 magnet R&amp;D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9242" y="1690687"/>
            <a:ext cx="10515600" cy="5030787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en-GB" dirty="0" smtClean="0"/>
              <a:t>SPring-8-II CDR: </a:t>
            </a:r>
          </a:p>
          <a:p>
            <a:pPr lvl="1">
              <a:lnSpc>
                <a:spcPct val="110000"/>
              </a:lnSpc>
            </a:pPr>
            <a:r>
              <a:rPr lang="en-GB" dirty="0" smtClean="0">
                <a:sym typeface="Wingdings" panose="05000000000000000000" pitchFamily="2" charset="2"/>
              </a:rPr>
              <a:t>8  </a:t>
            </a:r>
            <a:r>
              <a:rPr lang="en-GB" b="1" dirty="0" smtClean="0">
                <a:sym typeface="Wingdings" panose="05000000000000000000" pitchFamily="2" charset="2"/>
              </a:rPr>
              <a:t>6 GeV</a:t>
            </a:r>
            <a:r>
              <a:rPr lang="en-GB" dirty="0" smtClean="0">
                <a:sym typeface="Wingdings" panose="05000000000000000000" pitchFamily="2" charset="2"/>
              </a:rPr>
              <a:t>; </a:t>
            </a:r>
            <a:r>
              <a:rPr lang="en-GB" dirty="0" smtClean="0"/>
              <a:t>DBA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b="1" dirty="0" smtClean="0">
                <a:sym typeface="Wingdings" panose="05000000000000000000" pitchFamily="2" charset="2"/>
              </a:rPr>
              <a:t>5BA</a:t>
            </a:r>
            <a:r>
              <a:rPr lang="en-GB" dirty="0" smtClean="0">
                <a:sym typeface="Wingdings" panose="05000000000000000000" pitchFamily="2" charset="2"/>
              </a:rPr>
              <a:t>; 6.6 nm  </a:t>
            </a:r>
            <a:r>
              <a:rPr lang="en-GB" b="1" dirty="0" smtClean="0">
                <a:sym typeface="Wingdings" panose="05000000000000000000" pitchFamily="2" charset="2"/>
              </a:rPr>
              <a:t>149 pm</a:t>
            </a:r>
            <a:endParaRPr lang="en-GB" b="1" dirty="0" smtClean="0"/>
          </a:p>
          <a:p>
            <a:pPr>
              <a:lnSpc>
                <a:spcPct val="110000"/>
              </a:lnSpc>
            </a:pPr>
            <a:r>
              <a:rPr lang="en-GB" dirty="0" smtClean="0"/>
              <a:t>PM LG dipoles</a:t>
            </a:r>
          </a:p>
          <a:p>
            <a:pPr lvl="1">
              <a:lnSpc>
                <a:spcPct val="110000"/>
              </a:lnSpc>
            </a:pPr>
            <a:r>
              <a:rPr lang="en-GB" b="1" dirty="0" smtClean="0"/>
              <a:t>0.25-0.79 T</a:t>
            </a:r>
            <a:r>
              <a:rPr lang="en-GB" dirty="0" smtClean="0"/>
              <a:t>; gap </a:t>
            </a:r>
            <a:r>
              <a:rPr lang="en-GB" b="1" dirty="0" smtClean="0"/>
              <a:t>25 mm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Field tuning with outer plate movement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Prototype: </a:t>
            </a:r>
            <a:r>
              <a:rPr lang="en-GB" b="1" dirty="0" err="1" smtClean="0"/>
              <a:t>NdFeB</a:t>
            </a:r>
            <a:r>
              <a:rPr lang="en-GB" b="1" dirty="0" smtClean="0"/>
              <a:t> </a:t>
            </a:r>
            <a:r>
              <a:rPr lang="en-GB" dirty="0" smtClean="0"/>
              <a:t>blocks; </a:t>
            </a:r>
            <a:r>
              <a:rPr lang="en-GB" b="1" dirty="0" smtClean="0"/>
              <a:t>400 mm</a:t>
            </a:r>
            <a:r>
              <a:rPr lang="en-GB" dirty="0" smtClean="0"/>
              <a:t> length; </a:t>
            </a:r>
            <a:r>
              <a:rPr lang="en-GB" b="1" dirty="0" smtClean="0"/>
              <a:t>0.2-0.55 T</a:t>
            </a:r>
          </a:p>
          <a:p>
            <a:pPr lvl="1">
              <a:lnSpc>
                <a:spcPct val="110000"/>
              </a:lnSpc>
            </a:pPr>
            <a:r>
              <a:rPr lang="en-GB" dirty="0" err="1" smtClean="0"/>
              <a:t>FeNi</a:t>
            </a:r>
            <a:r>
              <a:rPr lang="en-GB" dirty="0" smtClean="0"/>
              <a:t> magnetic shunt: </a:t>
            </a:r>
            <a:r>
              <a:rPr lang="en-GB" b="1" dirty="0" smtClean="0"/>
              <a:t>5-18 mm </a:t>
            </a:r>
            <a:r>
              <a:rPr lang="en-GB" dirty="0" smtClean="0"/>
              <a:t>thick, </a:t>
            </a:r>
            <a:r>
              <a:rPr lang="en-GB" b="1" dirty="0" smtClean="0"/>
              <a:t>5-10 ppm/°C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PM septum design</a:t>
            </a:r>
          </a:p>
          <a:p>
            <a:pPr lvl="1">
              <a:lnSpc>
                <a:spcPct val="110000"/>
              </a:lnSpc>
            </a:pPr>
            <a:r>
              <a:rPr lang="en-GB" b="1" dirty="0" smtClean="0"/>
              <a:t>1.2 T </a:t>
            </a:r>
            <a:r>
              <a:rPr lang="en-GB" dirty="0" smtClean="0"/>
              <a:t>with </a:t>
            </a:r>
            <a:r>
              <a:rPr lang="en-GB" b="1" dirty="0" smtClean="0"/>
              <a:t>±2%</a:t>
            </a:r>
            <a:r>
              <a:rPr lang="en-GB" dirty="0" smtClean="0"/>
              <a:t> tuning by moving plates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Sm</a:t>
            </a:r>
            <a:r>
              <a:rPr lang="en-GB" baseline="-25000" dirty="0" smtClean="0"/>
              <a:t>2</a:t>
            </a:r>
            <a:r>
              <a:rPr lang="en-GB" dirty="0" smtClean="0"/>
              <a:t>Co</a:t>
            </a:r>
            <a:r>
              <a:rPr lang="en-GB" baseline="-25000" dirty="0" smtClean="0"/>
              <a:t>17</a:t>
            </a:r>
            <a:r>
              <a:rPr lang="en-GB" dirty="0" smtClean="0"/>
              <a:t> blocks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Gap </a:t>
            </a:r>
            <a:r>
              <a:rPr lang="en-GB" b="1" dirty="0" smtClean="0"/>
              <a:t>10 mm</a:t>
            </a:r>
            <a:r>
              <a:rPr lang="en-GB" dirty="0" smtClean="0"/>
              <a:t>; length </a:t>
            </a:r>
            <a:r>
              <a:rPr lang="en-GB" b="1" dirty="0" smtClean="0"/>
              <a:t>400 mm</a:t>
            </a:r>
          </a:p>
          <a:p>
            <a:pPr lvl="1">
              <a:lnSpc>
                <a:spcPct val="110000"/>
              </a:lnSpc>
            </a:pPr>
            <a:r>
              <a:rPr lang="en-GB" dirty="0" err="1" smtClean="0"/>
              <a:t>FeNi</a:t>
            </a:r>
            <a:r>
              <a:rPr lang="en-GB" dirty="0" smtClean="0"/>
              <a:t> magnetic shunt for temperature compensation:</a:t>
            </a:r>
            <a:br>
              <a:rPr lang="en-GB" dirty="0" smtClean="0"/>
            </a:br>
            <a:r>
              <a:rPr lang="en-GB" b="1" dirty="0" smtClean="0"/>
              <a:t>5.5 mm </a:t>
            </a:r>
            <a:r>
              <a:rPr lang="en-GB" dirty="0" smtClean="0"/>
              <a:t>thickness, </a:t>
            </a:r>
            <a:r>
              <a:rPr lang="en-GB" b="1" dirty="0" smtClean="0"/>
              <a:t>-1.2 ppm/°C </a:t>
            </a:r>
            <a:r>
              <a:rPr lang="en-GB" dirty="0" smtClean="0"/>
              <a:t>at 27°C 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Septum plate </a:t>
            </a:r>
            <a:r>
              <a:rPr lang="en-GB" b="1" dirty="0" smtClean="0"/>
              <a:t>7 mm </a:t>
            </a:r>
            <a:r>
              <a:rPr lang="en-GB" dirty="0" smtClean="0"/>
              <a:t>to reduce field at stored beam</a:t>
            </a:r>
            <a:r>
              <a:rPr lang="en-GB" dirty="0"/>
              <a:t/>
            </a:r>
            <a:br>
              <a:rPr lang="en-GB" dirty="0"/>
            </a:b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11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256" y="3875811"/>
            <a:ext cx="3265479" cy="254571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519612" y="28652"/>
            <a:ext cx="366863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b="1" dirty="0" err="1" smtClean="0">
                <a:latin typeface="Arial" panose="020B0604020202020204" pitchFamily="34" charset="0"/>
              </a:rPr>
              <a:t>Taniuchi</a:t>
            </a:r>
            <a:r>
              <a:rPr lang="en-GB" sz="1400" b="1" dirty="0" smtClean="0">
                <a:latin typeface="Arial" panose="020B0604020202020204" pitchFamily="34" charset="0"/>
              </a:rPr>
              <a:t> </a:t>
            </a:r>
            <a:r>
              <a:rPr lang="en-GB" sz="1400" dirty="0" smtClean="0">
                <a:latin typeface="Arial" panose="020B0604020202020204" pitchFamily="34" charset="0"/>
              </a:rPr>
              <a:t>et al, </a:t>
            </a:r>
            <a:r>
              <a:rPr lang="en-GB" sz="1400" dirty="0" smtClean="0">
                <a:latin typeface="Arial" panose="020B0604020202020204" pitchFamily="34" charset="0"/>
                <a:hlinkClick r:id="rId5"/>
              </a:rPr>
              <a:t>PR-STAB 23, 012401</a:t>
            </a:r>
            <a:r>
              <a:rPr lang="en-GB" sz="1400" dirty="0" smtClean="0">
                <a:latin typeface="Arial" panose="020B0604020202020204" pitchFamily="34" charset="0"/>
              </a:rPr>
              <a:t> (2020)</a:t>
            </a:r>
          </a:p>
          <a:p>
            <a:pPr algn="r"/>
            <a:r>
              <a:rPr lang="en-GB" sz="1400" b="1" dirty="0" smtClean="0">
                <a:latin typeface="Arial" panose="020B0604020202020204" pitchFamily="34" charset="0"/>
              </a:rPr>
              <a:t>Tanaka</a:t>
            </a:r>
            <a:r>
              <a:rPr lang="en-GB" sz="1400" dirty="0" smtClean="0">
                <a:latin typeface="Arial" panose="020B0604020202020204" pitchFamily="34" charset="0"/>
              </a:rPr>
              <a:t>, </a:t>
            </a:r>
            <a:r>
              <a:rPr lang="en-GB" sz="1400" dirty="0" smtClean="0">
                <a:latin typeface="Arial" panose="020B0604020202020204" pitchFamily="34" charset="0"/>
                <a:hlinkClick r:id="rId6"/>
              </a:rPr>
              <a:t>PSI Seminar</a:t>
            </a:r>
            <a:r>
              <a:rPr lang="en-GB" sz="1400" dirty="0" smtClean="0">
                <a:latin typeface="Arial" panose="020B0604020202020204" pitchFamily="34" charset="0"/>
              </a:rPr>
              <a:t> (2019)</a:t>
            </a:r>
          </a:p>
          <a:p>
            <a:pPr algn="r"/>
            <a:r>
              <a:rPr lang="en-GB" sz="1400" b="1" dirty="0" err="1" smtClean="0">
                <a:latin typeface="Arial" panose="020B0604020202020204" pitchFamily="34" charset="0"/>
              </a:rPr>
              <a:t>Taniuchi</a:t>
            </a:r>
            <a:r>
              <a:rPr lang="en-GB" sz="1400" dirty="0" smtClean="0">
                <a:latin typeface="Arial" panose="020B0604020202020204" pitchFamily="34" charset="0"/>
              </a:rPr>
              <a:t>, </a:t>
            </a:r>
            <a:r>
              <a:rPr lang="en-GB" sz="1400" dirty="0" smtClean="0">
                <a:latin typeface="Arial" panose="020B0604020202020204" pitchFamily="34" charset="0"/>
                <a:hlinkClick r:id="rId7"/>
              </a:rPr>
              <a:t>PASJ2016 MOP109</a:t>
            </a:r>
            <a:endParaRPr lang="en-GB" sz="1400" dirty="0">
              <a:latin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6694151" y="848940"/>
            <a:ext cx="5057239" cy="1585286"/>
            <a:chOff x="6694151" y="848940"/>
            <a:chExt cx="5057239" cy="1585286"/>
          </a:xfrm>
        </p:grpSpPr>
        <p:pic>
          <p:nvPicPr>
            <p:cNvPr id="19" name="図 48" descr="LGB1.jp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4151" y="848940"/>
              <a:ext cx="3266342" cy="1514147"/>
            </a:xfrm>
            <a:prstGeom prst="rect">
              <a:avLst/>
            </a:prstGeom>
          </p:spPr>
        </p:pic>
        <p:sp>
          <p:nvSpPr>
            <p:cNvPr id="21" name="テキスト ボックス 50"/>
            <p:cNvSpPr txBox="1"/>
            <p:nvPr/>
          </p:nvSpPr>
          <p:spPr>
            <a:xfrm>
              <a:off x="6773897" y="2095672"/>
              <a:ext cx="298588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/>
                <a:t>3 segments with different B-fields</a:t>
              </a:r>
            </a:p>
          </p:txBody>
        </p:sp>
        <p:grpSp>
          <p:nvGrpSpPr>
            <p:cNvPr id="22" name="図形グループ 51"/>
            <p:cNvGrpSpPr/>
            <p:nvPr/>
          </p:nvGrpSpPr>
          <p:grpSpPr>
            <a:xfrm>
              <a:off x="6998256" y="1468987"/>
              <a:ext cx="1596681" cy="697244"/>
              <a:chOff x="1074035" y="2023218"/>
              <a:chExt cx="1473859" cy="697244"/>
            </a:xfrm>
          </p:grpSpPr>
          <p:cxnSp>
            <p:nvCxnSpPr>
              <p:cNvPr id="23" name="直線コネクタ 52"/>
              <p:cNvCxnSpPr/>
              <p:nvPr/>
            </p:nvCxnSpPr>
            <p:spPr>
              <a:xfrm>
                <a:off x="1074035" y="2023218"/>
                <a:ext cx="533098" cy="697244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コネクタ 53"/>
              <p:cNvCxnSpPr/>
              <p:nvPr/>
            </p:nvCxnSpPr>
            <p:spPr>
              <a:xfrm>
                <a:off x="1507235" y="2085426"/>
                <a:ext cx="107739" cy="635036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コネクタ 54"/>
              <p:cNvCxnSpPr/>
              <p:nvPr/>
            </p:nvCxnSpPr>
            <p:spPr>
              <a:xfrm flipH="1">
                <a:off x="1607134" y="2203028"/>
                <a:ext cx="940760" cy="517434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6" name="直線コネクタ 59"/>
            <p:cNvCxnSpPr/>
            <p:nvPr/>
          </p:nvCxnSpPr>
          <p:spPr>
            <a:xfrm flipV="1">
              <a:off x="8874009" y="1272479"/>
              <a:ext cx="1194730" cy="196508"/>
            </a:xfrm>
            <a:prstGeom prst="line">
              <a:avLst/>
            </a:prstGeom>
            <a:ln w="12700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テキスト ボックス 60"/>
            <p:cNvSpPr txBox="1"/>
            <p:nvPr/>
          </p:nvSpPr>
          <p:spPr>
            <a:xfrm>
              <a:off x="9939163" y="891544"/>
              <a:ext cx="1812227" cy="830997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/>
            <a:p>
              <a:r>
                <a:rPr kumimoji="1" lang="en-US" altLang="ja-JP" sz="1600" dirty="0"/>
                <a:t>NMR in the back</a:t>
              </a:r>
            </a:p>
            <a:p>
              <a:r>
                <a:rPr lang="en-US" altLang="ja-JP" sz="1600" dirty="0"/>
                <a:t>yokes </a:t>
              </a:r>
              <a:r>
                <a:rPr kumimoji="1" lang="en-US" altLang="ja-JP" sz="1600" dirty="0"/>
                <a:t>for long-term</a:t>
              </a:r>
            </a:p>
            <a:p>
              <a:r>
                <a:rPr lang="en-US" altLang="ja-JP" sz="1600" dirty="0"/>
                <a:t>B-field </a:t>
              </a:r>
              <a:r>
                <a:rPr lang="en-US" altLang="ja-JP" sz="1600" dirty="0" smtClean="0"/>
                <a:t>observation</a:t>
              </a:r>
              <a:endParaRPr kumimoji="1" lang="en-US" altLang="ja-JP" sz="1600" dirty="0"/>
            </a:p>
          </p:txBody>
        </p:sp>
        <p:sp>
          <p:nvSpPr>
            <p:cNvPr id="29" name="テキスト ボックス 73">
              <a:extLst>
                <a:ext uri="{FF2B5EF4-FFF2-40B4-BE49-F238E27FC236}">
                  <a16:creationId xmlns:a16="http://schemas.microsoft.com/office/drawing/2014/main" id="{7A3A8678-759C-4567-A361-7F931B700C09}"/>
                </a:ext>
              </a:extLst>
            </p:cNvPr>
            <p:cNvSpPr txBox="1"/>
            <p:nvPr/>
          </p:nvSpPr>
          <p:spPr>
            <a:xfrm>
              <a:off x="7632686" y="875874"/>
              <a:ext cx="962251" cy="338554"/>
            </a:xfrm>
            <a:prstGeom prst="rect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/>
                <a:t>LG dipole</a:t>
              </a:r>
              <a:endParaRPr kumimoji="1" lang="en-US" altLang="ja-JP" sz="1600" dirty="0"/>
            </a:p>
          </p:txBody>
        </p:sp>
      </p:grpSp>
      <p:pic>
        <p:nvPicPr>
          <p:cNvPr id="30" name="図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03297" y="3955374"/>
            <a:ext cx="1545630" cy="240097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732"/>
          <a:stretch/>
        </p:blipFill>
        <p:spPr>
          <a:xfrm>
            <a:off x="6875149" y="2390"/>
            <a:ext cx="1458153" cy="827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246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2580" y="4925753"/>
            <a:ext cx="2934594" cy="153299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8531" y="837997"/>
            <a:ext cx="6068246" cy="12548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200" y="18495"/>
            <a:ext cx="10515600" cy="1325563"/>
          </a:xfrm>
        </p:spPr>
        <p:txBody>
          <a:bodyPr>
            <a:noAutofit/>
          </a:bodyPr>
          <a:lstStyle/>
          <a:p>
            <a:r>
              <a:rPr lang="en-GB" sz="3600" dirty="0" smtClean="0"/>
              <a:t>SOLEIL </a:t>
            </a:r>
            <a:r>
              <a:rPr lang="en-GB" sz="3600" dirty="0" err="1" smtClean="0"/>
              <a:t>Tunable</a:t>
            </a:r>
            <a:r>
              <a:rPr lang="en-GB" sz="3600" dirty="0" smtClean="0"/>
              <a:t> Quadrupole: QUAPEVA</a:t>
            </a:r>
            <a:endParaRPr lang="en-GB" sz="36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943" y="6186279"/>
            <a:ext cx="1149258" cy="555197"/>
          </a:xfrm>
        </p:spPr>
      </p:pic>
      <p:sp>
        <p:nvSpPr>
          <p:cNvPr id="6" name="TextBox 5"/>
          <p:cNvSpPr txBox="1"/>
          <p:nvPr/>
        </p:nvSpPr>
        <p:spPr>
          <a:xfrm>
            <a:off x="7904820" y="72101"/>
            <a:ext cx="422423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b="1" dirty="0" err="1">
                <a:latin typeface="Arial" panose="020B0604020202020204" pitchFamily="34" charset="0"/>
              </a:rPr>
              <a:t>Oumbarek</a:t>
            </a:r>
            <a:r>
              <a:rPr lang="en-GB" sz="1400" b="1" dirty="0">
                <a:latin typeface="Arial" panose="020B0604020202020204" pitchFamily="34" charset="0"/>
              </a:rPr>
              <a:t> </a:t>
            </a:r>
            <a:r>
              <a:rPr lang="en-GB" sz="1400" b="1" dirty="0" err="1">
                <a:latin typeface="Arial" panose="020B0604020202020204" pitchFamily="34" charset="0"/>
              </a:rPr>
              <a:t>Espinos</a:t>
            </a:r>
            <a:r>
              <a:rPr lang="en-GB" sz="1400" b="1" dirty="0">
                <a:latin typeface="Arial" panose="020B0604020202020204" pitchFamily="34" charset="0"/>
              </a:rPr>
              <a:t> </a:t>
            </a:r>
            <a:r>
              <a:rPr lang="en-GB" sz="1400" i="1" dirty="0">
                <a:latin typeface="Arial" panose="020B0604020202020204" pitchFamily="34" charset="0"/>
              </a:rPr>
              <a:t>et al, </a:t>
            </a:r>
            <a:r>
              <a:rPr lang="en-GB" sz="1400" dirty="0">
                <a:latin typeface="Arial" panose="020B0604020202020204" pitchFamily="34" charset="0"/>
                <a:hlinkClick r:id="rId5"/>
              </a:rPr>
              <a:t>Appl. Sci. 2019, 9, 2447</a:t>
            </a:r>
            <a:endParaRPr lang="en-GB" sz="1400" dirty="0">
              <a:latin typeface="Arial" panose="020B0604020202020204" pitchFamily="34" charset="0"/>
            </a:endParaRPr>
          </a:p>
          <a:p>
            <a:pPr algn="r"/>
            <a:r>
              <a:rPr lang="en-GB" sz="1400" b="1" dirty="0" err="1" smtClean="0">
                <a:latin typeface="Arial" panose="020B0604020202020204" pitchFamily="34" charset="0"/>
              </a:rPr>
              <a:t>Ghaith</a:t>
            </a:r>
            <a:r>
              <a:rPr lang="en-GB" sz="1400" b="1" dirty="0" smtClean="0">
                <a:latin typeface="Arial" panose="020B0604020202020204" pitchFamily="34" charset="0"/>
              </a:rPr>
              <a:t> </a:t>
            </a:r>
            <a:r>
              <a:rPr lang="en-GB" sz="1400" i="1" dirty="0" smtClean="0">
                <a:latin typeface="Arial" panose="020B0604020202020204" pitchFamily="34" charset="0"/>
              </a:rPr>
              <a:t>et al</a:t>
            </a:r>
            <a:r>
              <a:rPr lang="en-GB" sz="1400" dirty="0">
                <a:latin typeface="Arial" panose="020B0604020202020204" pitchFamily="34" charset="0"/>
              </a:rPr>
              <a:t>, </a:t>
            </a:r>
            <a:r>
              <a:rPr lang="en-GB" sz="1400" dirty="0">
                <a:latin typeface="Arial" panose="020B0604020202020204" pitchFamily="34" charset="0"/>
                <a:hlinkClick r:id="rId6"/>
              </a:rPr>
              <a:t>arXiv:1712.03857v1</a:t>
            </a:r>
            <a:endParaRPr lang="en-GB" sz="1400" b="1" dirty="0" smtClean="0">
              <a:latin typeface="Arial" panose="020B0604020202020204" pitchFamily="34" charset="0"/>
            </a:endParaRPr>
          </a:p>
          <a:p>
            <a:pPr algn="r"/>
            <a:r>
              <a:rPr lang="en-GB" sz="1400" b="1" dirty="0" err="1" smtClean="0">
                <a:latin typeface="Arial" panose="020B0604020202020204" pitchFamily="34" charset="0"/>
              </a:rPr>
              <a:t>Marteau</a:t>
            </a:r>
            <a:r>
              <a:rPr lang="en-GB" sz="1400" b="1" dirty="0" smtClean="0">
                <a:latin typeface="Arial" panose="020B0604020202020204" pitchFamily="34" charset="0"/>
              </a:rPr>
              <a:t> </a:t>
            </a:r>
            <a:r>
              <a:rPr lang="en-GB" sz="1400" i="1" dirty="0" smtClean="0">
                <a:latin typeface="Arial" panose="020B0604020202020204" pitchFamily="34" charset="0"/>
              </a:rPr>
              <a:t>et al</a:t>
            </a:r>
            <a:r>
              <a:rPr lang="en-GB" sz="1400" dirty="0" smtClean="0">
                <a:latin typeface="Arial" panose="020B0604020202020204" pitchFamily="34" charset="0"/>
              </a:rPr>
              <a:t>, </a:t>
            </a:r>
            <a:r>
              <a:rPr lang="en-GB" sz="1400" dirty="0" smtClean="0">
                <a:latin typeface="Arial" panose="020B0604020202020204" pitchFamily="34" charset="0"/>
                <a:hlinkClick r:id="rId7"/>
              </a:rPr>
              <a:t>APL (2017)</a:t>
            </a:r>
            <a:endParaRPr lang="en-GB" sz="1400" dirty="0" smtClean="0">
              <a:latin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360"/>
          <a:stretch/>
        </p:blipFill>
        <p:spPr>
          <a:xfrm>
            <a:off x="11047174" y="6185387"/>
            <a:ext cx="832900" cy="546714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129746" y="1109470"/>
            <a:ext cx="9625668" cy="55386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latin typeface="Arial" panose="020B0604020202020204" pitchFamily="34" charset="0"/>
              </a:rPr>
              <a:t>COXINEL laser-plasma experiment</a:t>
            </a:r>
          </a:p>
          <a:p>
            <a:pPr lvl="1"/>
            <a:r>
              <a:rPr lang="en-GB" dirty="0">
                <a:latin typeface="Arial" panose="020B0604020202020204" pitchFamily="34" charset="0"/>
              </a:rPr>
              <a:t>N</a:t>
            </a:r>
            <a:r>
              <a:rPr lang="en-GB" dirty="0" smtClean="0">
                <a:latin typeface="Arial" panose="020B0604020202020204" pitchFamily="34" charset="0"/>
              </a:rPr>
              <a:t>eed to focus highly-divergent beam (mrad)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</a:rPr>
              <a:t>Strong quads immediately after plasma</a:t>
            </a:r>
          </a:p>
          <a:p>
            <a:r>
              <a:rPr lang="en-GB" dirty="0" smtClean="0">
                <a:latin typeface="Arial" panose="020B0604020202020204" pitchFamily="34" charset="0"/>
              </a:rPr>
              <a:t>Central </a:t>
            </a:r>
            <a:r>
              <a:rPr lang="en-GB" dirty="0" err="1" smtClean="0">
                <a:latin typeface="Arial" panose="020B0604020202020204" pitchFamily="34" charset="0"/>
              </a:rPr>
              <a:t>Halbach</a:t>
            </a:r>
            <a:r>
              <a:rPr lang="en-GB" dirty="0" smtClean="0">
                <a:latin typeface="Arial" panose="020B0604020202020204" pitchFamily="34" charset="0"/>
              </a:rPr>
              <a:t> array </a:t>
            </a:r>
          </a:p>
          <a:p>
            <a:r>
              <a:rPr lang="en-GB" b="1" dirty="0" smtClean="0">
                <a:latin typeface="Arial" panose="020B0604020202020204" pitchFamily="34" charset="0"/>
              </a:rPr>
              <a:t>Rotating </a:t>
            </a:r>
            <a:r>
              <a:rPr lang="en-GB" b="1" dirty="0" err="1" smtClean="0">
                <a:latin typeface="Arial" panose="020B0604020202020204" pitchFamily="34" charset="0"/>
              </a:rPr>
              <a:t>NdFeB</a:t>
            </a:r>
            <a:r>
              <a:rPr lang="en-GB" b="1" dirty="0" smtClean="0">
                <a:latin typeface="Arial" panose="020B0604020202020204" pitchFamily="34" charset="0"/>
              </a:rPr>
              <a:t> cylinders      </a:t>
            </a:r>
            <a:r>
              <a:rPr lang="en-GB" dirty="0" smtClean="0">
                <a:latin typeface="Arial" panose="020B0604020202020204" pitchFamily="34" charset="0"/>
              </a:rPr>
              <a:t>for adjustment</a:t>
            </a:r>
          </a:p>
          <a:p>
            <a:r>
              <a:rPr lang="en-GB" dirty="0" smtClean="0">
                <a:latin typeface="Arial" panose="020B0604020202020204" pitchFamily="34" charset="0"/>
              </a:rPr>
              <a:t>Seven magnets produced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</a:rPr>
              <a:t>One prototype and two triplets</a:t>
            </a:r>
          </a:p>
          <a:p>
            <a:pPr lvl="1"/>
            <a:r>
              <a:rPr lang="en-GB" b="1" dirty="0" smtClean="0">
                <a:latin typeface="Arial" panose="020B0604020202020204" pitchFamily="34" charset="0"/>
              </a:rPr>
              <a:t>26-100 mm </a:t>
            </a:r>
            <a:r>
              <a:rPr lang="en-GB" dirty="0" smtClean="0">
                <a:latin typeface="Arial" panose="020B0604020202020204" pitchFamily="34" charset="0"/>
              </a:rPr>
              <a:t>length</a:t>
            </a:r>
          </a:p>
          <a:p>
            <a:pPr lvl="1"/>
            <a:r>
              <a:rPr lang="en-GB" b="1" dirty="0" smtClean="0">
                <a:latin typeface="Arial" panose="020B0604020202020204" pitchFamily="34" charset="0"/>
              </a:rPr>
              <a:t>12 mm </a:t>
            </a:r>
            <a:r>
              <a:rPr lang="en-GB" dirty="0" smtClean="0">
                <a:latin typeface="Arial" panose="020B0604020202020204" pitchFamily="34" charset="0"/>
              </a:rPr>
              <a:t>gap</a:t>
            </a:r>
          </a:p>
          <a:p>
            <a:pPr lvl="1"/>
            <a:r>
              <a:rPr lang="en-GB" b="1" dirty="0" smtClean="0">
                <a:latin typeface="Arial" panose="020B0604020202020204" pitchFamily="34" charset="0"/>
              </a:rPr>
              <a:t>100-200 T/m </a:t>
            </a:r>
            <a:r>
              <a:rPr lang="en-GB" dirty="0" smtClean="0">
                <a:latin typeface="Arial" panose="020B0604020202020204" pitchFamily="34" charset="0"/>
              </a:rPr>
              <a:t>gradient </a:t>
            </a:r>
            <a:br>
              <a:rPr lang="en-GB" dirty="0" smtClean="0">
                <a:latin typeface="Arial" panose="020B0604020202020204" pitchFamily="34" charset="0"/>
              </a:rPr>
            </a:br>
            <a:r>
              <a:rPr lang="en-GB" dirty="0" smtClean="0">
                <a:latin typeface="Arial" panose="020B0604020202020204" pitchFamily="34" charset="0"/>
              </a:rPr>
              <a:t>(factor of </a:t>
            </a:r>
            <a:r>
              <a:rPr lang="en-GB" b="1" dirty="0" smtClean="0">
                <a:latin typeface="Arial" panose="020B0604020202020204" pitchFamily="34" charset="0"/>
              </a:rPr>
              <a:t>2</a:t>
            </a:r>
            <a:r>
              <a:rPr lang="en-GB" dirty="0" smtClean="0">
                <a:latin typeface="Arial" panose="020B0604020202020204" pitchFamily="34" charset="0"/>
              </a:rPr>
              <a:t> adjustment range)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</a:rPr>
              <a:t>Centre movement: </a:t>
            </a:r>
            <a:r>
              <a:rPr lang="en-GB" b="1" dirty="0" smtClean="0">
                <a:latin typeface="Arial" panose="020B0604020202020204" pitchFamily="34" charset="0"/>
              </a:rPr>
              <a:t>±10 µm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9"/>
          <a:srcRect b="12763"/>
          <a:stretch/>
        </p:blipFill>
        <p:spPr>
          <a:xfrm>
            <a:off x="7815285" y="2097400"/>
            <a:ext cx="4230810" cy="1210356"/>
          </a:xfrm>
          <a:prstGeom prst="rect">
            <a:avLst/>
          </a:prstGeom>
        </p:spPr>
      </p:pic>
      <p:sp>
        <p:nvSpPr>
          <p:cNvPr id="15" name="AutoShape 3"/>
          <p:cNvSpPr>
            <a:spLocks noChangeAspect="1" noChangeArrowheads="1" noTextEdit="1"/>
          </p:cNvSpPr>
          <p:nvPr/>
        </p:nvSpPr>
        <p:spPr bwMode="auto">
          <a:xfrm>
            <a:off x="6124575" y="3151188"/>
            <a:ext cx="5919788" cy="294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Arial" panose="020B0604020202020204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275" b="100000" l="0" r="100000">
                        <a14:foregroundMark x1="19753" y1="15385" x2="19753" y2="15385"/>
                        <a14:foregroundMark x1="18793" y1="4945" x2="18793" y2="4945"/>
                        <a14:foregroundMark x1="18107" y1="6868" x2="18107" y2="6868"/>
                        <a14:foregroundMark x1="10014" y1="14560" x2="10014" y2="14560"/>
                        <a14:foregroundMark x1="6584" y1="16758" x2="6584" y2="16758"/>
                        <a14:foregroundMark x1="6996" y1="55495" x2="6996" y2="55495"/>
                        <a14:foregroundMark x1="9053" y1="53297" x2="9053" y2="53297"/>
                        <a14:foregroundMark x1="17147" y1="62088" x2="17147" y2="62088"/>
                        <a14:foregroundMark x1="36077" y1="31868" x2="36077" y2="31868"/>
                        <a14:foregroundMark x1="39506" y1="72527" x2="39506" y2="72527"/>
                        <a14:foregroundMark x1="16872" y1="3297" x2="16872" y2="3297"/>
                        <a14:foregroundMark x1="18381" y1="2198" x2="18381" y2="2198"/>
                        <a14:foregroundMark x1="17695" y1="2198" x2="17695" y2="2198"/>
                        <a14:foregroundMark x1="16598" y1="5495" x2="16598" y2="5495"/>
                        <a14:foregroundMark x1="21399" y1="77473" x2="21399" y2="774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351" y="3256179"/>
            <a:ext cx="5601949" cy="2793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4088043" y="2449467"/>
            <a:ext cx="461299" cy="361409"/>
            <a:chOff x="3664655" y="2449467"/>
            <a:chExt cx="461299" cy="361409"/>
          </a:xfrm>
        </p:grpSpPr>
        <p:sp>
          <p:nvSpPr>
            <p:cNvPr id="16" name="Trapezoid 15"/>
            <p:cNvSpPr/>
            <p:nvPr/>
          </p:nvSpPr>
          <p:spPr>
            <a:xfrm rot="20927439" flipV="1">
              <a:off x="3664655" y="2451112"/>
              <a:ext cx="262328" cy="359764"/>
            </a:xfrm>
            <a:prstGeom prst="trapezoid">
              <a:avLst/>
            </a:prstGeom>
            <a:solidFill>
              <a:srgbClr val="0563C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Arial" panose="020B0604020202020204" pitchFamily="34" charset="0"/>
              </a:endParaRPr>
            </a:p>
          </p:txBody>
        </p:sp>
        <p:sp>
          <p:nvSpPr>
            <p:cNvPr id="18" name="Trapezoid 17"/>
            <p:cNvSpPr/>
            <p:nvPr/>
          </p:nvSpPr>
          <p:spPr>
            <a:xfrm rot="613347" flipV="1">
              <a:off x="3863626" y="2449467"/>
              <a:ext cx="262328" cy="359764"/>
            </a:xfrm>
            <a:prstGeom prst="trapezoid">
              <a:avLst/>
            </a:prstGeom>
            <a:solidFill>
              <a:srgbClr val="FC7E2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Arial" panose="020B0604020202020204" pitchFamily="34" charset="0"/>
              </a:endParaRPr>
            </a:p>
          </p:txBody>
        </p:sp>
      </p:grpSp>
      <p:sp>
        <p:nvSpPr>
          <p:cNvPr id="20" name="Oval 19"/>
          <p:cNvSpPr/>
          <p:nvPr/>
        </p:nvSpPr>
        <p:spPr>
          <a:xfrm>
            <a:off x="4922657" y="2962055"/>
            <a:ext cx="345700" cy="345700"/>
          </a:xfrm>
          <a:prstGeom prst="ellipse">
            <a:avLst/>
          </a:prstGeom>
          <a:solidFill>
            <a:srgbClr val="98040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705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064" y="4113481"/>
            <a:ext cx="2599170" cy="1890306"/>
          </a:xfrm>
          <a:prstGeom prst="rect">
            <a:avLst/>
          </a:prstGeom>
        </p:spPr>
      </p:pic>
      <p:pic>
        <p:nvPicPr>
          <p:cNvPr id="31" name="Kuva 4">
            <a:extLst>
              <a:ext uri="{FF2B5EF4-FFF2-40B4-BE49-F238E27FC236}">
                <a16:creationId xmlns:a16="http://schemas.microsoft.com/office/drawing/2014/main" id="{91D57138-38E4-450F-A633-5B1DA3F42C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537" y="1708551"/>
            <a:ext cx="3079627" cy="20424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CUBE-ECRIS for Ion Sources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08328" y="1257564"/>
                <a:ext cx="6419192" cy="5045800"/>
              </a:xfrm>
            </p:spPr>
            <p:txBody>
              <a:bodyPr>
                <a:normAutofit fontScale="70000" lnSpcReduction="20000"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GB" dirty="0" smtClean="0"/>
                  <a:t>Electron Cyclotron Resonance Ion Source (ECRIS)</a:t>
                </a:r>
              </a:p>
              <a:p>
                <a:pPr>
                  <a:lnSpc>
                    <a:spcPct val="110000"/>
                  </a:lnSpc>
                </a:pPr>
                <a:r>
                  <a:rPr lang="en-GB" dirty="0" smtClean="0"/>
                  <a:t>Produce high charge state ions</a:t>
                </a:r>
              </a:p>
              <a:p>
                <a:pPr>
                  <a:lnSpc>
                    <a:spcPct val="110000"/>
                  </a:lnSpc>
                </a:pPr>
                <a:r>
                  <a:rPr lang="en-GB" dirty="0" smtClean="0"/>
                  <a:t>Combined </a:t>
                </a:r>
                <a:r>
                  <a:rPr lang="en-GB" dirty="0" err="1" smtClean="0"/>
                  <a:t>sextupole</a:t>
                </a:r>
                <a:r>
                  <a:rPr lang="en-GB" dirty="0" smtClean="0"/>
                  <a:t> + solenoid fields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GB" dirty="0" smtClean="0"/>
                  <a:t>“minimum-B” field structure</a:t>
                </a:r>
              </a:p>
              <a:p>
                <a:pPr>
                  <a:lnSpc>
                    <a:spcPct val="110000"/>
                  </a:lnSpc>
                </a:pPr>
                <a:r>
                  <a:rPr lang="en-GB" dirty="0" smtClean="0"/>
                  <a:t>Motivation: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GB" dirty="0" smtClean="0"/>
                  <a:t>Ion source current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𝑝𝑒𝑎𝑘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𝑅𝐹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GB" dirty="0" smtClean="0"/>
              </a:p>
              <a:p>
                <a:pPr lvl="1">
                  <a:lnSpc>
                    <a:spcPct val="110000"/>
                  </a:lnSpc>
                </a:pPr>
                <a:r>
                  <a:rPr lang="en-GB" dirty="0" smtClean="0"/>
                  <a:t>Resonance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𝐸𝐶𝑅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box>
                      <m:box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28</m:t>
                            </m:r>
                          </m:den>
                        </m:f>
                      </m:e>
                    </m:box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𝑅𝐹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m:rPr>
                        <m:nor/>
                      </m:rPr>
                      <a:rPr lang="en-GB" b="0" i="0" smtClean="0">
                        <a:latin typeface="Cambria Math" panose="02040503050406030204" pitchFamily="18" charset="0"/>
                      </a:rPr>
                      <m:t>GHz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GB" dirty="0" smtClean="0"/>
              </a:p>
              <a:p>
                <a:pPr lvl="1">
                  <a:lnSpc>
                    <a:spcPct val="110000"/>
                  </a:lnSpc>
                </a:pPr>
                <a:r>
                  <a:rPr lang="en-GB" dirty="0" smtClean="0"/>
                  <a:t>Practical limit 18-20 GHz for room-temp magnets </a:t>
                </a:r>
                <a:br>
                  <a:rPr lang="en-GB" dirty="0" smtClean="0"/>
                </a:br>
                <a:r>
                  <a:rPr lang="en-GB" dirty="0" smtClean="0"/>
                  <a:t>(solenoid + PM </a:t>
                </a:r>
                <a:r>
                  <a:rPr lang="en-GB" dirty="0" err="1" smtClean="0"/>
                  <a:t>sextupole</a:t>
                </a:r>
                <a:r>
                  <a:rPr lang="en-GB" dirty="0" smtClean="0"/>
                  <a:t>)</a:t>
                </a:r>
              </a:p>
              <a:p>
                <a:pPr>
                  <a:lnSpc>
                    <a:spcPct val="110000"/>
                  </a:lnSpc>
                </a:pPr>
                <a:r>
                  <a:rPr lang="en-GB" dirty="0" smtClean="0"/>
                  <a:t>ARC-ECRIS concept: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GB" dirty="0" smtClean="0"/>
                  <a:t>ion production at high frequencies 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GB" dirty="0" smtClean="0"/>
                  <a:t>“unconventional” quadrupole focusing 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GB" dirty="0" smtClean="0"/>
                  <a:t>very low power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GB" b="1" dirty="0"/>
                  <a:t>but </a:t>
                </a:r>
                <a:r>
                  <a:rPr lang="en-GB" dirty="0" smtClean="0"/>
                  <a:t>harder to transport ions</a:t>
                </a:r>
              </a:p>
              <a:p>
                <a:pPr>
                  <a:lnSpc>
                    <a:spcPct val="110000"/>
                  </a:lnSpc>
                </a:pPr>
                <a:r>
                  <a:rPr lang="en-GB" dirty="0" smtClean="0"/>
                  <a:t>CUBE-ECRIS aims to further test this concept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8328" y="1257564"/>
                <a:ext cx="6419192" cy="5045800"/>
              </a:xfrm>
              <a:blipFill>
                <a:blip r:embed="rId4"/>
                <a:stretch>
                  <a:fillRect l="-855" t="-1087" b="-19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13</a:t>
            </a:fld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9351158" y="0"/>
            <a:ext cx="28408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Kalvas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et al,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arXiv:2004.09917v1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8424139" y="4790412"/>
            <a:ext cx="4837485" cy="21722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1800" b="1" dirty="0" err="1" smtClean="0"/>
              <a:t>NdFeB</a:t>
            </a:r>
            <a:r>
              <a:rPr lang="en-GB" sz="1800" dirty="0" smtClean="0"/>
              <a:t> blocks</a:t>
            </a:r>
          </a:p>
          <a:p>
            <a:pPr lvl="1"/>
            <a:r>
              <a:rPr lang="en-GB" sz="1800" dirty="0" smtClean="0"/>
              <a:t>Various sizes, </a:t>
            </a:r>
            <a:r>
              <a:rPr lang="en-GB" sz="1800" b="1" dirty="0" smtClean="0"/>
              <a:t>30-100 mm</a:t>
            </a:r>
          </a:p>
          <a:p>
            <a:pPr lvl="1"/>
            <a:r>
              <a:rPr lang="en-GB" sz="1800" i="1" dirty="0" err="1" smtClean="0"/>
              <a:t>B</a:t>
            </a:r>
            <a:r>
              <a:rPr lang="en-GB" sz="1800" i="1" baseline="-25000" dirty="0" err="1" smtClean="0"/>
              <a:t>min</a:t>
            </a:r>
            <a:r>
              <a:rPr lang="en-GB" sz="1800" dirty="0" smtClean="0"/>
              <a:t> </a:t>
            </a:r>
            <a:r>
              <a:rPr lang="en-GB" sz="1800" b="1" dirty="0" smtClean="0"/>
              <a:t>0.24 T</a:t>
            </a:r>
            <a:r>
              <a:rPr lang="en-GB" sz="1800" dirty="0" smtClean="0"/>
              <a:t> for 10 GHz</a:t>
            </a:r>
          </a:p>
          <a:p>
            <a:pPr lvl="1"/>
            <a:r>
              <a:rPr lang="en-GB" sz="1800" dirty="0" smtClean="0"/>
              <a:t>Simple configuration</a:t>
            </a:r>
            <a:endParaRPr lang="en-GB" sz="1800" dirty="0"/>
          </a:p>
          <a:p>
            <a:pPr lvl="1"/>
            <a:endParaRPr lang="en-GB" sz="1800" dirty="0" smtClean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5856" y="290957"/>
            <a:ext cx="2374053" cy="58080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5856" y="835346"/>
            <a:ext cx="2348513" cy="600372"/>
          </a:xfrm>
          <a:prstGeom prst="rect">
            <a:avLst/>
          </a:prstGeom>
        </p:spPr>
      </p:pic>
      <p:pic>
        <p:nvPicPr>
          <p:cNvPr id="27" name="Picture 2">
            <a:extLst>
              <a:ext uri="{FF2B5EF4-FFF2-40B4-BE49-F238E27FC236}">
                <a16:creationId xmlns:a16="http://schemas.microsoft.com/office/drawing/2014/main" id="{6DD69705-8B78-404F-BD7E-83B26F5756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9" t="6151" r="24144" b="12483"/>
          <a:stretch/>
        </p:blipFill>
        <p:spPr bwMode="auto">
          <a:xfrm>
            <a:off x="9607720" y="1536049"/>
            <a:ext cx="2422189" cy="2723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115260" y="4259793"/>
            <a:ext cx="3076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Prototype built at JYFL, Sep ‘20</a:t>
            </a:r>
            <a:endParaRPr lang="en-GB" i="1" dirty="0"/>
          </a:p>
        </p:txBody>
      </p:sp>
      <p:sp>
        <p:nvSpPr>
          <p:cNvPr id="7" name="TextBox 6"/>
          <p:cNvSpPr txBox="1"/>
          <p:nvPr/>
        </p:nvSpPr>
        <p:spPr>
          <a:xfrm>
            <a:off x="6070060" y="3594117"/>
            <a:ext cx="3123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PM </a:t>
            </a:r>
            <a:r>
              <a:rPr lang="en-GB" i="1" dirty="0"/>
              <a:t>LEBT </a:t>
            </a:r>
            <a:r>
              <a:rPr lang="en-GB" i="1" dirty="0" smtClean="0"/>
              <a:t>dipole design with </a:t>
            </a:r>
            <a:r>
              <a:rPr lang="en-GB" b="1" i="1" dirty="0" smtClean="0"/>
              <a:t>movable PM cartridge </a:t>
            </a:r>
            <a:r>
              <a:rPr lang="en-GB" i="1" dirty="0" smtClean="0"/>
              <a:t>(25mm)</a:t>
            </a:r>
            <a:endParaRPr lang="en-GB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219808" y="5842126"/>
            <a:ext cx="2725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Separation of charge states</a:t>
            </a:r>
            <a:endParaRPr lang="en-GB" i="1" dirty="0"/>
          </a:p>
        </p:txBody>
      </p:sp>
      <p:sp>
        <p:nvSpPr>
          <p:cNvPr id="9" name="Rectangle 8"/>
          <p:cNvSpPr/>
          <p:nvPr/>
        </p:nvSpPr>
        <p:spPr>
          <a:xfrm>
            <a:off x="6827520" y="1835314"/>
            <a:ext cx="2780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>
                <a:solidFill>
                  <a:srgbClr val="FF0000"/>
                </a:solidFill>
              </a:rPr>
              <a:t>Pole width = 300 mm</a:t>
            </a:r>
          </a:p>
          <a:p>
            <a:r>
              <a:rPr lang="fi-FI" dirty="0">
                <a:solidFill>
                  <a:schemeClr val="accent1"/>
                </a:solidFill>
              </a:rPr>
              <a:t>Pole gap = 90 mm</a:t>
            </a:r>
          </a:p>
          <a:p>
            <a:r>
              <a:rPr lang="fi-FI" dirty="0">
                <a:solidFill>
                  <a:srgbClr val="7030A0"/>
                </a:solidFill>
              </a:rPr>
              <a:t>Pole thickness = 42 mm</a:t>
            </a:r>
          </a:p>
          <a:p>
            <a:r>
              <a:rPr lang="fi-FI" dirty="0">
                <a:solidFill>
                  <a:srgbClr val="92D050"/>
                </a:solidFill>
              </a:rPr>
              <a:t>Bending radius = 400 mm</a:t>
            </a:r>
          </a:p>
          <a:p>
            <a:r>
              <a:rPr lang="fi-FI" dirty="0">
                <a:solidFill>
                  <a:srgbClr val="92D050"/>
                </a:solidFill>
              </a:rPr>
              <a:t>Bending angle = </a:t>
            </a:r>
            <a:r>
              <a:rPr lang="fi-FI" dirty="0" smtClean="0">
                <a:solidFill>
                  <a:srgbClr val="92D050"/>
                </a:solidFill>
              </a:rPr>
              <a:t>90°</a:t>
            </a:r>
          </a:p>
          <a:p>
            <a:r>
              <a:rPr lang="fi-FI" dirty="0" smtClean="0">
                <a:solidFill>
                  <a:schemeClr val="accent4">
                    <a:lumMod val="50000"/>
                  </a:schemeClr>
                </a:solidFill>
              </a:rPr>
              <a:t>Field = 80 mT</a:t>
            </a:r>
            <a:endParaRPr lang="fi-FI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921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514800" y="2160730"/>
            <a:ext cx="8316591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8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ZEPTO Project</a:t>
            </a:r>
            <a:endParaRPr kumimoji="0" lang="en-US" sz="4800" b="1" i="0" u="none" strike="noStrike" kern="1200" cap="none" spc="-15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BAF2C3-EC07-3149-9606-B755707208BA}"/>
              </a:ext>
            </a:extLst>
          </p:cNvPr>
          <p:cNvSpPr/>
          <p:nvPr/>
        </p:nvSpPr>
        <p:spPr>
          <a:xfrm>
            <a:off x="514800" y="3296255"/>
            <a:ext cx="63268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prototypes towards commercialisation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837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5577083" y="1260475"/>
            <a:ext cx="6678721" cy="2904696"/>
            <a:chOff x="1694024" y="3626363"/>
            <a:chExt cx="7395387" cy="3216387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8858" y="3626363"/>
              <a:ext cx="5019674" cy="3216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Straight Arrow Connector 7"/>
            <p:cNvCxnSpPr/>
            <p:nvPr/>
          </p:nvCxnSpPr>
          <p:spPr bwMode="auto">
            <a:xfrm>
              <a:off x="3682190" y="3731914"/>
              <a:ext cx="0" cy="1078174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9" name="Straight Arrow Connector 8"/>
            <p:cNvCxnSpPr/>
            <p:nvPr/>
          </p:nvCxnSpPr>
          <p:spPr bwMode="auto">
            <a:xfrm>
              <a:off x="7517183" y="5432549"/>
              <a:ext cx="0" cy="698311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10" name="TextBox 9"/>
            <p:cNvSpPr txBox="1"/>
            <p:nvPr/>
          </p:nvSpPr>
          <p:spPr>
            <a:xfrm>
              <a:off x="1694024" y="3991220"/>
              <a:ext cx="876159" cy="3748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latin typeface="Arial" panose="020B0604020202020204" pitchFamily="34" charset="0"/>
                </a:rPr>
                <a:t>12.2 T</a:t>
              </a:r>
              <a:endParaRPr lang="en-GB" sz="1600" b="1" dirty="0">
                <a:latin typeface="Arial" panose="020B0604020202020204" pitchFamily="34" charset="0"/>
              </a:endParaRPr>
            </a:p>
          </p:txBody>
        </p:sp>
        <p:cxnSp>
          <p:nvCxnSpPr>
            <p:cNvPr id="11" name="Straight Arrow Connector 10"/>
            <p:cNvCxnSpPr>
              <a:stCxn id="10" idx="3"/>
            </p:cNvCxnSpPr>
            <p:nvPr/>
          </p:nvCxnSpPr>
          <p:spPr bwMode="auto">
            <a:xfrm flipV="1">
              <a:off x="2570183" y="4160497"/>
              <a:ext cx="570503" cy="1816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2" name="TextBox 11"/>
            <p:cNvSpPr txBox="1"/>
            <p:nvPr/>
          </p:nvSpPr>
          <p:spPr>
            <a:xfrm>
              <a:off x="8213252" y="5912326"/>
              <a:ext cx="876159" cy="3748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latin typeface="Arial" panose="020B0604020202020204" pitchFamily="34" charset="0"/>
                </a:rPr>
                <a:t>1.22 T</a:t>
              </a:r>
              <a:endParaRPr lang="en-GB" sz="1600" b="1" dirty="0">
                <a:latin typeface="Arial" panose="020B0604020202020204" pitchFamily="34" charset="0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 bwMode="auto">
            <a:xfrm flipH="1">
              <a:off x="7642749" y="6081603"/>
              <a:ext cx="570503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ZEPTO project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95319" y="1589975"/>
            <a:ext cx="6922864" cy="4917830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 smtClean="0"/>
              <a:t>Ze</a:t>
            </a:r>
            <a:r>
              <a:rPr lang="en-GB" dirty="0" smtClean="0"/>
              <a:t>ro-</a:t>
            </a:r>
            <a:r>
              <a:rPr lang="en-GB" b="1" dirty="0" smtClean="0"/>
              <a:t>P</a:t>
            </a:r>
            <a:r>
              <a:rPr lang="en-GB" dirty="0" smtClean="0"/>
              <a:t>ower </a:t>
            </a:r>
            <a:r>
              <a:rPr lang="en-GB" b="1" dirty="0" err="1" smtClean="0"/>
              <a:t>T</a:t>
            </a:r>
            <a:r>
              <a:rPr lang="en-GB" dirty="0" err="1" smtClean="0"/>
              <a:t>unable</a:t>
            </a:r>
            <a:r>
              <a:rPr lang="en-GB" dirty="0" smtClean="0"/>
              <a:t> </a:t>
            </a:r>
            <a:r>
              <a:rPr lang="en-GB" b="1" dirty="0" smtClean="0"/>
              <a:t>O</a:t>
            </a:r>
            <a:r>
              <a:rPr lang="en-GB" dirty="0" smtClean="0"/>
              <a:t>ptics</a:t>
            </a:r>
          </a:p>
          <a:p>
            <a:r>
              <a:rPr lang="en-GB" dirty="0" smtClean="0"/>
              <a:t>Initially, collaboration between ASTeC and CERN to develop </a:t>
            </a:r>
            <a:r>
              <a:rPr lang="en-GB" dirty="0" err="1" smtClean="0"/>
              <a:t>tunable</a:t>
            </a:r>
            <a:r>
              <a:rPr lang="en-GB" dirty="0" smtClean="0"/>
              <a:t> PM quadrupoles for CLIC’s drive beam</a:t>
            </a:r>
          </a:p>
          <a:p>
            <a:r>
              <a:rPr lang="en-GB" dirty="0" smtClean="0"/>
              <a:t>Nominal </a:t>
            </a:r>
            <a:r>
              <a:rPr lang="en-GB" b="1" dirty="0" smtClean="0"/>
              <a:t>0.24-2.4 GeV</a:t>
            </a:r>
            <a:r>
              <a:rPr lang="en-GB" dirty="0" smtClean="0"/>
              <a:t>, with some tuning range at each point</a:t>
            </a:r>
          </a:p>
          <a:p>
            <a:r>
              <a:rPr lang="en-GB" dirty="0" smtClean="0"/>
              <a:t>Two prototypes built at STFC Daresbury Laboratory</a:t>
            </a:r>
          </a:p>
          <a:p>
            <a:pPr lvl="1"/>
            <a:r>
              <a:rPr lang="en-GB" b="1" dirty="0" smtClean="0"/>
              <a:t>27 mm </a:t>
            </a:r>
            <a:r>
              <a:rPr lang="en-GB" dirty="0" smtClean="0"/>
              <a:t>aperture</a:t>
            </a:r>
          </a:p>
          <a:p>
            <a:pPr lvl="1"/>
            <a:r>
              <a:rPr lang="en-GB" b="1" dirty="0" smtClean="0"/>
              <a:t>230 mm </a:t>
            </a:r>
            <a:r>
              <a:rPr lang="en-GB" dirty="0" smtClean="0"/>
              <a:t>length</a:t>
            </a:r>
          </a:p>
          <a:p>
            <a:pPr lvl="1"/>
            <a:r>
              <a:rPr lang="en-GB" b="1" dirty="0" smtClean="0"/>
              <a:t>15-60 T/m, 4-35 T/m </a:t>
            </a:r>
            <a:r>
              <a:rPr lang="en-GB" dirty="0" smtClean="0"/>
              <a:t>ranges</a:t>
            </a:r>
          </a:p>
          <a:p>
            <a:pPr lvl="1"/>
            <a:r>
              <a:rPr lang="en-GB" dirty="0" smtClean="0"/>
              <a:t>Fixed poles, movable PMs</a:t>
            </a:r>
          </a:p>
          <a:p>
            <a:pPr lvl="1"/>
            <a:r>
              <a:rPr lang="en-GB" dirty="0" smtClean="0"/>
              <a:t>Simple control system with one motor</a:t>
            </a:r>
          </a:p>
          <a:p>
            <a:endParaRPr lang="en-GB" dirty="0"/>
          </a:p>
        </p:txBody>
      </p:sp>
      <p:pic>
        <p:nvPicPr>
          <p:cNvPr id="14" name="Picture 6" descr="CLIC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039431" y="233901"/>
            <a:ext cx="857250" cy="895351"/>
          </a:xfrm>
          <a:prstGeom prst="rect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3067" y="233900"/>
            <a:ext cx="896843" cy="895351"/>
          </a:xfrm>
          <a:prstGeom prst="rect">
            <a:avLst/>
          </a:prstGeom>
          <a:noFill/>
          <a:ln w="76200">
            <a:solidFill>
              <a:srgbClr val="22529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4261713"/>
            <a:ext cx="1565490" cy="2459762"/>
          </a:xfrm>
          <a:prstGeom prst="rect">
            <a:avLst/>
          </a:prstGeom>
        </p:spPr>
      </p:pic>
      <p:pic>
        <p:nvPicPr>
          <p:cNvPr id="17" name="Content Placeholder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343" y="4261714"/>
            <a:ext cx="1639841" cy="2459762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212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7867395" y="0"/>
            <a:ext cx="4328287" cy="6858000"/>
            <a:chOff x="7867395" y="0"/>
            <a:chExt cx="4328287" cy="6858000"/>
          </a:xfrm>
        </p:grpSpPr>
        <p:sp>
          <p:nvSpPr>
            <p:cNvPr id="29" name="Rectangle 28"/>
            <p:cNvSpPr/>
            <p:nvPr/>
          </p:nvSpPr>
          <p:spPr>
            <a:xfrm>
              <a:off x="7867395" y="0"/>
              <a:ext cx="4328287" cy="523220"/>
            </a:xfrm>
            <a:prstGeom prst="rect">
              <a:avLst/>
            </a:prstGeom>
            <a:gradFill flip="none" rotWithShape="1">
              <a:gsLst>
                <a:gs pos="50000">
                  <a:srgbClr val="C8C8C8"/>
                </a:gs>
                <a:gs pos="0">
                  <a:srgbClr val="C8C8CB"/>
                </a:gs>
                <a:gs pos="100000">
                  <a:srgbClr val="BABABA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Arial" panose="020B0604020202020204" pitchFamily="34" charset="0"/>
              </a:endParaRPr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67395" y="523220"/>
              <a:ext cx="4321761" cy="633478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200" y="69363"/>
            <a:ext cx="10515600" cy="1325563"/>
          </a:xfrm>
        </p:spPr>
        <p:txBody>
          <a:bodyPr/>
          <a:lstStyle/>
          <a:p>
            <a:r>
              <a:rPr lang="en-GB" dirty="0" smtClean="0"/>
              <a:t>ZEPTO Q1: High Strength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23005" y="1226083"/>
            <a:ext cx="7514968" cy="2326951"/>
          </a:xfrm>
        </p:spPr>
        <p:txBody>
          <a:bodyPr>
            <a:normAutofit fontScale="92500" lnSpcReduction="10000"/>
          </a:bodyPr>
          <a:lstStyle/>
          <a:p>
            <a:r>
              <a:rPr lang="en-GB" sz="2400" dirty="0" smtClean="0"/>
              <a:t>High gradient: </a:t>
            </a:r>
            <a:r>
              <a:rPr lang="en-GB" sz="2400" b="1" dirty="0" smtClean="0"/>
              <a:t>60 T/m</a:t>
            </a:r>
          </a:p>
          <a:p>
            <a:pPr lvl="1"/>
            <a:r>
              <a:rPr lang="en-GB" sz="2000" dirty="0" smtClean="0"/>
              <a:t>Can reduce to </a:t>
            </a:r>
            <a:r>
              <a:rPr lang="en-GB" sz="2000" b="1" dirty="0" smtClean="0"/>
              <a:t>15 T/m </a:t>
            </a:r>
            <a:r>
              <a:rPr lang="en-GB" sz="2000" dirty="0" smtClean="0"/>
              <a:t>by moving PMs up to 64 mm</a:t>
            </a:r>
          </a:p>
          <a:p>
            <a:pPr lvl="1"/>
            <a:r>
              <a:rPr lang="en-GB" sz="2000" dirty="0" smtClean="0"/>
              <a:t>Tuning using variable gap in magnetic circuit</a:t>
            </a:r>
          </a:p>
          <a:p>
            <a:r>
              <a:rPr lang="en-GB" sz="2400" dirty="0" smtClean="0"/>
              <a:t>Magnetic force: </a:t>
            </a:r>
            <a:r>
              <a:rPr lang="en-GB" sz="2400" b="1" dirty="0" smtClean="0"/>
              <a:t>16.4 </a:t>
            </a:r>
            <a:r>
              <a:rPr lang="en-GB" sz="2400" b="1" dirty="0" err="1" smtClean="0"/>
              <a:t>kN</a:t>
            </a:r>
            <a:r>
              <a:rPr lang="en-GB" sz="2400" b="1" dirty="0" smtClean="0"/>
              <a:t> </a:t>
            </a:r>
            <a:r>
              <a:rPr lang="en-GB" sz="2400" dirty="0" smtClean="0"/>
              <a:t>per side</a:t>
            </a:r>
          </a:p>
          <a:p>
            <a:pPr lvl="1"/>
            <a:r>
              <a:rPr lang="en-GB" sz="2000" dirty="0" smtClean="0"/>
              <a:t>Pulling PMs parallel to magnetic axis </a:t>
            </a:r>
            <a:r>
              <a:rPr lang="en-GB" sz="2000" dirty="0" smtClean="0">
                <a:sym typeface="Wingdings" panose="05000000000000000000" pitchFamily="2" charset="2"/>
              </a:rPr>
              <a:t> large forces</a:t>
            </a:r>
            <a:endParaRPr lang="en-GB" sz="2000" dirty="0" smtClean="0"/>
          </a:p>
          <a:p>
            <a:r>
              <a:rPr lang="en-GB" sz="2400" dirty="0" smtClean="0"/>
              <a:t>Some unwanted magnetic centre movement </a:t>
            </a:r>
            <a:br>
              <a:rPr lang="en-GB" sz="2400" dirty="0" smtClean="0"/>
            </a:br>
            <a:r>
              <a:rPr lang="en-GB" sz="2400" dirty="0" smtClean="0"/>
              <a:t>(100 µm) due to ferromagnetic rails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508483" y="0"/>
            <a:ext cx="56871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b="1" dirty="0" smtClean="0">
                <a:latin typeface="Arial" panose="020B0604020202020204" pitchFamily="34" charset="0"/>
              </a:rPr>
              <a:t>Shepherd </a:t>
            </a:r>
            <a:r>
              <a:rPr lang="en-GB" sz="1400" i="1" dirty="0" smtClean="0">
                <a:latin typeface="Arial" panose="020B0604020202020204" pitchFamily="34" charset="0"/>
              </a:rPr>
              <a:t>et al</a:t>
            </a:r>
            <a:r>
              <a:rPr lang="en-GB" sz="1400" dirty="0" smtClean="0">
                <a:latin typeface="Arial" panose="020B0604020202020204" pitchFamily="34" charset="0"/>
              </a:rPr>
              <a:t>, </a:t>
            </a:r>
            <a:r>
              <a:rPr lang="en-GB" sz="1400" dirty="0">
                <a:latin typeface="Arial" panose="020B0604020202020204" pitchFamily="34" charset="0"/>
                <a:hlinkClick r:id="rId4"/>
              </a:rPr>
              <a:t>IEEE </a:t>
            </a:r>
            <a:r>
              <a:rPr lang="en-GB" sz="1400" dirty="0" smtClean="0">
                <a:latin typeface="Arial" panose="020B0604020202020204" pitchFamily="34" charset="0"/>
                <a:hlinkClick r:id="rId4"/>
              </a:rPr>
              <a:t>Trans </a:t>
            </a:r>
            <a:r>
              <a:rPr lang="en-GB" sz="1400" dirty="0" err="1" smtClean="0">
                <a:latin typeface="Arial" panose="020B0604020202020204" pitchFamily="34" charset="0"/>
                <a:hlinkClick r:id="rId4"/>
              </a:rPr>
              <a:t>Appl</a:t>
            </a:r>
            <a:r>
              <a:rPr lang="en-GB" sz="1400" dirty="0" smtClean="0">
                <a:latin typeface="Arial" panose="020B0604020202020204" pitchFamily="34" charset="0"/>
                <a:hlinkClick r:id="rId4"/>
              </a:rPr>
              <a:t> SC, </a:t>
            </a:r>
            <a:r>
              <a:rPr lang="en-GB" sz="1400" dirty="0">
                <a:latin typeface="Arial" panose="020B0604020202020204" pitchFamily="34" charset="0"/>
                <a:hlinkClick r:id="rId4"/>
              </a:rPr>
              <a:t>vol. 22, no. 3, </a:t>
            </a:r>
            <a:r>
              <a:rPr lang="en-GB" sz="1400" dirty="0" smtClean="0">
                <a:latin typeface="Arial" panose="020B0604020202020204" pitchFamily="34" charset="0"/>
                <a:hlinkClick r:id="rId4"/>
              </a:rPr>
              <a:t>p4004204</a:t>
            </a:r>
            <a:r>
              <a:rPr lang="en-GB" sz="1400" dirty="0" smtClean="0">
                <a:latin typeface="Arial" panose="020B0604020202020204" pitchFamily="34" charset="0"/>
              </a:rPr>
              <a:t> (2012)</a:t>
            </a:r>
          </a:p>
          <a:p>
            <a:pPr algn="r"/>
            <a:r>
              <a:rPr lang="en-GB" sz="1400" b="1" dirty="0" smtClean="0">
                <a:latin typeface="Arial" panose="020B0604020202020204" pitchFamily="34" charset="0"/>
              </a:rPr>
              <a:t>Shepherd </a:t>
            </a:r>
            <a:r>
              <a:rPr lang="en-GB" sz="1400" i="1" dirty="0" smtClean="0">
                <a:latin typeface="Arial" panose="020B0604020202020204" pitchFamily="34" charset="0"/>
              </a:rPr>
              <a:t>et al</a:t>
            </a:r>
            <a:r>
              <a:rPr lang="en-GB" sz="1400" dirty="0" smtClean="0">
                <a:latin typeface="Arial" panose="020B0604020202020204" pitchFamily="34" charset="0"/>
              </a:rPr>
              <a:t>, IPAC2013 </a:t>
            </a:r>
            <a:r>
              <a:rPr lang="en-GB" sz="1400" dirty="0" smtClean="0">
                <a:latin typeface="Arial" panose="020B0604020202020204" pitchFamily="34" charset="0"/>
                <a:hlinkClick r:id="rId5"/>
              </a:rPr>
              <a:t>THPME043</a:t>
            </a:r>
            <a:endParaRPr lang="en-GB" sz="1400" i="1" dirty="0" smtClean="0">
              <a:latin typeface="Arial" panose="020B0604020202020204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227554" y="3906982"/>
            <a:ext cx="3111345" cy="2389392"/>
            <a:chOff x="227554" y="3906982"/>
            <a:chExt cx="3111345" cy="2389392"/>
          </a:xfrm>
        </p:grpSpPr>
        <p:grpSp>
          <p:nvGrpSpPr>
            <p:cNvPr id="8" name="Group 7"/>
            <p:cNvGrpSpPr/>
            <p:nvPr/>
          </p:nvGrpSpPr>
          <p:grpSpPr>
            <a:xfrm>
              <a:off x="227554" y="3906982"/>
              <a:ext cx="1580559" cy="2365367"/>
              <a:chOff x="1853087" y="3952875"/>
              <a:chExt cx="1852138" cy="2771795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1853087" y="4181709"/>
                <a:ext cx="1852138" cy="2542961"/>
                <a:chOff x="1853087" y="3600664"/>
                <a:chExt cx="1852138" cy="2542961"/>
              </a:xfrm>
            </p:grpSpPr>
            <p:pic>
              <p:nvPicPr>
                <p:cNvPr id="11" name="Picture 10"/>
                <p:cNvPicPr>
                  <a:picLocks noChangeAspect="1"/>
                </p:cNvPicPr>
                <p:nvPr/>
              </p:nvPicPr>
              <p:blipFill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1853087" y="3600664"/>
                  <a:ext cx="1852138" cy="2542961"/>
                </a:xfrm>
                <a:prstGeom prst="rect">
                  <a:avLst/>
                </a:prstGeom>
              </p:spPr>
            </p:pic>
            <p:sp>
              <p:nvSpPr>
                <p:cNvPr id="12" name="Right Arrow 11"/>
                <p:cNvSpPr/>
                <p:nvPr/>
              </p:nvSpPr>
              <p:spPr bwMode="auto">
                <a:xfrm rot="18774977">
                  <a:off x="2236994" y="3955649"/>
                  <a:ext cx="225238" cy="201061"/>
                </a:xfrm>
                <a:prstGeom prst="rightArrow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2400" dirty="0">
                    <a:latin typeface="Lucida Grande" pitchFamily="84" charset="0"/>
                    <a:ea typeface="ヒラギノ角ゴ Pro W3" pitchFamily="84" charset="-128"/>
                  </a:endParaRPr>
                </a:p>
              </p:txBody>
            </p:sp>
            <p:sp>
              <p:nvSpPr>
                <p:cNvPr id="13" name="Right Arrow 12"/>
                <p:cNvSpPr/>
                <p:nvPr/>
              </p:nvSpPr>
              <p:spPr bwMode="auto">
                <a:xfrm rot="2825023" flipV="1">
                  <a:off x="3122819" y="3965174"/>
                  <a:ext cx="225238" cy="201061"/>
                </a:xfrm>
                <a:prstGeom prst="rightArrow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2400" dirty="0">
                    <a:latin typeface="Lucida Grande" pitchFamily="84" charset="0"/>
                    <a:ea typeface="ヒラギノ角ゴ Pro W3" pitchFamily="84" charset="-128"/>
                  </a:endParaRPr>
                </a:p>
              </p:txBody>
            </p:sp>
            <p:sp>
              <p:nvSpPr>
                <p:cNvPr id="14" name="Right Arrow 13"/>
                <p:cNvSpPr/>
                <p:nvPr/>
              </p:nvSpPr>
              <p:spPr bwMode="auto">
                <a:xfrm rot="2825023" flipH="1">
                  <a:off x="2256044" y="5574899"/>
                  <a:ext cx="225238" cy="201061"/>
                </a:xfrm>
                <a:prstGeom prst="rightArrow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2400" dirty="0">
                    <a:latin typeface="Lucida Grande" pitchFamily="84" charset="0"/>
                    <a:ea typeface="ヒラギノ角ゴ Pro W3" pitchFamily="84" charset="-128"/>
                  </a:endParaRPr>
                </a:p>
              </p:txBody>
            </p:sp>
            <p:sp>
              <p:nvSpPr>
                <p:cNvPr id="15" name="Right Arrow 14"/>
                <p:cNvSpPr/>
                <p:nvPr/>
              </p:nvSpPr>
              <p:spPr bwMode="auto">
                <a:xfrm rot="18774977" flipH="1" flipV="1">
                  <a:off x="3132344" y="5574899"/>
                  <a:ext cx="225238" cy="201061"/>
                </a:xfrm>
                <a:prstGeom prst="rightArrow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2400" dirty="0">
                    <a:latin typeface="Lucida Grande" pitchFamily="84" charset="0"/>
                    <a:ea typeface="ヒラギノ角ゴ Pro W3" pitchFamily="84" charset="-128"/>
                  </a:endParaRPr>
                </a:p>
              </p:txBody>
            </p:sp>
          </p:grpSp>
          <p:sp>
            <p:nvSpPr>
              <p:cNvPr id="10" name="TextBox 9"/>
              <p:cNvSpPr txBox="1"/>
              <p:nvPr/>
            </p:nvSpPr>
            <p:spPr>
              <a:xfrm>
                <a:off x="1878759" y="3952875"/>
                <a:ext cx="1800795" cy="43279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Arial" panose="020B0604020202020204" pitchFamily="34" charset="0"/>
                  </a:rPr>
                  <a:t>Max gradient</a:t>
                </a:r>
                <a:endParaRPr lang="en-GB" b="1" dirty="0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1848993" y="3906982"/>
              <a:ext cx="1489906" cy="2389392"/>
              <a:chOff x="4882743" y="2663343"/>
              <a:chExt cx="2496793" cy="4004157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5180629" y="3067050"/>
                <a:ext cx="1990725" cy="3600450"/>
                <a:chOff x="5114925" y="3067050"/>
                <a:chExt cx="1990725" cy="3600450"/>
              </a:xfrm>
            </p:grpSpPr>
            <p:pic>
              <p:nvPicPr>
                <p:cNvPr id="19" name="Picture 18"/>
                <p:cNvPicPr>
                  <a:picLocks noChangeAspect="1"/>
                </p:cNvPicPr>
                <p:nvPr/>
              </p:nvPicPr>
              <p:blipFill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5114925" y="3067050"/>
                  <a:ext cx="1990725" cy="3600450"/>
                </a:xfrm>
                <a:prstGeom prst="rect">
                  <a:avLst/>
                </a:prstGeom>
              </p:spPr>
            </p:pic>
            <p:sp>
              <p:nvSpPr>
                <p:cNvPr id="20" name="Right Arrow 19"/>
                <p:cNvSpPr/>
                <p:nvPr/>
              </p:nvSpPr>
              <p:spPr bwMode="auto">
                <a:xfrm rot="18774977">
                  <a:off x="5561219" y="3346049"/>
                  <a:ext cx="225238" cy="201061"/>
                </a:xfrm>
                <a:prstGeom prst="rightArrow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dirty="0">
                    <a:latin typeface="Lucida Grande" pitchFamily="84" charset="0"/>
                    <a:ea typeface="ヒラギノ角ゴ Pro W3" pitchFamily="84" charset="-128"/>
                  </a:endParaRPr>
                </a:p>
              </p:txBody>
            </p:sp>
            <p:sp>
              <p:nvSpPr>
                <p:cNvPr id="21" name="Right Arrow 20"/>
                <p:cNvSpPr/>
                <p:nvPr/>
              </p:nvSpPr>
              <p:spPr bwMode="auto">
                <a:xfrm rot="2825023" flipV="1">
                  <a:off x="6447044" y="3355574"/>
                  <a:ext cx="225238" cy="201061"/>
                </a:xfrm>
                <a:prstGeom prst="rightArrow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dirty="0">
                    <a:latin typeface="Lucida Grande" pitchFamily="84" charset="0"/>
                    <a:ea typeface="ヒラギノ角ゴ Pro W3" pitchFamily="84" charset="-128"/>
                  </a:endParaRPr>
                </a:p>
              </p:txBody>
            </p:sp>
            <p:sp>
              <p:nvSpPr>
                <p:cNvPr id="22" name="Right Arrow 21"/>
                <p:cNvSpPr/>
                <p:nvPr/>
              </p:nvSpPr>
              <p:spPr bwMode="auto">
                <a:xfrm rot="2825023" flipH="1">
                  <a:off x="5589794" y="6136874"/>
                  <a:ext cx="225238" cy="201061"/>
                </a:xfrm>
                <a:prstGeom prst="rightArrow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dirty="0">
                    <a:latin typeface="Lucida Grande" pitchFamily="84" charset="0"/>
                    <a:ea typeface="ヒラギノ角ゴ Pro W3" pitchFamily="84" charset="-128"/>
                  </a:endParaRPr>
                </a:p>
              </p:txBody>
            </p:sp>
            <p:sp>
              <p:nvSpPr>
                <p:cNvPr id="23" name="Right Arrow 22"/>
                <p:cNvSpPr/>
                <p:nvPr/>
              </p:nvSpPr>
              <p:spPr bwMode="auto">
                <a:xfrm rot="18774977" flipH="1" flipV="1">
                  <a:off x="6466094" y="6136874"/>
                  <a:ext cx="225238" cy="201061"/>
                </a:xfrm>
                <a:prstGeom prst="rightArrow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dirty="0">
                    <a:latin typeface="Lucida Grande" pitchFamily="84" charset="0"/>
                    <a:ea typeface="ヒラギノ角ゴ Pro W3" pitchFamily="84" charset="-128"/>
                  </a:endParaRPr>
                </a:p>
              </p:txBody>
            </p:sp>
          </p:grpSp>
          <p:sp>
            <p:nvSpPr>
              <p:cNvPr id="18" name="TextBox 17"/>
              <p:cNvSpPr txBox="1"/>
              <p:nvPr/>
            </p:nvSpPr>
            <p:spPr>
              <a:xfrm>
                <a:off x="4882743" y="2663343"/>
                <a:ext cx="2496793" cy="515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>
                    <a:latin typeface="Arial" panose="020B0604020202020204" pitchFamily="34" charset="0"/>
                  </a:rPr>
                  <a:t>Min gradient</a:t>
                </a:r>
                <a:endParaRPr lang="en-GB" sz="1400" b="1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1278941" y="4824058"/>
              <a:ext cx="1901019" cy="646331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Arial" panose="020B0604020202020204" pitchFamily="34" charset="0"/>
                </a:rPr>
                <a:t>Fixed poles = </a:t>
              </a:r>
              <a:br>
                <a:rPr lang="en-GB" dirty="0" smtClean="0">
                  <a:latin typeface="Arial" panose="020B0604020202020204" pitchFamily="34" charset="0"/>
                </a:rPr>
              </a:br>
              <a:r>
                <a:rPr lang="en-GB" dirty="0" smtClean="0">
                  <a:latin typeface="Arial" panose="020B0604020202020204" pitchFamily="34" charset="0"/>
                </a:rPr>
                <a:t>fixed field quality</a:t>
              </a:r>
              <a:endParaRPr lang="en-GB" dirty="0">
                <a:latin typeface="Arial" panose="020B0604020202020204" pitchFamily="34" charset="0"/>
              </a:endParaRPr>
            </a:p>
          </p:txBody>
        </p:sp>
      </p:grp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3327767" y="3487229"/>
            <a:ext cx="4967679" cy="173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800" dirty="0" smtClean="0">
                <a:latin typeface="Arial" panose="020B0604020202020204" pitchFamily="34" charset="0"/>
              </a:rPr>
              <a:t>4 </a:t>
            </a:r>
            <a:r>
              <a:rPr lang="en-GB" sz="1800" b="1" dirty="0" err="1" smtClean="0">
                <a:latin typeface="Arial" panose="020B0604020202020204" pitchFamily="34" charset="0"/>
              </a:rPr>
              <a:t>NdFeB</a:t>
            </a:r>
            <a:r>
              <a:rPr lang="en-GB" sz="1800" dirty="0" smtClean="0">
                <a:latin typeface="Arial" panose="020B0604020202020204" pitchFamily="34" charset="0"/>
              </a:rPr>
              <a:t> blocks, </a:t>
            </a:r>
            <a:r>
              <a:rPr lang="en-GB" sz="1800" dirty="0">
                <a:latin typeface="Arial" panose="020B0604020202020204" pitchFamily="34" charset="0"/>
              </a:rPr>
              <a:t>each </a:t>
            </a:r>
            <a:r>
              <a:rPr lang="en-GB" sz="1800" b="1" dirty="0">
                <a:latin typeface="Arial" panose="020B0604020202020204" pitchFamily="34" charset="0"/>
              </a:rPr>
              <a:t>18 x 100 x 230 mm</a:t>
            </a:r>
          </a:p>
          <a:p>
            <a:r>
              <a:rPr lang="en-GB" sz="1800" kern="0" dirty="0" smtClean="0">
                <a:latin typeface="Arial" panose="020B0604020202020204" pitchFamily="34" charset="0"/>
              </a:rPr>
              <a:t>Gradient </a:t>
            </a:r>
            <a:r>
              <a:rPr lang="en-GB" sz="1800" b="1" kern="0" dirty="0" smtClean="0">
                <a:latin typeface="Arial" panose="020B0604020202020204" pitchFamily="34" charset="0"/>
              </a:rPr>
              <a:t>15-60 </a:t>
            </a:r>
            <a:r>
              <a:rPr lang="en-GB" sz="1800" b="1" kern="0" dirty="0">
                <a:latin typeface="Arial" panose="020B0604020202020204" pitchFamily="34" charset="0"/>
              </a:rPr>
              <a:t>T/m </a:t>
            </a:r>
            <a:endParaRPr lang="en-GB" sz="1800" b="1" kern="0" dirty="0" smtClean="0">
              <a:latin typeface="Arial" panose="020B0604020202020204" pitchFamily="34" charset="0"/>
            </a:endParaRPr>
          </a:p>
          <a:p>
            <a:r>
              <a:rPr lang="en-GB" sz="1800" kern="0" dirty="0" smtClean="0">
                <a:latin typeface="Arial" panose="020B0604020202020204" pitchFamily="34" charset="0"/>
              </a:rPr>
              <a:t>Pole </a:t>
            </a:r>
            <a:r>
              <a:rPr lang="en-GB" sz="1800" kern="0" dirty="0">
                <a:latin typeface="Arial" panose="020B0604020202020204" pitchFamily="34" charset="0"/>
              </a:rPr>
              <a:t>gap </a:t>
            </a:r>
            <a:r>
              <a:rPr lang="en-GB" sz="1800" b="1" kern="0" dirty="0" smtClean="0">
                <a:latin typeface="Arial" panose="020B0604020202020204" pitchFamily="34" charset="0"/>
              </a:rPr>
              <a:t>27.2 </a:t>
            </a:r>
            <a:r>
              <a:rPr lang="en-GB" sz="1800" b="1" kern="0" dirty="0">
                <a:latin typeface="Arial" panose="020B0604020202020204" pitchFamily="34" charset="0"/>
              </a:rPr>
              <a:t>mm</a:t>
            </a:r>
          </a:p>
          <a:p>
            <a:r>
              <a:rPr lang="en-GB" sz="1800" kern="0" dirty="0">
                <a:latin typeface="Arial" panose="020B0604020202020204" pitchFamily="34" charset="0"/>
              </a:rPr>
              <a:t>Field quality </a:t>
            </a:r>
            <a:r>
              <a:rPr lang="en-GB" sz="1800" b="1" kern="0" dirty="0" smtClean="0">
                <a:latin typeface="Arial" panose="020B0604020202020204" pitchFamily="34" charset="0"/>
              </a:rPr>
              <a:t>±</a:t>
            </a:r>
            <a:r>
              <a:rPr lang="en-GB" sz="1800" b="1" kern="0" dirty="0">
                <a:latin typeface="Arial" panose="020B0604020202020204" pitchFamily="34" charset="0"/>
              </a:rPr>
              <a:t>0.1% </a:t>
            </a:r>
            <a:r>
              <a:rPr lang="en-GB" sz="1800" b="1" kern="0" dirty="0" smtClean="0">
                <a:latin typeface="Arial" panose="020B0604020202020204" pitchFamily="34" charset="0"/>
              </a:rPr>
              <a:t/>
            </a:r>
            <a:br>
              <a:rPr lang="en-GB" sz="1800" b="1" kern="0" dirty="0" smtClean="0">
                <a:latin typeface="Arial" panose="020B0604020202020204" pitchFamily="34" charset="0"/>
              </a:rPr>
            </a:br>
            <a:r>
              <a:rPr lang="en-GB" sz="1800" kern="0" dirty="0" smtClean="0">
                <a:latin typeface="Arial" panose="020B0604020202020204" pitchFamily="34" charset="0"/>
              </a:rPr>
              <a:t>over </a:t>
            </a:r>
            <a:r>
              <a:rPr lang="en-GB" sz="1800" b="1" kern="0" dirty="0">
                <a:latin typeface="Arial" panose="020B0604020202020204" pitchFamily="34" charset="0"/>
              </a:rPr>
              <a:t>23 </a:t>
            </a:r>
            <a:r>
              <a:rPr lang="en-GB" sz="1800" b="1" kern="0" dirty="0" smtClean="0">
                <a:latin typeface="Arial" panose="020B0604020202020204" pitchFamily="34" charset="0"/>
              </a:rPr>
              <a:t>mm</a:t>
            </a:r>
          </a:p>
          <a:p>
            <a:r>
              <a:rPr lang="en-GB" sz="1800" kern="0" dirty="0" smtClean="0">
                <a:latin typeface="Arial" panose="020B0604020202020204" pitchFamily="34" charset="0"/>
              </a:rPr>
              <a:t>Length </a:t>
            </a:r>
            <a:r>
              <a:rPr lang="en-GB" sz="1800" b="1" kern="0" dirty="0" smtClean="0">
                <a:latin typeface="Arial" panose="020B0604020202020204" pitchFamily="34" charset="0"/>
              </a:rPr>
              <a:t>230 mm</a:t>
            </a:r>
            <a:endParaRPr lang="en-GB" sz="1800" b="1" kern="0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16</a:t>
            </a:fld>
            <a:endParaRPr lang="en-GB"/>
          </a:p>
        </p:txBody>
      </p:sp>
      <p:grpSp>
        <p:nvGrpSpPr>
          <p:cNvPr id="28" name="Group 27"/>
          <p:cNvGrpSpPr/>
          <p:nvPr/>
        </p:nvGrpSpPr>
        <p:grpSpPr>
          <a:xfrm>
            <a:off x="5597237" y="4362186"/>
            <a:ext cx="3500464" cy="2080707"/>
            <a:chOff x="5597237" y="4060870"/>
            <a:chExt cx="3986861" cy="2382023"/>
          </a:xfrm>
        </p:grpSpPr>
        <p:sp>
          <p:nvSpPr>
            <p:cNvPr id="7" name="Rectangle 6"/>
            <p:cNvSpPr/>
            <p:nvPr/>
          </p:nvSpPr>
          <p:spPr>
            <a:xfrm>
              <a:off x="5597237" y="4060870"/>
              <a:ext cx="3986861" cy="2235504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27" name="Chart 26"/>
            <p:cNvGraphicFramePr/>
            <p:nvPr>
              <p:extLst>
                <p:ext uri="{D42A27DB-BD31-4B8C-83A1-F6EECF244321}">
                  <p14:modId xmlns:p14="http://schemas.microsoft.com/office/powerpoint/2010/main" val="602651315"/>
                </p:ext>
              </p:extLst>
            </p:nvPr>
          </p:nvGraphicFramePr>
          <p:xfrm>
            <a:off x="5643796" y="4084789"/>
            <a:ext cx="3940302" cy="23581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4054288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715543" y="1600200"/>
            <a:ext cx="2829535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Engineering of High Strength Quad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1"/>
            <a:ext cx="5842000" cy="4525963"/>
          </a:xfrm>
        </p:spPr>
        <p:txBody>
          <a:bodyPr/>
          <a:lstStyle/>
          <a:p>
            <a:r>
              <a:rPr lang="en-GB" sz="2000" dirty="0">
                <a:solidFill>
                  <a:srgbClr val="FF0000"/>
                </a:solidFill>
              </a:rPr>
              <a:t>Single axis motion with one motor and two ballscrews</a:t>
            </a:r>
          </a:p>
          <a:p>
            <a:r>
              <a:rPr lang="en-GB" sz="2000">
                <a:solidFill>
                  <a:srgbClr val="008000"/>
                </a:solidFill>
              </a:rPr>
              <a:t>Rotary encoder on motor (linear encoders used during setup to check repeatability)</a:t>
            </a:r>
            <a:endParaRPr lang="en-GB" sz="2000" dirty="0">
              <a:solidFill>
                <a:srgbClr val="008000"/>
              </a:solidFill>
            </a:endParaRPr>
          </a:p>
          <a:p>
            <a:r>
              <a:rPr lang="en-GB" sz="2000" dirty="0">
                <a:solidFill>
                  <a:srgbClr val="0000FF"/>
                </a:solidFill>
              </a:rPr>
              <a:t>Maximum force is 16.4 kN per side, reduces by x10 when stroke = 64 mm</a:t>
            </a:r>
          </a:p>
          <a:p>
            <a:r>
              <a:rPr lang="en-GB" sz="2000" dirty="0"/>
              <a:t>PM blocks bonded to steel bridge piece and protective steel plate also bonded</a:t>
            </a:r>
          </a:p>
          <a:p>
            <a:r>
              <a:rPr lang="en-GB" sz="2000" dirty="0">
                <a:solidFill>
                  <a:srgbClr val="FF0000"/>
                </a:solidFill>
              </a:rPr>
              <a:t>Steel straps added as extra security</a:t>
            </a:r>
          </a:p>
          <a:p>
            <a:endParaRPr lang="en-GB" sz="20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3095598" y="4798219"/>
            <a:ext cx="3838608" cy="1771665"/>
            <a:chOff x="479398" y="4448175"/>
            <a:chExt cx="3838608" cy="1771665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398" y="4448175"/>
              <a:ext cx="3838608" cy="177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8" name="Group 7"/>
            <p:cNvGrpSpPr/>
            <p:nvPr/>
          </p:nvGrpSpPr>
          <p:grpSpPr>
            <a:xfrm>
              <a:off x="2740185" y="5604732"/>
              <a:ext cx="306562" cy="177659"/>
              <a:chOff x="2740185" y="5604732"/>
              <a:chExt cx="306562" cy="177659"/>
            </a:xfrm>
          </p:grpSpPr>
          <p:sp>
            <p:nvSpPr>
              <p:cNvPr id="6" name="Rectangle 5"/>
              <p:cNvSpPr/>
              <p:nvPr/>
            </p:nvSpPr>
            <p:spPr bwMode="auto">
              <a:xfrm rot="2616596">
                <a:off x="2740185" y="5604732"/>
                <a:ext cx="306562" cy="166524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2400" dirty="0"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7" name="Right Arrow 6"/>
              <p:cNvSpPr/>
              <p:nvPr/>
            </p:nvSpPr>
            <p:spPr bwMode="auto">
              <a:xfrm rot="18565104">
                <a:off x="2817198" y="5618539"/>
                <a:ext cx="163852" cy="163852"/>
              </a:xfrm>
              <a:prstGeom prst="rightArrow">
                <a:avLst/>
              </a:prstGeom>
              <a:solidFill>
                <a:schemeClr val="tx1"/>
              </a:solidFill>
              <a:ln w="952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2400" dirty="0"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 rot="5213946">
              <a:off x="3685418" y="5450571"/>
              <a:ext cx="306562" cy="177659"/>
              <a:chOff x="2740185" y="5604732"/>
              <a:chExt cx="306562" cy="177659"/>
            </a:xfrm>
          </p:grpSpPr>
          <p:sp>
            <p:nvSpPr>
              <p:cNvPr id="10" name="Rectangle 9"/>
              <p:cNvSpPr/>
              <p:nvPr/>
            </p:nvSpPr>
            <p:spPr bwMode="auto">
              <a:xfrm rot="2616596">
                <a:off x="2740185" y="5604732"/>
                <a:ext cx="306562" cy="166524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2400" dirty="0"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1" name="Right Arrow 10"/>
              <p:cNvSpPr/>
              <p:nvPr/>
            </p:nvSpPr>
            <p:spPr bwMode="auto">
              <a:xfrm rot="18565104">
                <a:off x="2817198" y="5618539"/>
                <a:ext cx="163852" cy="163852"/>
              </a:xfrm>
              <a:prstGeom prst="rightArrow">
                <a:avLst/>
              </a:prstGeom>
              <a:solidFill>
                <a:schemeClr val="tx1"/>
              </a:solidFill>
              <a:ln w="952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2400" dirty="0"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36693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4"/>
          <a:srcRect t="5264" b="9080"/>
          <a:stretch/>
        </p:blipFill>
        <p:spPr>
          <a:xfrm>
            <a:off x="3160456" y="3102015"/>
            <a:ext cx="2445446" cy="3275636"/>
          </a:xfrm>
          <a:prstGeom prst="rect">
            <a:avLst/>
          </a:prstGeom>
        </p:spPr>
      </p:pic>
      <p:pic>
        <p:nvPicPr>
          <p:cNvPr id="33" name="6-25-up-dow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r="14527"/>
          <a:stretch/>
        </p:blipFill>
        <p:spPr>
          <a:xfrm>
            <a:off x="5379203" y="1212348"/>
            <a:ext cx="6968490" cy="5425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200" y="143390"/>
            <a:ext cx="10515600" cy="1325563"/>
          </a:xfrm>
        </p:spPr>
        <p:txBody>
          <a:bodyPr/>
          <a:lstStyle/>
          <a:p>
            <a:r>
              <a:rPr lang="en-GB" dirty="0" smtClean="0"/>
              <a:t>ZEPTO Q2: High Dynamic Range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8685" y="1170558"/>
            <a:ext cx="6144411" cy="3229670"/>
          </a:xfrm>
        </p:spPr>
        <p:txBody>
          <a:bodyPr>
            <a:normAutofit/>
          </a:bodyPr>
          <a:lstStyle/>
          <a:p>
            <a:r>
              <a:rPr lang="en-GB" sz="1800" dirty="0" smtClean="0"/>
              <a:t>Factor of 12 tuning range: </a:t>
            </a:r>
            <a:r>
              <a:rPr lang="en-GB" sz="1800" b="1" dirty="0" smtClean="0"/>
              <a:t>3.5-43 T/m</a:t>
            </a:r>
          </a:p>
          <a:p>
            <a:pPr lvl="1"/>
            <a:r>
              <a:rPr lang="en-GB" sz="1400" dirty="0" smtClean="0"/>
              <a:t>Tuning using outer shell as secondary flux circuit</a:t>
            </a:r>
            <a:br>
              <a:rPr lang="en-GB" sz="1400" dirty="0" smtClean="0"/>
            </a:br>
            <a:r>
              <a:rPr lang="en-GB" sz="1400" b="1" dirty="0" smtClean="0"/>
              <a:t>to reduce quad strength rapidly</a:t>
            </a:r>
          </a:p>
          <a:p>
            <a:pPr lvl="1"/>
            <a:r>
              <a:rPr lang="en-GB" sz="1400" dirty="0" smtClean="0"/>
              <a:t>PMs move perpendicular to magnetic axis </a:t>
            </a:r>
            <a:r>
              <a:rPr lang="en-GB" sz="1400" dirty="0" smtClean="0">
                <a:sym typeface="Wingdings" panose="05000000000000000000" pitchFamily="2" charset="2"/>
              </a:rPr>
              <a:t></a:t>
            </a:r>
            <a:r>
              <a:rPr lang="en-GB" sz="1400" b="1" dirty="0" smtClean="0">
                <a:sym typeface="Wingdings" panose="05000000000000000000" pitchFamily="2" charset="2"/>
              </a:rPr>
              <a:t> smaller forces</a:t>
            </a:r>
            <a:endParaRPr lang="en-GB" sz="1400" b="1" dirty="0" smtClean="0"/>
          </a:p>
          <a:p>
            <a:r>
              <a:rPr lang="en-GB" sz="1800" dirty="0" smtClean="0"/>
              <a:t>Smaller magnetic centre shift of </a:t>
            </a:r>
            <a:r>
              <a:rPr lang="en-GB" sz="1800" b="1" dirty="0" smtClean="0"/>
              <a:t>80 µm</a:t>
            </a:r>
          </a:p>
          <a:p>
            <a:r>
              <a:rPr lang="en-GB" sz="1800" dirty="0" smtClean="0"/>
              <a:t>2 </a:t>
            </a:r>
            <a:r>
              <a:rPr lang="en-GB" sz="1800" dirty="0" err="1" smtClean="0"/>
              <a:t>NdFeB</a:t>
            </a:r>
            <a:r>
              <a:rPr lang="en-GB" sz="1800" dirty="0" smtClean="0"/>
              <a:t> blocks, each </a:t>
            </a:r>
            <a:r>
              <a:rPr lang="en-GB" sz="1800" b="1" dirty="0" smtClean="0"/>
              <a:t>37.2 x 70 x 190 mm</a:t>
            </a:r>
          </a:p>
          <a:p>
            <a:r>
              <a:rPr lang="en-GB" sz="1800" kern="0" dirty="0" smtClean="0"/>
              <a:t>Pole gap </a:t>
            </a:r>
            <a:r>
              <a:rPr lang="en-GB" sz="1800" b="1" kern="0" dirty="0"/>
              <a:t>27.6 mm</a:t>
            </a:r>
          </a:p>
          <a:p>
            <a:r>
              <a:rPr lang="en-GB" sz="1800" kern="0" dirty="0"/>
              <a:t>Field </a:t>
            </a:r>
            <a:r>
              <a:rPr lang="en-GB" sz="1800" kern="0" dirty="0" smtClean="0"/>
              <a:t>quality </a:t>
            </a:r>
            <a:r>
              <a:rPr lang="en-GB" sz="1800" b="1" kern="0" dirty="0"/>
              <a:t>±0.1% </a:t>
            </a:r>
            <a:r>
              <a:rPr lang="en-GB" sz="1800" kern="0" dirty="0"/>
              <a:t>over </a:t>
            </a:r>
            <a:r>
              <a:rPr lang="en-GB" sz="1800" b="1" kern="0" dirty="0"/>
              <a:t>23 mm</a:t>
            </a:r>
          </a:p>
          <a:p>
            <a:r>
              <a:rPr lang="en-GB" sz="1800" kern="0" dirty="0"/>
              <a:t>Length: </a:t>
            </a:r>
            <a:r>
              <a:rPr lang="en-GB" sz="1800" b="1" kern="0" dirty="0"/>
              <a:t>190 mm</a:t>
            </a:r>
          </a:p>
          <a:p>
            <a:endParaRPr lang="en-GB" sz="1800" dirty="0" smtClean="0">
              <a:solidFill>
                <a:srgbClr val="0000FF"/>
              </a:solidFill>
            </a:endParaRPr>
          </a:p>
          <a:p>
            <a:endParaRPr lang="en-GB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8871347" y="0"/>
            <a:ext cx="3320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b="1" dirty="0" smtClean="0">
                <a:latin typeface="Arial" panose="020B0604020202020204" pitchFamily="34" charset="0"/>
              </a:rPr>
              <a:t>Shepherd </a:t>
            </a:r>
            <a:r>
              <a:rPr lang="en-GB" sz="1400" b="1" i="1" dirty="0" smtClean="0">
                <a:latin typeface="Arial" panose="020B0604020202020204" pitchFamily="34" charset="0"/>
              </a:rPr>
              <a:t>et al</a:t>
            </a:r>
            <a:r>
              <a:rPr lang="en-GB" sz="1400" dirty="0" smtClean="0">
                <a:latin typeface="Arial" panose="020B0604020202020204" pitchFamily="34" charset="0"/>
              </a:rPr>
              <a:t>, IPAC2014 </a:t>
            </a:r>
            <a:r>
              <a:rPr lang="en-GB" sz="1400" dirty="0" smtClean="0">
                <a:latin typeface="Arial" panose="020B0604020202020204" pitchFamily="34" charset="0"/>
                <a:hlinkClick r:id="rId6"/>
              </a:rPr>
              <a:t>TUPRO113</a:t>
            </a:r>
            <a:r>
              <a:rPr lang="en-GB" sz="1400" dirty="0">
                <a:latin typeface="Arial" panose="020B0604020202020204" pitchFamily="34" charset="0"/>
              </a:rPr>
              <a:t> </a:t>
            </a:r>
            <a:endParaRPr lang="en-GB" sz="1400" dirty="0" smtClean="0">
              <a:latin typeface="Arial" panose="020B0604020202020204" pitchFamily="34" charset="0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9654477" y="3239491"/>
            <a:ext cx="301526" cy="353510"/>
          </a:xfrm>
          <a:prstGeom prst="rightArrow">
            <a:avLst/>
          </a:prstGeom>
          <a:solidFill>
            <a:schemeClr val="tx1"/>
          </a:solidFill>
          <a:scene3d>
            <a:camera prst="orthographicFront">
              <a:rot lat="21000000" lon="2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24" name="Right Arrow 23"/>
          <p:cNvSpPr/>
          <p:nvPr/>
        </p:nvSpPr>
        <p:spPr>
          <a:xfrm flipH="1">
            <a:off x="9654477" y="4880243"/>
            <a:ext cx="301526" cy="353512"/>
          </a:xfrm>
          <a:prstGeom prst="rightArrow">
            <a:avLst/>
          </a:prstGeom>
          <a:solidFill>
            <a:schemeClr val="tx1"/>
          </a:solidFill>
          <a:scene3d>
            <a:camera prst="orthographicFront">
              <a:rot lat="21000000" lon="2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18</a:t>
            </a:fld>
            <a:endParaRPr lang="en-GB"/>
          </a:p>
        </p:txBody>
      </p:sp>
      <p:graphicFrame>
        <p:nvGraphicFramePr>
          <p:cNvPr id="12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454633"/>
              </p:ext>
            </p:extLst>
          </p:nvPr>
        </p:nvGraphicFramePr>
        <p:xfrm>
          <a:off x="0" y="4418027"/>
          <a:ext cx="3391382" cy="2018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286057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0000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85185E-6 L 3.33333E-6 -0.12199 L 3.33333E-6 1.85185E-6 Z " pathEditMode="relative" rAng="0" ptsTypes="AAA">
                                      <p:cBhvr>
                                        <p:cTn id="13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11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0.00046 L -0.00052 0.11319 C -0.00052 0.0993 -0.00052 0.08333 -0.00052 0.06991 L -0.00052 -0.00046 Z " pathEditMode="relative" rAng="0" ptsTypes="AAAA">
                                      <p:cBhvr>
                                        <p:cTn id="15" dur="1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0" repeatCount="indefinite" fill="hold" display="0">
                  <p:stCondLst>
                    <p:cond delay="indefinite"/>
                  </p:stCondLst>
                </p:cTn>
                <p:tgtEl>
                  <p:spTgt spid="33"/>
                </p:tgtEl>
              </p:cMediaNode>
            </p:video>
          </p:childTnLst>
        </p:cTn>
      </p:par>
    </p:tnLst>
    <p:bldLst>
      <p:bldP spid="3" grpId="0" animBg="1"/>
      <p:bldP spid="3" grpId="1" animBg="1"/>
      <p:bldP spid="24" grpId="0" animBg="1"/>
      <p:bldP spid="24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5" y="3089143"/>
            <a:ext cx="6055018" cy="3699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17795" y="161235"/>
            <a:ext cx="1779099" cy="3136442"/>
            <a:chOff x="5896460" y="2506556"/>
            <a:chExt cx="2424248" cy="4282289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5896460" y="2506556"/>
              <a:ext cx="2424248" cy="4282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ight Arrow 4"/>
            <p:cNvSpPr/>
            <p:nvPr/>
          </p:nvSpPr>
          <p:spPr bwMode="auto">
            <a:xfrm flipH="1">
              <a:off x="7618574" y="5420276"/>
              <a:ext cx="690235" cy="261813"/>
            </a:xfrm>
            <a:prstGeom prst="rightArrow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288" y="345600"/>
            <a:ext cx="9900512" cy="770400"/>
          </a:xfrm>
        </p:spPr>
        <p:txBody>
          <a:bodyPr/>
          <a:lstStyle/>
          <a:p>
            <a:r>
              <a:rPr lang="en-GB" dirty="0" smtClean="0"/>
              <a:t>Magnet Centre Movement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297759" y="1133075"/>
            <a:ext cx="74785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000" dirty="0">
                <a:solidFill>
                  <a:srgbClr val="FF0000"/>
                </a:solidFill>
              </a:rPr>
              <a:t>The magnet centre moves upwards by </a:t>
            </a:r>
            <a:r>
              <a:rPr lang="en-GB" sz="2000" b="1" dirty="0">
                <a:solidFill>
                  <a:srgbClr val="FF0000"/>
                </a:solidFill>
              </a:rPr>
              <a:t>~100 µm </a:t>
            </a:r>
            <a:r>
              <a:rPr lang="en-GB" sz="2000" dirty="0">
                <a:solidFill>
                  <a:srgbClr val="FF0000"/>
                </a:solidFill>
              </a:rPr>
              <a:t>as the permanent magnets are moved away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>
                <a:solidFill>
                  <a:srgbClr val="0000FF"/>
                </a:solidFill>
              </a:rPr>
              <a:t>3D modelling suggests this is due to the rails being </a:t>
            </a:r>
            <a:r>
              <a:rPr lang="en-GB" sz="2000" b="1" dirty="0">
                <a:solidFill>
                  <a:srgbClr val="0000FF"/>
                </a:solidFill>
              </a:rPr>
              <a:t>ferromagnetic</a:t>
            </a:r>
            <a:r>
              <a:rPr lang="en-GB" sz="2000" dirty="0">
                <a:solidFill>
                  <a:srgbClr val="0000FF"/>
                </a:solidFill>
              </a:rPr>
              <a:t>  (</a:t>
            </a:r>
            <a:r>
              <a:rPr lang="en-GB" sz="2000" b="1" i="1" dirty="0">
                <a:solidFill>
                  <a:srgbClr val="0000FF"/>
                </a:solidFill>
              </a:rPr>
              <a:t>µ</a:t>
            </a:r>
            <a:r>
              <a:rPr lang="en-GB" sz="2000" b="1" i="1" baseline="-25000" dirty="0">
                <a:solidFill>
                  <a:srgbClr val="0000FF"/>
                </a:solidFill>
              </a:rPr>
              <a:t>r</a:t>
            </a:r>
            <a:r>
              <a:rPr lang="en-GB" sz="2000" b="1" dirty="0">
                <a:solidFill>
                  <a:srgbClr val="0000FF"/>
                </a:solidFill>
              </a:rPr>
              <a:t> ~ 100</a:t>
            </a:r>
            <a:r>
              <a:rPr lang="en-GB" sz="2000" dirty="0">
                <a:solidFill>
                  <a:srgbClr val="0000FF"/>
                </a:solidFill>
              </a:rPr>
              <a:t>, measured) and </a:t>
            </a:r>
            <a:r>
              <a:rPr lang="en-GB" sz="2000" b="1" dirty="0">
                <a:solidFill>
                  <a:srgbClr val="0000FF"/>
                </a:solidFill>
              </a:rPr>
              <a:t>not mounted symmetrically </a:t>
            </a:r>
            <a:r>
              <a:rPr lang="en-GB" sz="2000" dirty="0">
                <a:solidFill>
                  <a:srgbClr val="0000FF"/>
                </a:solidFill>
              </a:rPr>
              <a:t>about the midplane – should be easy to fix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>
                <a:solidFill>
                  <a:srgbClr val="008000"/>
                </a:solidFill>
              </a:rPr>
              <a:t>Motor/gearbox assembly may also be a contributing factor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813" y="3278661"/>
            <a:ext cx="5816865" cy="338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65411" y="162693"/>
            <a:ext cx="2424267" cy="292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750463" y="3360269"/>
            <a:ext cx="2206181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Q1 axis shift (vertical)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098727" y="3360269"/>
            <a:ext cx="1325491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Q2 axis shift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1326932" y="4235758"/>
            <a:ext cx="652743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/>
              <a:t>horiz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0451172" y="5617085"/>
            <a:ext cx="871392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vertical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2334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" r="30883"/>
          <a:stretch/>
        </p:blipFill>
        <p:spPr>
          <a:xfrm rot="5400000">
            <a:off x="5696367" y="362368"/>
            <a:ext cx="6858000" cy="61332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E6DE168-6938-B747-BEE8-8CC9B28012D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007"/>
          <a:stretch/>
        </p:blipFill>
        <p:spPr>
          <a:xfrm>
            <a:off x="5731098" y="0"/>
            <a:ext cx="6460901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B66DC9-76C9-5140-A7C4-B9B833C488D1}"/>
              </a:ext>
            </a:extLst>
          </p:cNvPr>
          <p:cNvSpPr txBox="1"/>
          <p:nvPr/>
        </p:nvSpPr>
        <p:spPr>
          <a:xfrm>
            <a:off x="423748" y="1380700"/>
            <a:ext cx="5101814" cy="918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Introduction</a:t>
            </a:r>
            <a:endParaRPr kumimoji="0" lang="en-US" sz="2400" b="1" i="0" u="none" strike="noStrike" kern="1200" cap="none" spc="-10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ermanent magnets in accelerators; 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advantages and disadvantages.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EBDC0C-5E44-914B-85A5-07AF5BC1B9B6}"/>
              </a:ext>
            </a:extLst>
          </p:cNvPr>
          <p:cNvSpPr txBox="1"/>
          <p:nvPr/>
        </p:nvSpPr>
        <p:spPr>
          <a:xfrm>
            <a:off x="423748" y="2408947"/>
            <a:ext cx="5101814" cy="7027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Adjustable PMs</a:t>
            </a:r>
            <a:endParaRPr kumimoji="0" lang="en-US" sz="2400" b="1" i="0" u="none" strike="noStrike" kern="1200" cap="none" spc="-10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Projects to develop and extend the use of PMs.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FD7155-AB0C-D84C-8261-743120695688}"/>
              </a:ext>
            </a:extLst>
          </p:cNvPr>
          <p:cNvSpPr txBox="1"/>
          <p:nvPr/>
        </p:nvSpPr>
        <p:spPr>
          <a:xfrm>
            <a:off x="423748" y="3437194"/>
            <a:ext cx="5101814" cy="7027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ZEPTO project</a:t>
            </a:r>
            <a:endParaRPr kumimoji="0" lang="en-US" sz="2400" b="1" i="0" u="none" strike="noStrike" kern="1200" cap="none" spc="-10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</a:t>
            </a:r>
            <a:r>
              <a:rPr kumimoji="0" lang="en-GB" sz="1400" b="0" i="0" u="none" strike="noStrike" kern="1200" cap="none" spc="0" normalizeH="0" noProof="0" dirty="0" err="1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unable</a:t>
            </a:r>
            <a:r>
              <a:rPr kumimoji="0" lang="en-GB" sz="1400" b="0" i="0" u="none" strike="noStrike" kern="1200" cap="none" spc="0" normalizeH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400" b="0" i="0" u="none" strike="noStrike" kern="1200" cap="none" spc="0" normalizeH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PM-based quadrupole and dipole </a:t>
            </a:r>
            <a:r>
              <a:rPr kumimoji="0" lang="en-GB" sz="1400" b="0" i="0" u="none" strike="noStrike" kern="1200" cap="none" spc="0" normalizeH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magnets at STFC.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4031FC-5C47-AB47-A1A8-0701484C0E42}"/>
              </a:ext>
            </a:extLst>
          </p:cNvPr>
          <p:cNvSpPr txBox="1"/>
          <p:nvPr/>
        </p:nvSpPr>
        <p:spPr>
          <a:xfrm>
            <a:off x="423748" y="4465442"/>
            <a:ext cx="5101814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</a:t>
            </a:r>
            <a:r>
              <a:rPr kumimoji="0" lang="en-US" sz="2400" b="1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Conclusions</a:t>
            </a:r>
            <a:endParaRPr kumimoji="0" lang="en-US" sz="2400" b="1" i="0" u="none" strike="noStrike" kern="1200" cap="none" spc="-10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01E8603-51D4-7C45-829A-9AE25E5A2E4F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Overview</a:t>
            </a:r>
            <a:endParaRPr kumimoji="0" lang="en-US" sz="4400" b="1" i="0" u="none" strike="noStrike" kern="1200" cap="none" spc="-15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338B96-DB54-A843-B2A0-83FB422A5475}"/>
              </a:ext>
            </a:extLst>
          </p:cNvPr>
          <p:cNvSpPr txBox="1"/>
          <p:nvPr/>
        </p:nvSpPr>
        <p:spPr>
          <a:xfrm rot="16200000">
            <a:off x="10705611" y="4816820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Image © STFC Alan Ford </a:t>
            </a:r>
          </a:p>
        </p:txBody>
      </p:sp>
    </p:spTree>
    <p:extLst>
      <p:ext uri="{BB962C8B-B14F-4D97-AF65-F5344CB8AC3E}">
        <p14:creationId xmlns:p14="http://schemas.microsoft.com/office/powerpoint/2010/main" val="3760646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epto animation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4627" t="12063" r="18474"/>
          <a:stretch/>
        </p:blipFill>
        <p:spPr>
          <a:xfrm>
            <a:off x="5832389" y="2697291"/>
            <a:ext cx="6256146" cy="40241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ZEPTO Dipole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74536"/>
            <a:ext cx="5963920" cy="2825545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en-GB" dirty="0" smtClean="0"/>
              <a:t>Prototype based on specifications for CLIC DB turnaround loops</a:t>
            </a:r>
          </a:p>
          <a:p>
            <a:pPr>
              <a:lnSpc>
                <a:spcPct val="110000"/>
              </a:lnSpc>
            </a:pPr>
            <a:r>
              <a:rPr lang="en-GB" b="1" dirty="0"/>
              <a:t>0.46-1.1 T</a:t>
            </a:r>
            <a:r>
              <a:rPr lang="en-GB" dirty="0"/>
              <a:t> tuning range (</a:t>
            </a:r>
            <a:r>
              <a:rPr lang="en-GB" b="1" dirty="0"/>
              <a:t>355 mm </a:t>
            </a:r>
            <a:r>
              <a:rPr lang="en-GB" dirty="0"/>
              <a:t>stroke</a:t>
            </a:r>
            <a:r>
              <a:rPr lang="en-GB" dirty="0" smtClean="0"/>
              <a:t>)</a:t>
            </a:r>
          </a:p>
          <a:p>
            <a:pPr>
              <a:lnSpc>
                <a:spcPct val="110000"/>
              </a:lnSpc>
            </a:pPr>
            <a:r>
              <a:rPr lang="en-GB" dirty="0" err="1"/>
              <a:t>NdFeB</a:t>
            </a:r>
            <a:r>
              <a:rPr lang="en-GB" dirty="0"/>
              <a:t> block: </a:t>
            </a:r>
            <a:r>
              <a:rPr lang="en-GB" b="1" dirty="0"/>
              <a:t>500x400x200 mm</a:t>
            </a:r>
            <a:r>
              <a:rPr lang="en-GB" dirty="0"/>
              <a:t>, </a:t>
            </a:r>
            <a:r>
              <a:rPr lang="en-GB" i="1" dirty="0"/>
              <a:t>B</a:t>
            </a:r>
            <a:r>
              <a:rPr lang="en-GB" i="1" baseline="-25000" dirty="0"/>
              <a:t>r</a:t>
            </a:r>
            <a:r>
              <a:rPr lang="en-GB" dirty="0"/>
              <a:t> </a:t>
            </a:r>
            <a:r>
              <a:rPr lang="en-GB" b="1" dirty="0"/>
              <a:t>1.38 T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Horizontal field quality: </a:t>
            </a:r>
            <a:r>
              <a:rPr lang="en-GB" b="1" dirty="0" smtClean="0"/>
              <a:t>±1x10</a:t>
            </a:r>
            <a:r>
              <a:rPr lang="en-GB" b="1" baseline="30000" dirty="0" smtClean="0"/>
              <a:t>-3</a:t>
            </a:r>
            <a:r>
              <a:rPr lang="en-GB" b="1" dirty="0" smtClean="0"/>
              <a:t> </a:t>
            </a:r>
            <a:r>
              <a:rPr lang="en-GB" dirty="0" smtClean="0"/>
              <a:t>over </a:t>
            </a:r>
            <a:r>
              <a:rPr lang="en-GB" b="1" dirty="0" smtClean="0"/>
              <a:t>40 mm</a:t>
            </a:r>
            <a:endParaRPr lang="en-GB" b="1" dirty="0"/>
          </a:p>
          <a:p>
            <a:pPr>
              <a:lnSpc>
                <a:spcPct val="110000"/>
              </a:lnSpc>
            </a:pPr>
            <a:r>
              <a:rPr lang="en-GB" dirty="0" smtClean="0"/>
              <a:t>Built and tested in 2019 at Daresbury Laboratory</a:t>
            </a:r>
            <a:endParaRPr lang="en-GB" dirty="0"/>
          </a:p>
        </p:txBody>
      </p:sp>
      <p:pic>
        <p:nvPicPr>
          <p:cNvPr id="5" name="Picture 5" descr="C:\Users\fxq83521\Desktop\Photos\2016-4-07-Complete Assy-06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6210" y="617953"/>
            <a:ext cx="3197590" cy="2216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20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38" b="16097"/>
          <a:stretch/>
        </p:blipFill>
        <p:spPr>
          <a:xfrm>
            <a:off x="403200" y="4226254"/>
            <a:ext cx="4229947" cy="2197407"/>
          </a:xfrm>
          <a:prstGeom prst="rect">
            <a:avLst/>
          </a:prstGeom>
        </p:spPr>
      </p:pic>
      <p:pic>
        <p:nvPicPr>
          <p:cNvPr id="10" name="Picture 3" descr="C:\Users\fxq83521\Documents\CLIC PMD\Report\Integrated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43184"/>
            <a:ext cx="2822458" cy="2291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858010" y="57348"/>
            <a:ext cx="33339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b="1" dirty="0" smtClean="0">
                <a:latin typeface="Arial" panose="020B0604020202020204" pitchFamily="34" charset="0"/>
              </a:rPr>
              <a:t>Bainbridge </a:t>
            </a:r>
            <a:r>
              <a:rPr lang="en-GB" sz="1400" i="1" dirty="0" smtClean="0">
                <a:latin typeface="Arial" panose="020B0604020202020204" pitchFamily="34" charset="0"/>
              </a:rPr>
              <a:t>et al</a:t>
            </a:r>
            <a:r>
              <a:rPr lang="en-GB" sz="1400" dirty="0" smtClean="0">
                <a:latin typeface="Arial" panose="020B0604020202020204" pitchFamily="34" charset="0"/>
              </a:rPr>
              <a:t>, IPAC2017 </a:t>
            </a:r>
            <a:r>
              <a:rPr lang="en-GB" sz="1400" dirty="0" smtClean="0">
                <a:latin typeface="Arial" panose="020B0604020202020204" pitchFamily="34" charset="0"/>
                <a:hlinkClick r:id="rId8"/>
              </a:rPr>
              <a:t>THPIK105</a:t>
            </a:r>
            <a:r>
              <a:rPr lang="en-GB" sz="1400" dirty="0" smtClean="0">
                <a:latin typeface="Arial" panose="020B0604020202020204" pitchFamily="34" charset="0"/>
              </a:rPr>
              <a:t> </a:t>
            </a:r>
          </a:p>
          <a:p>
            <a:pPr algn="r"/>
            <a:r>
              <a:rPr lang="en-GB" sz="1400" b="1" dirty="0" smtClean="0">
                <a:latin typeface="Arial" panose="020B0604020202020204" pitchFamily="34" charset="0"/>
              </a:rPr>
              <a:t>Bainbridge</a:t>
            </a:r>
            <a:r>
              <a:rPr lang="en-GB" sz="1400" dirty="0" smtClean="0">
                <a:latin typeface="Arial" panose="020B0604020202020204" pitchFamily="34" charset="0"/>
              </a:rPr>
              <a:t>, </a:t>
            </a:r>
            <a:r>
              <a:rPr lang="en-GB" sz="1400" dirty="0" smtClean="0">
                <a:latin typeface="Arial" panose="020B0604020202020204" pitchFamily="34" charset="0"/>
                <a:hlinkClick r:id="rId9"/>
              </a:rPr>
              <a:t>IMMW21 workshop</a:t>
            </a:r>
            <a:endParaRPr lang="en-GB" sz="14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811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ZEPTO Dipole Construction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6660" y="4067315"/>
            <a:ext cx="8069580" cy="2528164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Extremely large PM</a:t>
            </a:r>
          </a:p>
          <a:p>
            <a:r>
              <a:rPr lang="en-GB" dirty="0" smtClean="0"/>
              <a:t>Lowered vertically into steel pole assembly</a:t>
            </a:r>
          </a:p>
          <a:p>
            <a:r>
              <a:rPr lang="en-GB" dirty="0" smtClean="0"/>
              <a:t>Mass 350kg + magnetic force 27 </a:t>
            </a:r>
            <a:r>
              <a:rPr lang="en-GB" dirty="0" err="1" smtClean="0"/>
              <a:t>kN</a:t>
            </a:r>
            <a:r>
              <a:rPr lang="en-GB" dirty="0" smtClean="0"/>
              <a:t> = </a:t>
            </a:r>
            <a:r>
              <a:rPr lang="en-GB" b="1" dirty="0" smtClean="0"/>
              <a:t>30.5 </a:t>
            </a:r>
            <a:r>
              <a:rPr lang="en-GB" b="1" dirty="0" err="1" smtClean="0"/>
              <a:t>kN</a:t>
            </a:r>
            <a:endParaRPr lang="en-GB" dirty="0" smtClean="0"/>
          </a:p>
          <a:p>
            <a:r>
              <a:rPr lang="en-GB" dirty="0" smtClean="0"/>
              <a:t>PM became ‘wedged’ due to slight misalignment (2mm)</a:t>
            </a:r>
          </a:p>
          <a:p>
            <a:r>
              <a:rPr lang="en-GB" dirty="0" smtClean="0"/>
              <a:t>Frame not anchored to floor correctly</a:t>
            </a:r>
          </a:p>
          <a:p>
            <a:r>
              <a:rPr lang="en-GB" dirty="0" smtClean="0"/>
              <a:t>Not enough fine control on crane </a:t>
            </a:r>
            <a:r>
              <a:rPr lang="en-GB" dirty="0" smtClean="0">
                <a:sym typeface="Wingdings" panose="05000000000000000000" pitchFamily="2" charset="2"/>
              </a:rPr>
              <a:t> frame pulled out of floor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7688" y="4383337"/>
            <a:ext cx="2528162" cy="18961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709" y="1391127"/>
            <a:ext cx="3230071" cy="25232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8134" y="1391126"/>
            <a:ext cx="3359446" cy="25195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2521" y="1391124"/>
            <a:ext cx="2113696" cy="25195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15706" y="4067316"/>
            <a:ext cx="1180934" cy="2529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107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ZEPTO Dipole </a:t>
            </a:r>
            <a:r>
              <a:rPr lang="en-GB" dirty="0" smtClean="0"/>
              <a:t>Measurements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94885"/>
            <a:ext cx="433691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Full suite of measurements performed on ZEPTO dipole, performed well but showed mechanical modifications needed:</a:t>
            </a:r>
          </a:p>
        </p:txBody>
      </p:sp>
      <p:pic>
        <p:nvPicPr>
          <p:cNvPr id="6" name="Picture 2" descr="C:\Users\fxq83521\Documents\CLIC PMD\Report\slope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95" b="53123"/>
          <a:stretch/>
        </p:blipFill>
        <p:spPr bwMode="auto">
          <a:xfrm>
            <a:off x="272374" y="4856778"/>
            <a:ext cx="3890501" cy="1621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8600" y="2806755"/>
            <a:ext cx="41256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Measurements showed 2 problems:</a:t>
            </a:r>
          </a:p>
          <a:p>
            <a:pPr marL="342900" indent="-342900">
              <a:buAutoNum type="arabicParenR"/>
            </a:pPr>
            <a:r>
              <a:rPr lang="en-GB" dirty="0"/>
              <a:t>A longitudinal gradient in the field</a:t>
            </a:r>
          </a:p>
          <a:p>
            <a:pPr marL="342900" indent="-342900">
              <a:buAutoNum type="arabicParenR"/>
            </a:pPr>
            <a:r>
              <a:rPr lang="en-GB" dirty="0"/>
              <a:t>The gradient changes as the block moves</a:t>
            </a:r>
          </a:p>
          <a:p>
            <a:endParaRPr lang="en-GB" dirty="0"/>
          </a:p>
          <a:p>
            <a:r>
              <a:rPr lang="en-GB" dirty="0"/>
              <a:t>Error in construction was to blame, needed adjusting and re-measuring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38629" y="1338880"/>
            <a:ext cx="4176464" cy="3499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98060" y="4871459"/>
            <a:ext cx="47285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Cannot do any machining to pole faces once magnet is assembled.</a:t>
            </a:r>
          </a:p>
          <a:p>
            <a:endParaRPr lang="en-GB" dirty="0"/>
          </a:p>
          <a:p>
            <a:r>
              <a:rPr lang="en-GB" dirty="0"/>
              <a:t>However 3 support pillars have screw threads allowing independent adjustment with a very big (and non-magnetic!) spanner.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8875544" y="1338880"/>
            <a:ext cx="3182079" cy="3191513"/>
            <a:chOff x="7621563" y="1441090"/>
            <a:chExt cx="4392112" cy="4405133"/>
          </a:xfrm>
        </p:grpSpPr>
        <p:graphicFrame>
          <p:nvGraphicFramePr>
            <p:cNvPr id="9" name="Chart 8"/>
            <p:cNvGraphicFramePr>
              <a:graphicFrameLocks/>
            </p:cNvGraphicFramePr>
            <p:nvPr>
              <p:extLst/>
            </p:nvPr>
          </p:nvGraphicFramePr>
          <p:xfrm>
            <a:off x="7621563" y="1441090"/>
            <a:ext cx="4392112" cy="217226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10" name="Chart 9"/>
            <p:cNvGraphicFramePr>
              <a:graphicFrameLocks/>
            </p:cNvGraphicFramePr>
            <p:nvPr>
              <p:extLst/>
            </p:nvPr>
          </p:nvGraphicFramePr>
          <p:xfrm>
            <a:off x="7713092" y="3689260"/>
            <a:ext cx="4032072" cy="215696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339268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8" t="1234" r="2223"/>
          <a:stretch>
            <a:fillRect/>
          </a:stretch>
        </p:blipFill>
        <p:spPr bwMode="auto">
          <a:xfrm>
            <a:off x="5556186" y="2927825"/>
            <a:ext cx="2650370" cy="3535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770" y="1268683"/>
            <a:ext cx="2578236" cy="14462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1900" y="0"/>
            <a:ext cx="4610100" cy="1680766"/>
          </a:xfrm>
          <a:prstGeom prst="snip2DiagRect">
            <a:avLst>
              <a:gd name="adj1" fmla="val 0"/>
              <a:gd name="adj2" fmla="val 30812"/>
            </a:avLst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ZEPTO Diamond Quadrupole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297354"/>
            <a:ext cx="5846322" cy="5408245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GB" dirty="0" smtClean="0"/>
              <a:t>Aim: demonstrate operation of a ZEPTO quadrupole on a working accelerator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Install a </a:t>
            </a:r>
            <a:r>
              <a:rPr lang="en-GB" dirty="0" err="1" smtClean="0"/>
              <a:t>tunable</a:t>
            </a:r>
            <a:r>
              <a:rPr lang="en-GB" dirty="0" smtClean="0"/>
              <a:t> PM </a:t>
            </a:r>
            <a:r>
              <a:rPr lang="en-GB" dirty="0" smtClean="0"/>
              <a:t>quad </a:t>
            </a:r>
            <a:r>
              <a:rPr lang="en-GB" dirty="0" smtClean="0"/>
              <a:t>as a drop-in replacement for an EM quadrupole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To be installed at Diamond Light Source, on the BTS transfer line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Enabled by STFC’s Proof </a:t>
            </a:r>
            <a:r>
              <a:rPr lang="en-GB" dirty="0" smtClean="0"/>
              <a:t>of Concept Fund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Step towards commercialisation of ZEPTO technology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Design complete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Assembly </a:t>
            </a:r>
            <a:r>
              <a:rPr lang="en-GB" dirty="0" smtClean="0"/>
              <a:t>and </a:t>
            </a:r>
            <a:r>
              <a:rPr lang="en-GB" dirty="0" smtClean="0"/>
              <a:t>testing at Daresbury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in early 2021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Installation at Diamond </a:t>
            </a:r>
            <a:br>
              <a:rPr lang="en-GB" dirty="0" smtClean="0"/>
            </a:br>
            <a:r>
              <a:rPr lang="en-GB" dirty="0" smtClean="0"/>
              <a:t>in March 2021 shutdown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0300" y="1011046"/>
            <a:ext cx="2133600" cy="626302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7698155" y="1981074"/>
            <a:ext cx="4356364" cy="448225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lvl="1" indent="-342900">
              <a:lnSpc>
                <a:spcPct val="100000"/>
              </a:lnSpc>
            </a:pPr>
            <a:r>
              <a:rPr lang="en-GB" sz="2000" dirty="0" smtClean="0">
                <a:latin typeface="Arial" panose="020B0604020202020204" pitchFamily="34" charset="0"/>
              </a:rPr>
              <a:t>Similar design to ZEPTO-Q2</a:t>
            </a:r>
          </a:p>
          <a:p>
            <a:pPr marL="1257300" lvl="2" indent="-342900">
              <a:lnSpc>
                <a:spcPct val="100000"/>
              </a:lnSpc>
            </a:pPr>
            <a:r>
              <a:rPr lang="en-GB" sz="1600" dirty="0" smtClean="0">
                <a:latin typeface="Arial" panose="020B0604020202020204" pitchFamily="34" charset="0"/>
              </a:rPr>
              <a:t>Outer shell for large tuning range</a:t>
            </a:r>
          </a:p>
          <a:p>
            <a:pPr marL="800100" lvl="1" indent="-342900">
              <a:lnSpc>
                <a:spcPct val="100000"/>
              </a:lnSpc>
            </a:pPr>
            <a:r>
              <a:rPr lang="en-GB" sz="2000" dirty="0" smtClean="0">
                <a:latin typeface="Arial" panose="020B0604020202020204" pitchFamily="34" charset="0"/>
              </a:rPr>
              <a:t>SmCo </a:t>
            </a:r>
            <a:r>
              <a:rPr lang="en-GB" sz="2000" dirty="0">
                <a:latin typeface="Arial" panose="020B0604020202020204" pitchFamily="34" charset="0"/>
              </a:rPr>
              <a:t>blocks</a:t>
            </a:r>
          </a:p>
          <a:p>
            <a:pPr marL="1257300" lvl="2" indent="-342900">
              <a:lnSpc>
                <a:spcPct val="100000"/>
              </a:lnSpc>
            </a:pPr>
            <a:r>
              <a:rPr lang="en-GB" sz="1600" dirty="0">
                <a:latin typeface="Arial" panose="020B0604020202020204" pitchFamily="34" charset="0"/>
              </a:rPr>
              <a:t>improved temperature stability</a:t>
            </a:r>
          </a:p>
          <a:p>
            <a:pPr marL="1257300" lvl="2" indent="-342900">
              <a:lnSpc>
                <a:spcPct val="100000"/>
              </a:lnSpc>
            </a:pPr>
            <a:r>
              <a:rPr lang="en-GB" sz="1600" dirty="0">
                <a:latin typeface="Arial" panose="020B0604020202020204" pitchFamily="34" charset="0"/>
              </a:rPr>
              <a:t>radiation resistance</a:t>
            </a:r>
          </a:p>
          <a:p>
            <a:pPr marL="800100" lvl="1" indent="-342900">
              <a:lnSpc>
                <a:spcPct val="100000"/>
              </a:lnSpc>
            </a:pPr>
            <a:r>
              <a:rPr lang="en-GB" sz="2000" dirty="0">
                <a:latin typeface="Arial" panose="020B0604020202020204" pitchFamily="34" charset="0"/>
              </a:rPr>
              <a:t>Max gradient </a:t>
            </a:r>
            <a:r>
              <a:rPr lang="en-GB" sz="2000" b="1" dirty="0">
                <a:latin typeface="Arial" panose="020B0604020202020204" pitchFamily="34" charset="0"/>
              </a:rPr>
              <a:t>19 T/m</a:t>
            </a:r>
          </a:p>
          <a:p>
            <a:pPr marL="800100" lvl="1" indent="-342900">
              <a:lnSpc>
                <a:spcPct val="100000"/>
              </a:lnSpc>
            </a:pPr>
            <a:r>
              <a:rPr lang="en-GB" sz="2000" dirty="0">
                <a:latin typeface="Arial" panose="020B0604020202020204" pitchFamily="34" charset="0"/>
              </a:rPr>
              <a:t>Min gradient </a:t>
            </a:r>
            <a:r>
              <a:rPr lang="en-GB" sz="2000" b="1" dirty="0">
                <a:latin typeface="Arial" panose="020B0604020202020204" pitchFamily="34" charset="0"/>
              </a:rPr>
              <a:t>0.5 T/m</a:t>
            </a:r>
            <a:endParaRPr lang="en-GB" sz="2000" dirty="0">
              <a:latin typeface="Arial" panose="020B0604020202020204" pitchFamily="34" charset="0"/>
            </a:endParaRPr>
          </a:p>
          <a:p>
            <a:pPr marL="800100" lvl="1" indent="-342900">
              <a:lnSpc>
                <a:spcPct val="100000"/>
              </a:lnSpc>
            </a:pPr>
            <a:r>
              <a:rPr lang="en-GB" sz="2000" dirty="0" smtClean="0">
                <a:latin typeface="Arial" panose="020B0604020202020204" pitchFamily="34" charset="0"/>
              </a:rPr>
              <a:t>Movement range </a:t>
            </a:r>
            <a:r>
              <a:rPr lang="en-GB" sz="2000" b="1" dirty="0" smtClean="0">
                <a:latin typeface="Arial" panose="020B0604020202020204" pitchFamily="34" charset="0"/>
              </a:rPr>
              <a:t>90 mm</a:t>
            </a:r>
            <a:endParaRPr lang="en-GB" sz="2000" dirty="0" smtClean="0">
              <a:latin typeface="Arial" panose="020B0604020202020204" pitchFamily="34" charset="0"/>
            </a:endParaRPr>
          </a:p>
          <a:p>
            <a:pPr marL="800100" lvl="1" indent="-342900">
              <a:lnSpc>
                <a:spcPct val="100000"/>
              </a:lnSpc>
            </a:pPr>
            <a:r>
              <a:rPr lang="en-GB" sz="2000" dirty="0" smtClean="0">
                <a:latin typeface="Arial" panose="020B0604020202020204" pitchFamily="34" charset="0"/>
              </a:rPr>
              <a:t>Aperture </a:t>
            </a:r>
            <a:r>
              <a:rPr lang="en-GB" sz="2000" dirty="0">
                <a:latin typeface="Arial" panose="020B0604020202020204" pitchFamily="34" charset="0"/>
              </a:rPr>
              <a:t>diameter </a:t>
            </a:r>
            <a:r>
              <a:rPr lang="en-GB" sz="2000" b="1" dirty="0">
                <a:latin typeface="Arial" panose="020B0604020202020204" pitchFamily="34" charset="0"/>
              </a:rPr>
              <a:t>32 mm</a:t>
            </a:r>
          </a:p>
          <a:p>
            <a:pPr marL="800100" lvl="1" indent="-342900">
              <a:lnSpc>
                <a:spcPct val="100000"/>
              </a:lnSpc>
            </a:pPr>
            <a:r>
              <a:rPr lang="en-GB" sz="2000" b="1" dirty="0" err="1">
                <a:latin typeface="Arial" panose="020B0604020202020204" pitchFamily="34" charset="0"/>
              </a:rPr>
              <a:t>Splittable</a:t>
            </a:r>
            <a:r>
              <a:rPr lang="en-GB" sz="2000" b="1" dirty="0">
                <a:latin typeface="Arial" panose="020B0604020202020204" pitchFamily="34" charset="0"/>
              </a:rPr>
              <a:t> </a:t>
            </a:r>
            <a:r>
              <a:rPr lang="en-GB" sz="2000" dirty="0">
                <a:latin typeface="Arial" panose="020B0604020202020204" pitchFamily="34" charset="0"/>
              </a:rPr>
              <a:t>to allow installation around vacuum chamber</a:t>
            </a:r>
          </a:p>
          <a:p>
            <a:pPr marL="800100" lvl="1" indent="-342900">
              <a:lnSpc>
                <a:spcPct val="100000"/>
              </a:lnSpc>
            </a:pPr>
            <a:r>
              <a:rPr lang="en-GB" sz="2000" b="1" dirty="0">
                <a:latin typeface="Arial" panose="020B0604020202020204" pitchFamily="34" charset="0"/>
              </a:rPr>
              <a:t>Two </a:t>
            </a:r>
            <a:r>
              <a:rPr lang="en-GB" sz="2000" b="1" dirty="0" smtClean="0">
                <a:latin typeface="Arial" panose="020B0604020202020204" pitchFamily="34" charset="0"/>
              </a:rPr>
              <a:t>independent motors </a:t>
            </a:r>
            <a:r>
              <a:rPr lang="en-GB" sz="2000" dirty="0">
                <a:latin typeface="Arial" panose="020B0604020202020204" pitchFamily="34" charset="0"/>
              </a:rPr>
              <a:t>for magnetic centre correction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628731" y="6356350"/>
            <a:ext cx="6170762" cy="365125"/>
          </a:xfrm>
        </p:spPr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6619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5931" y="5551131"/>
            <a:ext cx="2786380" cy="12399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PM applications</a:t>
            </a:r>
            <a:endParaRPr lang="en-GB" dirty="0"/>
          </a:p>
        </p:txBody>
      </p:sp>
      <p:pic>
        <p:nvPicPr>
          <p:cNvPr id="4" name="Picture 4" descr="A picture containing circuit&#10;&#10;Description automatically generated">
            <a:extLst>
              <a:ext uri="{FF2B5EF4-FFF2-40B4-BE49-F238E27FC236}">
                <a16:creationId xmlns:a16="http://schemas.microsoft.com/office/drawing/2014/main" id="{7A91E960-A10C-4FBA-AD56-C31B630C4F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1388" y="1477218"/>
            <a:ext cx="2689009" cy="14955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762" b="77945" l="7503" r="72562"/>
                    </a14:imgEffect>
                  </a14:imgLayer>
                </a14:imgProps>
              </a:ext>
            </a:extLst>
          </a:blip>
          <a:srcRect l="7917" t="5141" r="28351" b="23352"/>
          <a:stretch/>
        </p:blipFill>
        <p:spPr>
          <a:xfrm>
            <a:off x="8806234" y="2706956"/>
            <a:ext cx="3860800" cy="18524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38336" y="5253388"/>
            <a:ext cx="1050464" cy="153768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680" y="1361440"/>
            <a:ext cx="12100560" cy="5405119"/>
          </a:xfrm>
        </p:spPr>
        <p:txBody>
          <a:bodyPr>
            <a:normAutofit fontScale="92500" lnSpcReduction="10000"/>
          </a:bodyPr>
          <a:lstStyle/>
          <a:p>
            <a:r>
              <a:rPr lang="en-GB" dirty="0" err="1" smtClean="0"/>
              <a:t>ASTeC’s</a:t>
            </a:r>
            <a:r>
              <a:rPr lang="en-GB" dirty="0" smtClean="0"/>
              <a:t> magnet group are working on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several </a:t>
            </a:r>
            <a:r>
              <a:rPr lang="en-GB" dirty="0" smtClean="0"/>
              <a:t>other projects using PM-based magnets</a:t>
            </a:r>
          </a:p>
          <a:p>
            <a:r>
              <a:rPr lang="en-GB" dirty="0" smtClean="0"/>
              <a:t>FEBE @ CLARA (Full Energy Beam Exploitation)</a:t>
            </a:r>
          </a:p>
          <a:p>
            <a:pPr lvl="1"/>
            <a:r>
              <a:rPr lang="en-GB" dirty="0" smtClean="0"/>
              <a:t>PM spectrometer dipole for novel acceleration experiments</a:t>
            </a:r>
          </a:p>
          <a:p>
            <a:pPr lvl="1"/>
            <a:r>
              <a:rPr lang="en-GB" dirty="0" smtClean="0"/>
              <a:t>C-shaped dipole, </a:t>
            </a:r>
            <a:r>
              <a:rPr lang="en-GB" b="1" dirty="0" smtClean="0"/>
              <a:t>600 MeV</a:t>
            </a:r>
            <a:r>
              <a:rPr lang="en-GB" dirty="0" smtClean="0"/>
              <a:t>, </a:t>
            </a:r>
            <a:r>
              <a:rPr lang="en-GB" b="1" dirty="0" smtClean="0"/>
              <a:t>20 mm </a:t>
            </a:r>
            <a:r>
              <a:rPr lang="en-GB" dirty="0" smtClean="0"/>
              <a:t>gap, </a:t>
            </a:r>
            <a:r>
              <a:rPr lang="en-GB" b="1" dirty="0" smtClean="0"/>
              <a:t>1 m</a:t>
            </a:r>
            <a:r>
              <a:rPr lang="en-GB" dirty="0" smtClean="0"/>
              <a:t> length, modular</a:t>
            </a:r>
          </a:p>
          <a:p>
            <a:r>
              <a:rPr lang="en-GB" dirty="0" smtClean="0"/>
              <a:t>EPAC @ CLF (Extreme Photonics Application Centre)</a:t>
            </a:r>
          </a:p>
          <a:p>
            <a:pPr lvl="1"/>
            <a:r>
              <a:rPr lang="en-GB" dirty="0" smtClean="0"/>
              <a:t>Investigation of ZEPTO triplet to capture </a:t>
            </a:r>
            <a:br>
              <a:rPr lang="en-GB" dirty="0" smtClean="0"/>
            </a:br>
            <a:r>
              <a:rPr lang="en-GB" dirty="0" smtClean="0"/>
              <a:t>plasma-accelerated beam immediately after IP</a:t>
            </a:r>
          </a:p>
          <a:p>
            <a:pPr lvl="1"/>
            <a:r>
              <a:rPr lang="en-GB" b="1" dirty="0" smtClean="0"/>
              <a:t>10 mm </a:t>
            </a:r>
            <a:r>
              <a:rPr lang="en-GB" dirty="0" smtClean="0"/>
              <a:t>gap, </a:t>
            </a:r>
            <a:r>
              <a:rPr lang="en-GB" b="1" dirty="0" smtClean="0"/>
              <a:t>200-300 T/m </a:t>
            </a:r>
            <a:r>
              <a:rPr lang="en-GB" dirty="0" smtClean="0"/>
              <a:t>gradient</a:t>
            </a:r>
          </a:p>
          <a:p>
            <a:r>
              <a:rPr lang="en-GB" dirty="0" smtClean="0"/>
              <a:t>Diamond-II PM magnets</a:t>
            </a:r>
          </a:p>
          <a:p>
            <a:pPr lvl="1"/>
            <a:r>
              <a:rPr lang="en-GB" dirty="0" smtClean="0"/>
              <a:t>PM alternative to DQ magnet: </a:t>
            </a:r>
            <a:r>
              <a:rPr lang="en-GB" b="1" dirty="0" smtClean="0"/>
              <a:t>0.7 T </a:t>
            </a:r>
            <a:r>
              <a:rPr lang="en-GB" dirty="0" smtClean="0"/>
              <a:t>+ </a:t>
            </a:r>
            <a:r>
              <a:rPr lang="en-GB" b="1" dirty="0" smtClean="0"/>
              <a:t>33 T/m</a:t>
            </a:r>
            <a:r>
              <a:rPr lang="en-GB" dirty="0" smtClean="0"/>
              <a:t>; ~</a:t>
            </a:r>
            <a:r>
              <a:rPr lang="en-GB" b="1" dirty="0" smtClean="0"/>
              <a:t>10%</a:t>
            </a:r>
            <a:r>
              <a:rPr lang="en-GB" dirty="0" smtClean="0"/>
              <a:t> adjustment</a:t>
            </a:r>
          </a:p>
          <a:p>
            <a:pPr lvl="1"/>
            <a:r>
              <a:rPr lang="en-GB" dirty="0" smtClean="0"/>
              <a:t>Longitudinal gradient dipoles: </a:t>
            </a:r>
            <a:r>
              <a:rPr lang="en-GB" b="1" dirty="0" smtClean="0"/>
              <a:t>0.29-0.76 T</a:t>
            </a:r>
            <a:r>
              <a:rPr lang="en-GB" dirty="0" smtClean="0"/>
              <a:t>, </a:t>
            </a:r>
            <a:r>
              <a:rPr lang="en-GB" b="1" dirty="0" smtClean="0"/>
              <a:t>25 mm</a:t>
            </a:r>
            <a:r>
              <a:rPr lang="en-GB" dirty="0" smtClean="0"/>
              <a:t> gap (ESRF design)</a:t>
            </a:r>
            <a:br>
              <a:rPr lang="en-GB" dirty="0" smtClean="0"/>
            </a:br>
            <a:r>
              <a:rPr lang="en-GB" dirty="0" smtClean="0"/>
              <a:t>STFC to build prototype for DLS</a:t>
            </a:r>
          </a:p>
          <a:p>
            <a:r>
              <a:rPr lang="en-GB" dirty="0" smtClean="0"/>
              <a:t>ILC damping rings</a:t>
            </a:r>
          </a:p>
          <a:p>
            <a:pPr lvl="1"/>
            <a:r>
              <a:rPr lang="en-GB" dirty="0" smtClean="0"/>
              <a:t>ZEPTO quadrupoles and </a:t>
            </a:r>
            <a:r>
              <a:rPr lang="en-GB" dirty="0" err="1" smtClean="0"/>
              <a:t>sextupoles</a:t>
            </a:r>
            <a:r>
              <a:rPr lang="en-GB" dirty="0" smtClean="0"/>
              <a:t> – under discussion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4983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Advantages of PM-based magnets</a:t>
            </a:r>
          </a:p>
          <a:p>
            <a:pPr lvl="1"/>
            <a:r>
              <a:rPr lang="en-GB" dirty="0" smtClean="0"/>
              <a:t>No power</a:t>
            </a:r>
          </a:p>
          <a:p>
            <a:pPr lvl="1"/>
            <a:r>
              <a:rPr lang="en-GB" dirty="0" smtClean="0"/>
              <a:t>Less infrastructure</a:t>
            </a:r>
          </a:p>
          <a:p>
            <a:pPr lvl="1"/>
            <a:r>
              <a:rPr lang="en-GB" dirty="0" smtClean="0"/>
              <a:t>Smaller carbon footprint</a:t>
            </a:r>
          </a:p>
          <a:p>
            <a:r>
              <a:rPr lang="en-GB" dirty="0" smtClean="0"/>
              <a:t>Increasingly widespread use in accelerators</a:t>
            </a:r>
          </a:p>
          <a:p>
            <a:pPr lvl="1"/>
            <a:r>
              <a:rPr lang="en-GB" dirty="0" smtClean="0"/>
              <a:t>Longitudinal gradient bends for storage ring upgrades</a:t>
            </a:r>
          </a:p>
          <a:p>
            <a:pPr lvl="1"/>
            <a:r>
              <a:rPr lang="en-GB" dirty="0" smtClean="0"/>
              <a:t>High gradient focusing for laser-plasma acceleration</a:t>
            </a:r>
          </a:p>
          <a:p>
            <a:r>
              <a:rPr lang="en-GB" dirty="0" smtClean="0"/>
              <a:t>Obstacles can be overcome</a:t>
            </a:r>
          </a:p>
          <a:p>
            <a:pPr lvl="1"/>
            <a:r>
              <a:rPr lang="en-GB" dirty="0" smtClean="0"/>
              <a:t>Several tuning mechanisms</a:t>
            </a:r>
          </a:p>
          <a:p>
            <a:pPr lvl="1"/>
            <a:r>
              <a:rPr lang="en-GB" dirty="0" smtClean="0"/>
              <a:t>Cancellation of temperature effects</a:t>
            </a:r>
            <a:endParaRPr lang="en-GB" dirty="0"/>
          </a:p>
        </p:txBody>
      </p:sp>
      <p:grpSp>
        <p:nvGrpSpPr>
          <p:cNvPr id="16" name="Group 15"/>
          <p:cNvGrpSpPr/>
          <p:nvPr/>
        </p:nvGrpSpPr>
        <p:grpSpPr>
          <a:xfrm>
            <a:off x="1244164" y="3103631"/>
            <a:ext cx="297861" cy="298800"/>
            <a:chOff x="986286" y="2320977"/>
            <a:chExt cx="297861" cy="298800"/>
          </a:xfrm>
        </p:grpSpPr>
        <p:sp>
          <p:nvSpPr>
            <p:cNvPr id="7" name="TextBox 6"/>
            <p:cNvSpPr txBox="1"/>
            <p:nvPr/>
          </p:nvSpPr>
          <p:spPr>
            <a:xfrm>
              <a:off x="986286" y="2320977"/>
              <a:ext cx="297861" cy="298800"/>
            </a:xfrm>
            <a:prstGeom prst="flowChartAlternateProcess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noAutofit/>
            </a:bodyPr>
            <a:lstStyle/>
            <a:p>
              <a:r>
                <a:rPr lang="en-GB" dirty="0">
                  <a:latin typeface="Arial" panose="020B0604020202020204" pitchFamily="34" charset="0"/>
                </a:rPr>
                <a:t> </a:t>
              </a:r>
              <a:r>
                <a:rPr lang="en-GB" dirty="0" smtClean="0">
                  <a:latin typeface="Arial" panose="020B0604020202020204" pitchFamily="34" charset="0"/>
                </a:rPr>
                <a:t>    </a:t>
              </a:r>
              <a:endParaRPr lang="en-GB" dirty="0">
                <a:latin typeface="Arial" panose="020B0604020202020204" pitchFamily="34" charset="0"/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4651" y="2369811"/>
              <a:ext cx="201133" cy="201133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>
            <a:off x="1243225" y="2705881"/>
            <a:ext cx="298800" cy="298800"/>
            <a:chOff x="897507" y="2727098"/>
            <a:chExt cx="368385" cy="373402"/>
          </a:xfrm>
        </p:grpSpPr>
        <p:sp>
          <p:nvSpPr>
            <p:cNvPr id="11" name="TextBox 10"/>
            <p:cNvSpPr txBox="1"/>
            <p:nvPr/>
          </p:nvSpPr>
          <p:spPr>
            <a:xfrm>
              <a:off x="897507" y="2727098"/>
              <a:ext cx="368385" cy="373402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>
              <a:noAutofit/>
            </a:bodyPr>
            <a:lstStyle/>
            <a:p>
              <a:r>
                <a:rPr lang="en-GB" sz="2800" dirty="0" smtClean="0">
                  <a:latin typeface="Arial" panose="020B0604020202020204" pitchFamily="34" charset="0"/>
                </a:rPr>
                <a:t>    </a:t>
              </a:r>
              <a:endParaRPr lang="en-GB" sz="2800" dirty="0">
                <a:latin typeface="Arial" panose="020B0604020202020204" pitchFamily="34" charset="0"/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9971" y="2772071"/>
              <a:ext cx="283457" cy="283457"/>
            </a:xfrm>
            <a:prstGeom prst="rect">
              <a:avLst/>
            </a:prstGeom>
          </p:spPr>
        </p:pic>
      </p:grpSp>
      <p:grpSp>
        <p:nvGrpSpPr>
          <p:cNvPr id="24" name="Group 23"/>
          <p:cNvGrpSpPr/>
          <p:nvPr/>
        </p:nvGrpSpPr>
        <p:grpSpPr>
          <a:xfrm>
            <a:off x="1241704" y="2317490"/>
            <a:ext cx="300321" cy="298800"/>
            <a:chOff x="984765" y="2317490"/>
            <a:chExt cx="300321" cy="298800"/>
          </a:xfrm>
        </p:grpSpPr>
        <p:sp>
          <p:nvSpPr>
            <p:cNvPr id="18" name="TextBox 17"/>
            <p:cNvSpPr txBox="1"/>
            <p:nvPr/>
          </p:nvSpPr>
          <p:spPr>
            <a:xfrm>
              <a:off x="984765" y="2317490"/>
              <a:ext cx="300321" cy="298800"/>
            </a:xfrm>
            <a:prstGeom prst="flowChartAlternateProcess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none" rtlCol="0">
              <a:noAutofit/>
            </a:bodyPr>
            <a:lstStyle/>
            <a:p>
              <a:r>
                <a:rPr lang="en-GB" sz="2800" dirty="0" smtClean="0">
                  <a:latin typeface="Arial" panose="020B0604020202020204" pitchFamily="34" charset="0"/>
                </a:rPr>
                <a:t>     </a:t>
              </a:r>
              <a:endParaRPr lang="en-GB" sz="2800" dirty="0">
                <a:latin typeface="Arial" panose="020B0604020202020204" pitchFamily="34" charset="0"/>
              </a:endParaRPr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3528" y="2365493"/>
              <a:ext cx="202795" cy="202795"/>
            </a:xfrm>
            <a:prstGeom prst="rect">
              <a:avLst/>
            </a:prstGeom>
          </p:spPr>
        </p:pic>
      </p:grpSp>
      <p:grpSp>
        <p:nvGrpSpPr>
          <p:cNvPr id="35" name="Group 34"/>
          <p:cNvGrpSpPr/>
          <p:nvPr/>
        </p:nvGrpSpPr>
        <p:grpSpPr>
          <a:xfrm>
            <a:off x="1243225" y="5310880"/>
            <a:ext cx="298800" cy="298800"/>
            <a:chOff x="7222049" y="2605465"/>
            <a:chExt cx="645085" cy="644400"/>
          </a:xfrm>
        </p:grpSpPr>
        <p:sp>
          <p:nvSpPr>
            <p:cNvPr id="33" name="TextBox 32"/>
            <p:cNvSpPr txBox="1"/>
            <p:nvPr/>
          </p:nvSpPr>
          <p:spPr>
            <a:xfrm>
              <a:off x="7222049" y="2605465"/>
              <a:ext cx="645085" cy="644400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>
              <a:noAutofit/>
            </a:bodyPr>
            <a:lstStyle/>
            <a:p>
              <a:r>
                <a:rPr lang="en-GB" sz="2800" dirty="0" smtClean="0">
                  <a:latin typeface="Arial" panose="020B0604020202020204" pitchFamily="34" charset="0"/>
                </a:rPr>
                <a:t>     </a:t>
              </a:r>
              <a:endParaRPr lang="en-GB" sz="2800" dirty="0">
                <a:latin typeface="Arial" panose="020B0604020202020204" pitchFamily="34" charset="0"/>
              </a:endParaRPr>
            </a:p>
          </p:txBody>
        </p:sp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6791" y="2709865"/>
              <a:ext cx="435600" cy="435600"/>
            </a:xfrm>
            <a:prstGeom prst="rect">
              <a:avLst/>
            </a:prstGeom>
          </p:spPr>
        </p:pic>
      </p:grpSp>
      <p:grpSp>
        <p:nvGrpSpPr>
          <p:cNvPr id="38" name="Group 37"/>
          <p:cNvGrpSpPr/>
          <p:nvPr/>
        </p:nvGrpSpPr>
        <p:grpSpPr>
          <a:xfrm>
            <a:off x="1241704" y="5696208"/>
            <a:ext cx="298800" cy="298800"/>
            <a:chOff x="483319" y="4205469"/>
            <a:chExt cx="568800" cy="568762"/>
          </a:xfrm>
        </p:grpSpPr>
        <p:sp>
          <p:nvSpPr>
            <p:cNvPr id="36" name="TextBox 35"/>
            <p:cNvSpPr txBox="1"/>
            <p:nvPr/>
          </p:nvSpPr>
          <p:spPr>
            <a:xfrm>
              <a:off x="483319" y="4205469"/>
              <a:ext cx="568800" cy="568762"/>
            </a:xfrm>
            <a:prstGeom prst="flowChartAlternateProcess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none" rtlCol="0">
              <a:noAutofit/>
            </a:bodyPr>
            <a:lstStyle/>
            <a:p>
              <a:r>
                <a:rPr lang="en-GB" sz="2800" dirty="0" smtClean="0">
                  <a:latin typeface="Arial" panose="020B0604020202020204" pitchFamily="34" charset="0"/>
                </a:rPr>
                <a:t>   </a:t>
              </a:r>
              <a:endParaRPr lang="en-GB" sz="2800" dirty="0">
                <a:latin typeface="Arial" panose="020B0604020202020204" pitchFamily="34" charset="0"/>
              </a:endParaRPr>
            </a:p>
          </p:txBody>
        </p:sp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919" y="4272050"/>
              <a:ext cx="435600" cy="435600"/>
            </a:xfrm>
            <a:prstGeom prst="rect">
              <a:avLst/>
            </a:prstGeom>
          </p:spPr>
        </p:pic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162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70C8BCE3-7BF5-244B-ABC5-1CC57CE8ADDB}"/>
              </a:ext>
            </a:extLst>
          </p:cNvPr>
          <p:cNvSpPr/>
          <p:nvPr/>
        </p:nvSpPr>
        <p:spPr>
          <a:xfrm>
            <a:off x="8198423" y="194332"/>
            <a:ext cx="18780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@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STFC_matters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AC3E187-FC47-6646-A5A3-38BEA5BF97F3}"/>
              </a:ext>
            </a:extLst>
          </p:cNvPr>
          <p:cNvSpPr/>
          <p:nvPr/>
        </p:nvSpPr>
        <p:spPr>
          <a:xfrm>
            <a:off x="8198422" y="663941"/>
            <a:ext cx="42141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Science and Technology Facilities Council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F25C28B-6C92-F94C-81EC-CBF349C848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0391" y="158586"/>
            <a:ext cx="444002" cy="43727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3CE200E-AB24-384F-BB4C-13ACD0DABD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0391" y="625254"/>
            <a:ext cx="440215" cy="4402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4E2772B-B47D-8D46-97A4-931FF8D2720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096A358-CF8A-9741-9C85-A77CCE375E7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5938" y="5830633"/>
            <a:ext cx="4687829" cy="77597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6004" y="2795062"/>
            <a:ext cx="8709085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schemeClr val="bg1"/>
                </a:solidFill>
              </a:rPr>
              <a:t>Acknowledgements</a:t>
            </a:r>
          </a:p>
          <a:p>
            <a:endParaRPr lang="en-GB" sz="2000" dirty="0" smtClean="0"/>
          </a:p>
          <a:p>
            <a:r>
              <a:rPr lang="en-GB" sz="2000" b="1" dirty="0" smtClean="0"/>
              <a:t>James </a:t>
            </a:r>
            <a:r>
              <a:rPr lang="en-GB" sz="2000" b="1" dirty="0" err="1" smtClean="0"/>
              <a:t>Citadini</a:t>
            </a:r>
            <a:r>
              <a:rPr lang="en-GB" sz="2000" dirty="0" smtClean="0"/>
              <a:t>, Sirius</a:t>
            </a:r>
          </a:p>
          <a:p>
            <a:r>
              <a:rPr lang="en-GB" sz="2000" b="1" dirty="0"/>
              <a:t>Takahiro </a:t>
            </a:r>
            <a:r>
              <a:rPr lang="en-GB" sz="2000" b="1" dirty="0" smtClean="0"/>
              <a:t>Watanabe</a:t>
            </a:r>
            <a:r>
              <a:rPr lang="en-GB" sz="2000" dirty="0" smtClean="0"/>
              <a:t>, JASRI</a:t>
            </a:r>
          </a:p>
          <a:p>
            <a:r>
              <a:rPr lang="en-GB" sz="2000" b="1" dirty="0" smtClean="0"/>
              <a:t>Olli </a:t>
            </a:r>
            <a:r>
              <a:rPr lang="en-GB" sz="2000" b="1" dirty="0" smtClean="0"/>
              <a:t>Tarvainen</a:t>
            </a:r>
            <a:r>
              <a:rPr lang="en-GB" sz="2000" dirty="0" smtClean="0"/>
              <a:t>, STFC RAL</a:t>
            </a:r>
          </a:p>
          <a:p>
            <a:r>
              <a:rPr lang="en-GB" sz="2000" b="1" dirty="0" smtClean="0"/>
              <a:t>Alex </a:t>
            </a:r>
            <a:r>
              <a:rPr lang="en-GB" sz="2000" b="1" dirty="0" smtClean="0"/>
              <a:t>Bainbridge </a:t>
            </a:r>
            <a:r>
              <a:rPr lang="en-GB" sz="2000" dirty="0" smtClean="0"/>
              <a:t>and the rest of STFC’s MaRS group</a:t>
            </a:r>
          </a:p>
          <a:p>
            <a:r>
              <a:rPr lang="en-GB" sz="2000" b="1" dirty="0" smtClean="0"/>
              <a:t>Jim Clarke</a:t>
            </a:r>
            <a:r>
              <a:rPr lang="en-GB" sz="2000" dirty="0" smtClean="0"/>
              <a:t>, ASTeC</a:t>
            </a:r>
          </a:p>
          <a:p>
            <a:r>
              <a:rPr lang="en-GB" sz="2000" b="1" dirty="0" smtClean="0"/>
              <a:t>The Shepherd family </a:t>
            </a:r>
            <a:r>
              <a:rPr lang="en-GB" sz="2000" dirty="0" smtClean="0"/>
              <a:t>for all their support</a:t>
            </a:r>
          </a:p>
          <a:p>
            <a:r>
              <a:rPr lang="en-GB" sz="1100" dirty="0" smtClean="0"/>
              <a:t>Icon credits: flaticon.com - </a:t>
            </a:r>
            <a:r>
              <a:rPr lang="en-GB" sz="1100" dirty="0" err="1" smtClean="0"/>
              <a:t>Freepik</a:t>
            </a:r>
            <a:r>
              <a:rPr lang="en-GB" sz="1100" dirty="0" smtClean="0"/>
              <a:t>, </a:t>
            </a:r>
            <a:r>
              <a:rPr lang="en-GB" sz="1100" dirty="0" err="1" smtClean="0"/>
              <a:t>monkik</a:t>
            </a:r>
            <a:r>
              <a:rPr lang="en-GB" sz="1100" dirty="0" smtClean="0"/>
              <a:t>, </a:t>
            </a:r>
            <a:r>
              <a:rPr lang="en-GB" sz="1100" dirty="0" err="1" smtClean="0"/>
              <a:t>Smashicons</a:t>
            </a:r>
            <a:r>
              <a:rPr lang="en-GB" sz="1100" dirty="0" smtClean="0"/>
              <a:t>, </a:t>
            </a:r>
            <a:r>
              <a:rPr lang="en-GB" sz="1100" dirty="0" err="1" smtClean="0"/>
              <a:t>DinosoftLabs</a:t>
            </a:r>
            <a:r>
              <a:rPr lang="en-GB" sz="1100" dirty="0" smtClean="0"/>
              <a:t>, Alfredo Hernandez, </a:t>
            </a:r>
            <a:r>
              <a:rPr lang="en-GB" sz="1100" dirty="0" err="1" smtClean="0"/>
              <a:t>Prosymbols</a:t>
            </a:r>
            <a:endParaRPr lang="en-GB" sz="1100" dirty="0" smtClean="0"/>
          </a:p>
        </p:txBody>
      </p:sp>
    </p:spTree>
    <p:extLst>
      <p:ext uri="{BB962C8B-B14F-4D97-AF65-F5344CB8AC3E}">
        <p14:creationId xmlns:p14="http://schemas.microsoft.com/office/powerpoint/2010/main" val="3584323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475200" y="2160730"/>
            <a:ext cx="8316591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8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kumimoji="0" lang="en-US" sz="4800" b="1" i="0" u="none" strike="noStrike" kern="1200" cap="none" spc="-15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BAF2C3-EC07-3149-9606-B755707208BA}"/>
              </a:ext>
            </a:extLst>
          </p:cNvPr>
          <p:cNvSpPr/>
          <p:nvPr/>
        </p:nvSpPr>
        <p:spPr>
          <a:xfrm>
            <a:off x="475200" y="3296255"/>
            <a:ext cx="6393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Permanent </a:t>
            </a:r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magnets in accelerators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7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Permanent Magnet Quadrupoles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err="1" smtClean="0"/>
              <a:t>Halbach</a:t>
            </a:r>
            <a:r>
              <a:rPr lang="en-GB" dirty="0" smtClean="0"/>
              <a:t> array</a:t>
            </a:r>
          </a:p>
          <a:p>
            <a:r>
              <a:rPr lang="en-GB" dirty="0" smtClean="0"/>
              <a:t>Typically small aperture</a:t>
            </a:r>
          </a:p>
          <a:p>
            <a:r>
              <a:rPr lang="en-GB" dirty="0" smtClean="0"/>
              <a:t>Fixed (and quite high) gradient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For </a:t>
            </a:r>
            <a:r>
              <a:rPr lang="en-GB" i="1" dirty="0" err="1" smtClean="0"/>
              <a:t>r</a:t>
            </a:r>
            <a:r>
              <a:rPr lang="en-GB" i="1" baseline="-25000" dirty="0" err="1" smtClean="0"/>
              <a:t>i</a:t>
            </a:r>
            <a:r>
              <a:rPr lang="en-GB" dirty="0" smtClean="0"/>
              <a:t> = 10 mm, </a:t>
            </a:r>
            <a:r>
              <a:rPr lang="en-GB" i="1" dirty="0" smtClean="0"/>
              <a:t>r</a:t>
            </a:r>
            <a:r>
              <a:rPr lang="en-GB" i="1" baseline="-25000" dirty="0" smtClean="0"/>
              <a:t>e</a:t>
            </a:r>
            <a:r>
              <a:rPr lang="en-GB" dirty="0" smtClean="0"/>
              <a:t> = 20 mm, </a:t>
            </a:r>
            <a:r>
              <a:rPr lang="en-GB" i="1" dirty="0" smtClean="0"/>
              <a:t>B</a:t>
            </a:r>
            <a:r>
              <a:rPr lang="en-GB" i="1" baseline="-25000" dirty="0" smtClean="0"/>
              <a:t>r</a:t>
            </a:r>
            <a:r>
              <a:rPr lang="en-GB" dirty="0" smtClean="0"/>
              <a:t> = 1.38 T, </a:t>
            </a:r>
            <a:r>
              <a:rPr lang="en-GB" i="1" dirty="0" smtClean="0"/>
              <a:t>M</a:t>
            </a:r>
            <a:r>
              <a:rPr lang="en-GB" dirty="0" smtClean="0"/>
              <a:t> = 16 </a:t>
            </a:r>
            <a:r>
              <a:rPr lang="en-GB" dirty="0" smtClean="0">
                <a:sym typeface="Wingdings" panose="05000000000000000000" pitchFamily="2" charset="2"/>
              </a:rPr>
              <a:t> </a:t>
            </a:r>
            <a:r>
              <a:rPr lang="en-GB" i="1" dirty="0" smtClean="0">
                <a:sym typeface="Wingdings" panose="05000000000000000000" pitchFamily="2" charset="2"/>
              </a:rPr>
              <a:t>G</a:t>
            </a:r>
            <a:r>
              <a:rPr lang="en-GB" dirty="0" smtClean="0">
                <a:sym typeface="Wingdings" panose="05000000000000000000" pitchFamily="2" charset="2"/>
              </a:rPr>
              <a:t> = 130 T/m  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Widely used</a:t>
            </a:r>
          </a:p>
          <a:p>
            <a:r>
              <a:rPr lang="en-GB" dirty="0" smtClean="0"/>
              <a:t>Also dipoles, </a:t>
            </a:r>
            <a:r>
              <a:rPr lang="en-GB" dirty="0" err="1" smtClean="0"/>
              <a:t>sextupoles</a:t>
            </a:r>
            <a:r>
              <a:rPr lang="en-GB" dirty="0" smtClean="0"/>
              <a:t>…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789105" y="33852"/>
            <a:ext cx="3285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l-PL" sz="1400" b="1" dirty="0" smtClean="0">
                <a:latin typeface="Arial" panose="020B0604020202020204" pitchFamily="34" charset="0"/>
              </a:rPr>
              <a:t>Halbach</a:t>
            </a:r>
            <a:r>
              <a:rPr lang="pl-PL" sz="1400" b="1" dirty="0">
                <a:latin typeface="Arial" panose="020B0604020202020204" pitchFamily="34" charset="0"/>
              </a:rPr>
              <a:t>, </a:t>
            </a:r>
            <a:r>
              <a:rPr lang="pl-PL" sz="1400" dirty="0">
                <a:latin typeface="Arial" panose="020B0604020202020204" pitchFamily="34" charset="0"/>
              </a:rPr>
              <a:t>NIM 169, p. </a:t>
            </a:r>
            <a:r>
              <a:rPr lang="pl-PL" sz="1400" dirty="0" smtClean="0">
                <a:latin typeface="Arial" panose="020B0604020202020204" pitchFamily="34" charset="0"/>
              </a:rPr>
              <a:t>1-10 </a:t>
            </a:r>
            <a:r>
              <a:rPr lang="pl-PL" sz="1400" dirty="0">
                <a:latin typeface="Arial" panose="020B0604020202020204" pitchFamily="34" charset="0"/>
              </a:rPr>
              <a:t>(1980)</a:t>
            </a:r>
            <a:endParaRPr lang="en-GB" sz="1400" dirty="0" smtClean="0">
              <a:latin typeface="Arial" panose="020B0604020202020204" pitchFamily="34" charset="0"/>
            </a:endParaRPr>
          </a:p>
          <a:p>
            <a:pPr algn="r"/>
            <a:r>
              <a:rPr lang="en-GB" sz="1400" b="1" dirty="0" err="1" smtClean="0">
                <a:latin typeface="Arial" panose="020B0604020202020204" pitchFamily="34" charset="0"/>
              </a:rPr>
              <a:t>Benabderrahmane</a:t>
            </a:r>
            <a:r>
              <a:rPr lang="en-GB" sz="1400" dirty="0" smtClean="0">
                <a:latin typeface="Arial" panose="020B0604020202020204" pitchFamily="34" charset="0"/>
              </a:rPr>
              <a:t>, IPAC2017 </a:t>
            </a:r>
            <a:r>
              <a:rPr lang="en-GB" sz="1400" dirty="0" smtClean="0">
                <a:latin typeface="Arial" panose="020B0604020202020204" pitchFamily="34" charset="0"/>
                <a:hlinkClick r:id="rId2"/>
              </a:rPr>
              <a:t>THYB1</a:t>
            </a:r>
            <a:endParaRPr lang="en-GB" sz="1400" dirty="0"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246000" y="2664163"/>
                <a:ext cx="2530114" cy="82984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𝐾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GB" sz="2400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6000" y="2664163"/>
                <a:ext cx="2530114" cy="8298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937054" y="3373788"/>
          <a:ext cx="6307265" cy="670560"/>
        </p:xfrm>
        <a:graphic>
          <a:graphicData uri="http://schemas.openxmlformats.org/drawingml/2006/table">
            <a:tbl>
              <a:tblPr firstCol="1" bandCol="1">
                <a:tableStyleId>{5C22544A-7EE6-4342-B048-85BDC9FD1C3A}</a:tableStyleId>
              </a:tblPr>
              <a:tblGrid>
                <a:gridCol w="2466785">
                  <a:extLst>
                    <a:ext uri="{9D8B030D-6E8A-4147-A177-3AD203B41FA5}">
                      <a16:colId xmlns:a16="http://schemas.microsoft.com/office/drawing/2014/main" val="1322657919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879183310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1461017136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109762080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577352337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56112386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221801573"/>
                    </a:ext>
                  </a:extLst>
                </a:gridCol>
              </a:tblGrid>
              <a:tr h="290187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</a:rPr>
                        <a:t>Number of segments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i="1" baseline="0" dirty="0" smtClean="0"/>
                        <a:t>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</a:rPr>
                        <a:t>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</a:rPr>
                        <a:t>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</a:rPr>
                        <a:t>12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</a:rPr>
                        <a:t>16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</a:rPr>
                        <a:t>20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</a:rPr>
                        <a:t>24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7628363"/>
                  </a:ext>
                </a:extLst>
              </a:tr>
              <a:tr h="290187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</a:rPr>
                        <a:t>Efficiency</a:t>
                      </a:r>
                      <a:r>
                        <a:rPr lang="en-GB" sz="1600" baseline="0" dirty="0" smtClean="0"/>
                        <a:t> f</a:t>
                      </a:r>
                      <a:r>
                        <a:rPr lang="en-GB" sz="1600" dirty="0" smtClean="0"/>
                        <a:t>actor </a:t>
                      </a:r>
                      <a:r>
                        <a:rPr lang="en-GB" sz="1600" i="1" dirty="0" smtClean="0"/>
                        <a:t>K</a:t>
                      </a:r>
                      <a:endParaRPr lang="en-GB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</a:rPr>
                        <a:t>0.32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</a:rPr>
                        <a:t>0.77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</a:rPr>
                        <a:t>0.89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</a:rPr>
                        <a:t>0.94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</a:rPr>
                        <a:t>0.96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</a:rPr>
                        <a:t>0.97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4832267"/>
                  </a:ext>
                </a:extLst>
              </a:tr>
            </a:tbl>
          </a:graphicData>
        </a:graphic>
      </p:graphicFrame>
      <p:grpSp>
        <p:nvGrpSpPr>
          <p:cNvPr id="55" name="Group 54"/>
          <p:cNvGrpSpPr/>
          <p:nvPr/>
        </p:nvGrpSpPr>
        <p:grpSpPr>
          <a:xfrm>
            <a:off x="9304662" y="1027905"/>
            <a:ext cx="2536056" cy="2922329"/>
            <a:chOff x="2339546" y="4917989"/>
            <a:chExt cx="1507524" cy="1737139"/>
          </a:xfrm>
        </p:grpSpPr>
        <p:sp>
          <p:nvSpPr>
            <p:cNvPr id="9" name="Block Arc 8"/>
            <p:cNvSpPr/>
            <p:nvPr/>
          </p:nvSpPr>
          <p:spPr>
            <a:xfrm>
              <a:off x="2339546" y="4917989"/>
              <a:ext cx="1507524" cy="1507524"/>
            </a:xfrm>
            <a:prstGeom prst="blockArc">
              <a:avLst>
                <a:gd name="adj1" fmla="val 10800000"/>
                <a:gd name="adj2" fmla="val 12600000"/>
                <a:gd name="adj3" fmla="val 2942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1" name="Block Arc 20"/>
            <p:cNvSpPr/>
            <p:nvPr/>
          </p:nvSpPr>
          <p:spPr>
            <a:xfrm rot="1800000">
              <a:off x="2339546" y="4917989"/>
              <a:ext cx="1507524" cy="1507524"/>
            </a:xfrm>
            <a:prstGeom prst="blockArc">
              <a:avLst>
                <a:gd name="adj1" fmla="val 10800000"/>
                <a:gd name="adj2" fmla="val 12600000"/>
                <a:gd name="adj3" fmla="val 2942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2" name="Block Arc 21"/>
            <p:cNvSpPr/>
            <p:nvPr/>
          </p:nvSpPr>
          <p:spPr>
            <a:xfrm rot="3600000">
              <a:off x="2339546" y="4917989"/>
              <a:ext cx="1507524" cy="1507524"/>
            </a:xfrm>
            <a:prstGeom prst="blockArc">
              <a:avLst>
                <a:gd name="adj1" fmla="val 10800000"/>
                <a:gd name="adj2" fmla="val 12600000"/>
                <a:gd name="adj3" fmla="val 2942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3" name="Block Arc 22"/>
            <p:cNvSpPr/>
            <p:nvPr/>
          </p:nvSpPr>
          <p:spPr>
            <a:xfrm rot="5400000">
              <a:off x="2339546" y="4917989"/>
              <a:ext cx="1507524" cy="1507524"/>
            </a:xfrm>
            <a:prstGeom prst="blockArc">
              <a:avLst>
                <a:gd name="adj1" fmla="val 10800000"/>
                <a:gd name="adj2" fmla="val 12600000"/>
                <a:gd name="adj3" fmla="val 2942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4" name="Block Arc 23"/>
            <p:cNvSpPr/>
            <p:nvPr/>
          </p:nvSpPr>
          <p:spPr>
            <a:xfrm rot="7200000">
              <a:off x="2339546" y="4917989"/>
              <a:ext cx="1507524" cy="1507524"/>
            </a:xfrm>
            <a:prstGeom prst="blockArc">
              <a:avLst>
                <a:gd name="adj1" fmla="val 10800000"/>
                <a:gd name="adj2" fmla="val 12600000"/>
                <a:gd name="adj3" fmla="val 2942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5" name="Block Arc 24"/>
            <p:cNvSpPr/>
            <p:nvPr/>
          </p:nvSpPr>
          <p:spPr>
            <a:xfrm rot="9000000">
              <a:off x="2339546" y="4917989"/>
              <a:ext cx="1507524" cy="1507524"/>
            </a:xfrm>
            <a:prstGeom prst="blockArc">
              <a:avLst>
                <a:gd name="adj1" fmla="val 10800000"/>
                <a:gd name="adj2" fmla="val 12600000"/>
                <a:gd name="adj3" fmla="val 2942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6" name="Block Arc 25"/>
            <p:cNvSpPr/>
            <p:nvPr/>
          </p:nvSpPr>
          <p:spPr>
            <a:xfrm rot="10800000">
              <a:off x="2339546" y="4917989"/>
              <a:ext cx="1507524" cy="1507524"/>
            </a:xfrm>
            <a:prstGeom prst="blockArc">
              <a:avLst>
                <a:gd name="adj1" fmla="val 10800000"/>
                <a:gd name="adj2" fmla="val 12600000"/>
                <a:gd name="adj3" fmla="val 2942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7" name="Block Arc 26"/>
            <p:cNvSpPr/>
            <p:nvPr/>
          </p:nvSpPr>
          <p:spPr>
            <a:xfrm rot="12600000">
              <a:off x="2339546" y="4917989"/>
              <a:ext cx="1507524" cy="1507524"/>
            </a:xfrm>
            <a:prstGeom prst="blockArc">
              <a:avLst>
                <a:gd name="adj1" fmla="val 10800000"/>
                <a:gd name="adj2" fmla="val 12600000"/>
                <a:gd name="adj3" fmla="val 2942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8" name="Block Arc 27"/>
            <p:cNvSpPr/>
            <p:nvPr/>
          </p:nvSpPr>
          <p:spPr>
            <a:xfrm rot="14400000">
              <a:off x="2339546" y="4917989"/>
              <a:ext cx="1507524" cy="1507524"/>
            </a:xfrm>
            <a:prstGeom prst="blockArc">
              <a:avLst>
                <a:gd name="adj1" fmla="val 10800000"/>
                <a:gd name="adj2" fmla="val 12600000"/>
                <a:gd name="adj3" fmla="val 2942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9" name="Block Arc 28"/>
            <p:cNvSpPr/>
            <p:nvPr/>
          </p:nvSpPr>
          <p:spPr>
            <a:xfrm rot="16200000">
              <a:off x="2339546" y="4917989"/>
              <a:ext cx="1507524" cy="1507524"/>
            </a:xfrm>
            <a:prstGeom prst="blockArc">
              <a:avLst>
                <a:gd name="adj1" fmla="val 10800000"/>
                <a:gd name="adj2" fmla="val 12600000"/>
                <a:gd name="adj3" fmla="val 2942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0" name="Block Arc 29"/>
            <p:cNvSpPr/>
            <p:nvPr/>
          </p:nvSpPr>
          <p:spPr>
            <a:xfrm rot="18000000">
              <a:off x="2339546" y="4917989"/>
              <a:ext cx="1507524" cy="1507524"/>
            </a:xfrm>
            <a:prstGeom prst="blockArc">
              <a:avLst>
                <a:gd name="adj1" fmla="val 10800000"/>
                <a:gd name="adj2" fmla="val 12600000"/>
                <a:gd name="adj3" fmla="val 2942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1" name="Block Arc 30"/>
            <p:cNvSpPr/>
            <p:nvPr/>
          </p:nvSpPr>
          <p:spPr>
            <a:xfrm rot="19800000">
              <a:off x="2339546" y="4917989"/>
              <a:ext cx="1507524" cy="1507524"/>
            </a:xfrm>
            <a:prstGeom prst="blockArc">
              <a:avLst>
                <a:gd name="adj1" fmla="val 10800000"/>
                <a:gd name="adj2" fmla="val 12600000"/>
                <a:gd name="adj3" fmla="val 2942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2" name="Right Arrow 31"/>
            <p:cNvSpPr/>
            <p:nvPr/>
          </p:nvSpPr>
          <p:spPr>
            <a:xfrm rot="2700000">
              <a:off x="2664568" y="5222491"/>
              <a:ext cx="145519" cy="161158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latin typeface="Arial" panose="020B0604020202020204" pitchFamily="34" charset="0"/>
              </a:endParaRPr>
            </a:p>
          </p:txBody>
        </p:sp>
        <p:sp>
          <p:nvSpPr>
            <p:cNvPr id="33" name="Right Arrow 32"/>
            <p:cNvSpPr/>
            <p:nvPr/>
          </p:nvSpPr>
          <p:spPr>
            <a:xfrm rot="8100000">
              <a:off x="2903676" y="5114064"/>
              <a:ext cx="145519" cy="161158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latin typeface="Arial" panose="020B0604020202020204" pitchFamily="34" charset="0"/>
              </a:endParaRPr>
            </a:p>
          </p:txBody>
        </p:sp>
        <p:sp>
          <p:nvSpPr>
            <p:cNvPr id="34" name="Right Arrow 33"/>
            <p:cNvSpPr/>
            <p:nvPr/>
          </p:nvSpPr>
          <p:spPr>
            <a:xfrm rot="13500000">
              <a:off x="3153485" y="5114065"/>
              <a:ext cx="145519" cy="161158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latin typeface="Arial" panose="020B0604020202020204" pitchFamily="34" charset="0"/>
              </a:endParaRPr>
            </a:p>
          </p:txBody>
        </p:sp>
        <p:sp>
          <p:nvSpPr>
            <p:cNvPr id="35" name="Right Arrow 34"/>
            <p:cNvSpPr/>
            <p:nvPr/>
          </p:nvSpPr>
          <p:spPr>
            <a:xfrm rot="18900000">
              <a:off x="3368713" y="5263766"/>
              <a:ext cx="145519" cy="161158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latin typeface="Arial" panose="020B0604020202020204" pitchFamily="34" charset="0"/>
              </a:endParaRPr>
            </a:p>
          </p:txBody>
        </p:sp>
        <p:sp>
          <p:nvSpPr>
            <p:cNvPr id="36" name="Right Arrow 35"/>
            <p:cNvSpPr/>
            <p:nvPr/>
          </p:nvSpPr>
          <p:spPr>
            <a:xfrm rot="18900000">
              <a:off x="2515343" y="5465855"/>
              <a:ext cx="145519" cy="161158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latin typeface="Arial" panose="020B0604020202020204" pitchFamily="34" charset="0"/>
              </a:endParaRPr>
            </a:p>
          </p:txBody>
        </p:sp>
        <p:sp>
          <p:nvSpPr>
            <p:cNvPr id="37" name="Right Arrow 36"/>
            <p:cNvSpPr/>
            <p:nvPr/>
          </p:nvSpPr>
          <p:spPr>
            <a:xfrm rot="13500000">
              <a:off x="2515342" y="5741750"/>
              <a:ext cx="145519" cy="161158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latin typeface="Arial" panose="020B0604020202020204" pitchFamily="34" charset="0"/>
              </a:endParaRPr>
            </a:p>
          </p:txBody>
        </p:sp>
        <p:sp>
          <p:nvSpPr>
            <p:cNvPr id="38" name="Right Arrow 37"/>
            <p:cNvSpPr/>
            <p:nvPr/>
          </p:nvSpPr>
          <p:spPr>
            <a:xfrm rot="8100000">
              <a:off x="2640581" y="5967822"/>
              <a:ext cx="145519" cy="161158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latin typeface="Arial" panose="020B0604020202020204" pitchFamily="34" charset="0"/>
              </a:endParaRPr>
            </a:p>
          </p:txBody>
        </p:sp>
        <p:sp>
          <p:nvSpPr>
            <p:cNvPr id="39" name="Right Arrow 38"/>
            <p:cNvSpPr/>
            <p:nvPr/>
          </p:nvSpPr>
          <p:spPr>
            <a:xfrm rot="24300000">
              <a:off x="2881422" y="6079259"/>
              <a:ext cx="145519" cy="161158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latin typeface="Arial" panose="020B0604020202020204" pitchFamily="34" charset="0"/>
              </a:endParaRPr>
            </a:p>
          </p:txBody>
        </p:sp>
        <p:sp>
          <p:nvSpPr>
            <p:cNvPr id="40" name="Right Arrow 39"/>
            <p:cNvSpPr/>
            <p:nvPr/>
          </p:nvSpPr>
          <p:spPr>
            <a:xfrm rot="18900000">
              <a:off x="3153486" y="6079762"/>
              <a:ext cx="145519" cy="161158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latin typeface="Arial" panose="020B0604020202020204" pitchFamily="34" charset="0"/>
              </a:endParaRPr>
            </a:p>
          </p:txBody>
        </p:sp>
        <p:sp>
          <p:nvSpPr>
            <p:cNvPr id="41" name="Right Arrow 40"/>
            <p:cNvSpPr/>
            <p:nvPr/>
          </p:nvSpPr>
          <p:spPr>
            <a:xfrm rot="13500000">
              <a:off x="3387613" y="5962912"/>
              <a:ext cx="145519" cy="161158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latin typeface="Arial" panose="020B0604020202020204" pitchFamily="34" charset="0"/>
              </a:endParaRPr>
            </a:p>
          </p:txBody>
        </p:sp>
        <p:sp>
          <p:nvSpPr>
            <p:cNvPr id="42" name="Right Arrow 41"/>
            <p:cNvSpPr/>
            <p:nvPr/>
          </p:nvSpPr>
          <p:spPr>
            <a:xfrm rot="8100000">
              <a:off x="3496040" y="5723110"/>
              <a:ext cx="145519" cy="161158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latin typeface="Arial" panose="020B0604020202020204" pitchFamily="34" charset="0"/>
              </a:endParaRPr>
            </a:p>
          </p:txBody>
        </p:sp>
        <p:sp>
          <p:nvSpPr>
            <p:cNvPr id="43" name="Right Arrow 42"/>
            <p:cNvSpPr/>
            <p:nvPr/>
          </p:nvSpPr>
          <p:spPr>
            <a:xfrm rot="2700000">
              <a:off x="3496041" y="5464477"/>
              <a:ext cx="145519" cy="161158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latin typeface="Arial" panose="020B0604020202020204" pitchFamily="34" charset="0"/>
              </a:endParaRPr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 flipH="1" flipV="1">
              <a:off x="2868008" y="5452772"/>
              <a:ext cx="216855" cy="24249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2915620" y="5341170"/>
              <a:ext cx="200297" cy="2744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i="1" dirty="0" err="1" smtClean="0">
                  <a:latin typeface="Arial" panose="020B0604020202020204" pitchFamily="34" charset="0"/>
                </a:rPr>
                <a:t>r</a:t>
              </a:r>
              <a:r>
                <a:rPr lang="en-GB" sz="2400" i="1" baseline="-25000" dirty="0" err="1" smtClean="0">
                  <a:latin typeface="Arial" panose="020B0604020202020204" pitchFamily="34" charset="0"/>
                </a:rPr>
                <a:t>i</a:t>
              </a:r>
              <a:endParaRPr lang="en-GB" sz="2400" i="1" baseline="-25000" dirty="0">
                <a:latin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439757" y="6380698"/>
              <a:ext cx="238412" cy="2744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i="1" dirty="0" smtClean="0">
                  <a:latin typeface="Arial" panose="020B0604020202020204" pitchFamily="34" charset="0"/>
                </a:rPr>
                <a:t>r</a:t>
              </a:r>
              <a:r>
                <a:rPr lang="en-GB" sz="2400" i="1" baseline="-25000" dirty="0" smtClean="0">
                  <a:latin typeface="Arial" panose="020B0604020202020204" pitchFamily="34" charset="0"/>
                </a:rPr>
                <a:t>e</a:t>
              </a:r>
              <a:endParaRPr lang="en-GB" sz="2400" i="1" baseline="-25000" dirty="0">
                <a:latin typeface="Arial" panose="020B0604020202020204" pitchFamily="34" charset="0"/>
              </a:endParaRPr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>
              <a:off x="3092130" y="6468134"/>
              <a:ext cx="754940" cy="142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3847070" y="5666848"/>
              <a:ext cx="0" cy="92689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3092130" y="6425513"/>
              <a:ext cx="0" cy="1682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5684794" y="4635304"/>
            <a:ext cx="4986938" cy="1721046"/>
            <a:chOff x="5208056" y="4632684"/>
            <a:chExt cx="4986938" cy="1721046"/>
          </a:xfrm>
        </p:grpSpPr>
        <p:pic>
          <p:nvPicPr>
            <p:cNvPr id="56" name="Picture 55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>
                          <a14:foregroundMark x1="35917" y1="43852" x2="35917" y2="43852"/>
                          <a14:foregroundMark x1="36083" y1="47556" x2="36083" y2="47556"/>
                          <a14:foregroundMark x1="38083" y1="51407" x2="38083" y2="5140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267" t="21287" r="28497" b="27442"/>
            <a:stretch/>
          </p:blipFill>
          <p:spPr>
            <a:xfrm>
              <a:off x="5208056" y="4632684"/>
              <a:ext cx="1943100" cy="1504950"/>
            </a:xfrm>
            <a:prstGeom prst="rect">
              <a:avLst/>
            </a:prstGeom>
          </p:spPr>
        </p:pic>
        <p:pic>
          <p:nvPicPr>
            <p:cNvPr id="58" name="Picture 57"/>
            <p:cNvPicPr>
              <a:picLocks noChangeAspect="1"/>
            </p:cNvPicPr>
            <p:nvPr/>
          </p:nvPicPr>
          <p:blipFill rotWithShape="1">
            <a:blip r:embed="rId6"/>
            <a:srcRect l="37773" t="19509" r="40511" b="38374"/>
            <a:stretch/>
          </p:blipFill>
          <p:spPr>
            <a:xfrm>
              <a:off x="7399607" y="4641600"/>
              <a:ext cx="1238629" cy="1498845"/>
            </a:xfrm>
            <a:prstGeom prst="rect">
              <a:avLst/>
            </a:prstGeom>
          </p:spPr>
        </p:pic>
        <p:pic>
          <p:nvPicPr>
            <p:cNvPr id="60" name="Picture 59"/>
            <p:cNvPicPr>
              <a:picLocks noChangeAspect="1"/>
            </p:cNvPicPr>
            <p:nvPr/>
          </p:nvPicPr>
          <p:blipFill rotWithShape="1">
            <a:blip r:embed="rId7"/>
            <a:srcRect l="32813" t="14584" r="33789" b="32552"/>
            <a:stretch/>
          </p:blipFill>
          <p:spPr>
            <a:xfrm>
              <a:off x="8932420" y="4641600"/>
              <a:ext cx="1262574" cy="1498845"/>
            </a:xfrm>
            <a:prstGeom prst="rect">
              <a:avLst/>
            </a:prstGeom>
          </p:spPr>
        </p:pic>
        <p:sp>
          <p:nvSpPr>
            <p:cNvPr id="61" name="TextBox 60"/>
            <p:cNvSpPr txBox="1"/>
            <p:nvPr/>
          </p:nvSpPr>
          <p:spPr>
            <a:xfrm>
              <a:off x="5227108" y="6045953"/>
              <a:ext cx="21275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latin typeface="Arial" panose="020B0604020202020204" pitchFamily="34" charset="0"/>
                  <a:hlinkClick r:id="rId8"/>
                </a:rPr>
                <a:t>SABR Enterprises LLC</a:t>
              </a:r>
              <a:endParaRPr lang="en-GB" sz="1400" b="1" dirty="0">
                <a:latin typeface="Arial" panose="020B0604020202020204" pitchFamily="34" charset="0"/>
              </a:endParaRPr>
            </a:p>
          </p:txBody>
        </p:sp>
      </p:grpSp>
      <p:sp>
        <p:nvSpPr>
          <p:cNvPr id="64" name="Slide Number Placeholder 6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5BC-4B97-4F31-8D0E-E52C4B08DB00}" type="slidenum">
              <a:rPr lang="en-GB" smtClean="0"/>
              <a:t>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17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Beamline Magnets</a:t>
            </a:r>
            <a:endParaRPr lang="en-GB" dirty="0"/>
          </a:p>
        </p:txBody>
      </p:sp>
      <p:sp>
        <p:nvSpPr>
          <p:cNvPr id="303" name="Content Placeholder 302"/>
          <p:cNvSpPr>
            <a:spLocks noGrp="1"/>
          </p:cNvSpPr>
          <p:nvPr>
            <p:ph idx="1"/>
          </p:nvPr>
        </p:nvSpPr>
        <p:spPr>
          <a:xfrm>
            <a:off x="6974933" y="1123657"/>
            <a:ext cx="4870176" cy="3988811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Reduce the size of EMs </a:t>
            </a:r>
            <a:r>
              <a:rPr lang="en-GB" dirty="0" smtClean="0">
                <a:sym typeface="Wingdings" panose="05000000000000000000" pitchFamily="2" charset="2"/>
              </a:rPr>
              <a:t> field decreases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To regain field: increase current density by 1/</a:t>
            </a:r>
            <a:r>
              <a:rPr lang="en-GB" i="1" dirty="0" smtClean="0">
                <a:sym typeface="Wingdings" panose="05000000000000000000" pitchFamily="2" charset="2"/>
              </a:rPr>
              <a:t>k</a:t>
            </a:r>
            <a:r>
              <a:rPr lang="en-GB" dirty="0" smtClean="0">
                <a:sym typeface="Wingdings" panose="05000000000000000000" pitchFamily="2" charset="2"/>
              </a:rPr>
              <a:t> (and power by 1/</a:t>
            </a:r>
            <a:r>
              <a:rPr lang="en-GB" i="1" dirty="0" smtClean="0">
                <a:sym typeface="Wingdings" panose="05000000000000000000" pitchFamily="2" charset="2"/>
              </a:rPr>
              <a:t>k</a:t>
            </a:r>
            <a:r>
              <a:rPr lang="en-GB" dirty="0" smtClean="0">
                <a:sym typeface="Wingdings" panose="05000000000000000000" pitchFamily="2" charset="2"/>
              </a:rPr>
              <a:t>²) or coil cross section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Reduce the size of PM-based magnets </a:t>
            </a:r>
            <a:br>
              <a:rPr lang="en-GB" dirty="0" smtClean="0">
                <a:sym typeface="Wingdings" panose="05000000000000000000" pitchFamily="2" charset="2"/>
              </a:rPr>
            </a:br>
            <a:r>
              <a:rPr lang="en-GB" dirty="0" smtClean="0">
                <a:sym typeface="Wingdings" panose="05000000000000000000" pitchFamily="2" charset="2"/>
              </a:rPr>
              <a:t> field stays constant</a:t>
            </a:r>
          </a:p>
          <a:p>
            <a:r>
              <a:rPr lang="en-GB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Lower apertures favour PM magnets</a:t>
            </a:r>
          </a:p>
          <a:p>
            <a:endParaRPr lang="en-GB" dirty="0"/>
          </a:p>
        </p:txBody>
      </p:sp>
      <p:grpSp>
        <p:nvGrpSpPr>
          <p:cNvPr id="295" name="Group 294"/>
          <p:cNvGrpSpPr/>
          <p:nvPr/>
        </p:nvGrpSpPr>
        <p:grpSpPr>
          <a:xfrm>
            <a:off x="469254" y="1420860"/>
            <a:ext cx="4476221" cy="2379615"/>
            <a:chOff x="469254" y="1420860"/>
            <a:chExt cx="4476221" cy="2379615"/>
          </a:xfrm>
        </p:grpSpPr>
        <p:grpSp>
          <p:nvGrpSpPr>
            <p:cNvPr id="160" name="Group 159"/>
            <p:cNvGrpSpPr/>
            <p:nvPr/>
          </p:nvGrpSpPr>
          <p:grpSpPr>
            <a:xfrm>
              <a:off x="469254" y="1420860"/>
              <a:ext cx="2162652" cy="2379615"/>
              <a:chOff x="1375409" y="1420860"/>
              <a:chExt cx="2162652" cy="2379615"/>
            </a:xfrm>
          </p:grpSpPr>
          <p:sp>
            <p:nvSpPr>
              <p:cNvPr id="17" name="L-Shape 16"/>
              <p:cNvSpPr/>
              <p:nvPr/>
            </p:nvSpPr>
            <p:spPr>
              <a:xfrm rot="5400000">
                <a:off x="1703614" y="1092655"/>
                <a:ext cx="1189808" cy="1846217"/>
              </a:xfrm>
              <a:prstGeom prst="corner">
                <a:avLst>
                  <a:gd name="adj1" fmla="val 26978"/>
                  <a:gd name="adj2" fmla="val 26978"/>
                </a:avLst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333353" y="1743045"/>
                <a:ext cx="888274" cy="293232"/>
              </a:xfrm>
              <a:prstGeom prst="rect">
                <a:avLst/>
              </a:prstGeom>
              <a:solidFill>
                <a:schemeClr val="accent1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9" name="Trapezoid 18"/>
              <p:cNvSpPr/>
              <p:nvPr/>
            </p:nvSpPr>
            <p:spPr>
              <a:xfrm flipV="1">
                <a:off x="2333353" y="2036276"/>
                <a:ext cx="888274" cy="425417"/>
              </a:xfrm>
              <a:prstGeom prst="trapezoid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0" name="L-Shape 19"/>
              <p:cNvSpPr/>
              <p:nvPr/>
            </p:nvSpPr>
            <p:spPr>
              <a:xfrm rot="16200000" flipV="1">
                <a:off x="1703614" y="2282462"/>
                <a:ext cx="1189808" cy="1846217"/>
              </a:xfrm>
              <a:prstGeom prst="corner">
                <a:avLst>
                  <a:gd name="adj1" fmla="val 26978"/>
                  <a:gd name="adj2" fmla="val 26978"/>
                </a:avLst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 flipV="1">
                <a:off x="2333353" y="3185057"/>
                <a:ext cx="888274" cy="294995"/>
              </a:xfrm>
              <a:prstGeom prst="rect">
                <a:avLst/>
              </a:prstGeom>
              <a:solidFill>
                <a:schemeClr val="accent1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" name="Trapezoid 21"/>
              <p:cNvSpPr/>
              <p:nvPr/>
            </p:nvSpPr>
            <p:spPr>
              <a:xfrm>
                <a:off x="2333353" y="2759641"/>
                <a:ext cx="888274" cy="425417"/>
              </a:xfrm>
              <a:prstGeom prst="trapezoid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Arial" panose="020B0604020202020204" pitchFamily="34" charset="0"/>
                </a:endParaRPr>
              </a:p>
            </p:txBody>
          </p:sp>
          <p:grpSp>
            <p:nvGrpSpPr>
              <p:cNvPr id="30" name="Group 29"/>
              <p:cNvGrpSpPr/>
              <p:nvPr/>
            </p:nvGrpSpPr>
            <p:grpSpPr>
              <a:xfrm>
                <a:off x="2016919" y="1741281"/>
                <a:ext cx="316434" cy="294995"/>
                <a:chOff x="2016919" y="1741281"/>
                <a:chExt cx="316434" cy="294995"/>
              </a:xfrm>
            </p:grpSpPr>
            <p:sp>
              <p:nvSpPr>
                <p:cNvPr id="25" name="Rectangle 24"/>
                <p:cNvSpPr/>
                <p:nvPr/>
              </p:nvSpPr>
              <p:spPr>
                <a:xfrm>
                  <a:off x="2019300" y="1741281"/>
                  <a:ext cx="314053" cy="294993"/>
                </a:xfrm>
                <a:prstGeom prst="rect">
                  <a:avLst/>
                </a:prstGeom>
                <a:solidFill>
                  <a:srgbClr val="FF0000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27" name="Straight Connector 26"/>
                <p:cNvCxnSpPr/>
                <p:nvPr/>
              </p:nvCxnSpPr>
              <p:spPr>
                <a:xfrm flipV="1">
                  <a:off x="2016919" y="1743045"/>
                  <a:ext cx="316434" cy="293231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2019300" y="1741281"/>
                  <a:ext cx="314053" cy="294993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Group 30"/>
              <p:cNvGrpSpPr/>
              <p:nvPr/>
            </p:nvGrpSpPr>
            <p:grpSpPr>
              <a:xfrm>
                <a:off x="3221627" y="1741281"/>
                <a:ext cx="316434" cy="294995"/>
                <a:chOff x="2016919" y="1741281"/>
                <a:chExt cx="316434" cy="294995"/>
              </a:xfrm>
            </p:grpSpPr>
            <p:sp>
              <p:nvSpPr>
                <p:cNvPr id="32" name="Rectangle 31"/>
                <p:cNvSpPr/>
                <p:nvPr/>
              </p:nvSpPr>
              <p:spPr>
                <a:xfrm>
                  <a:off x="2019300" y="1741281"/>
                  <a:ext cx="314053" cy="294993"/>
                </a:xfrm>
                <a:prstGeom prst="rect">
                  <a:avLst/>
                </a:prstGeom>
                <a:solidFill>
                  <a:srgbClr val="FF0000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33" name="Straight Connector 32"/>
                <p:cNvCxnSpPr/>
                <p:nvPr/>
              </p:nvCxnSpPr>
              <p:spPr>
                <a:xfrm flipV="1">
                  <a:off x="2016919" y="1743045"/>
                  <a:ext cx="316434" cy="293231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2019300" y="1741281"/>
                  <a:ext cx="314053" cy="294993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5" name="Group 34"/>
              <p:cNvGrpSpPr/>
              <p:nvPr/>
            </p:nvGrpSpPr>
            <p:grpSpPr>
              <a:xfrm>
                <a:off x="2016919" y="3187153"/>
                <a:ext cx="316434" cy="294995"/>
                <a:chOff x="2016919" y="1741281"/>
                <a:chExt cx="316434" cy="294995"/>
              </a:xfrm>
            </p:grpSpPr>
            <p:sp>
              <p:nvSpPr>
                <p:cNvPr id="36" name="Rectangle 35"/>
                <p:cNvSpPr/>
                <p:nvPr/>
              </p:nvSpPr>
              <p:spPr>
                <a:xfrm>
                  <a:off x="2019300" y="1741281"/>
                  <a:ext cx="314053" cy="294993"/>
                </a:xfrm>
                <a:prstGeom prst="rect">
                  <a:avLst/>
                </a:prstGeom>
                <a:solidFill>
                  <a:srgbClr val="FF0000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37" name="Straight Connector 36"/>
                <p:cNvCxnSpPr/>
                <p:nvPr/>
              </p:nvCxnSpPr>
              <p:spPr>
                <a:xfrm flipV="1">
                  <a:off x="2016919" y="1743045"/>
                  <a:ext cx="316434" cy="293231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2019300" y="1741281"/>
                  <a:ext cx="314053" cy="294993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9" name="Group 38"/>
              <p:cNvGrpSpPr/>
              <p:nvPr/>
            </p:nvGrpSpPr>
            <p:grpSpPr>
              <a:xfrm>
                <a:off x="3221627" y="3187153"/>
                <a:ext cx="316434" cy="294995"/>
                <a:chOff x="2016919" y="1741281"/>
                <a:chExt cx="316434" cy="294995"/>
              </a:xfrm>
            </p:grpSpPr>
            <p:sp>
              <p:nvSpPr>
                <p:cNvPr id="40" name="Rectangle 39"/>
                <p:cNvSpPr/>
                <p:nvPr/>
              </p:nvSpPr>
              <p:spPr>
                <a:xfrm>
                  <a:off x="2019300" y="1741281"/>
                  <a:ext cx="314053" cy="294993"/>
                </a:xfrm>
                <a:prstGeom prst="rect">
                  <a:avLst/>
                </a:prstGeom>
                <a:solidFill>
                  <a:srgbClr val="FF0000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41" name="Straight Connector 40"/>
                <p:cNvCxnSpPr/>
                <p:nvPr/>
              </p:nvCxnSpPr>
              <p:spPr>
                <a:xfrm flipV="1">
                  <a:off x="2016919" y="1743045"/>
                  <a:ext cx="316434" cy="293231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>
                  <a:off x="2019300" y="1741281"/>
                  <a:ext cx="314053" cy="294993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5" name="Group 114"/>
              <p:cNvGrpSpPr/>
              <p:nvPr/>
            </p:nvGrpSpPr>
            <p:grpSpPr>
              <a:xfrm>
                <a:off x="2437897" y="2356082"/>
                <a:ext cx="680026" cy="581444"/>
                <a:chOff x="2437897" y="2356082"/>
                <a:chExt cx="680026" cy="581444"/>
              </a:xfrm>
            </p:grpSpPr>
            <p:grpSp>
              <p:nvGrpSpPr>
                <p:cNvPr id="100" name="Group 99"/>
                <p:cNvGrpSpPr/>
                <p:nvPr/>
              </p:nvGrpSpPr>
              <p:grpSpPr>
                <a:xfrm>
                  <a:off x="2993967" y="2461693"/>
                  <a:ext cx="0" cy="297948"/>
                  <a:chOff x="2994184" y="2461693"/>
                  <a:chExt cx="0" cy="297948"/>
                </a:xfrm>
              </p:grpSpPr>
              <p:cxnSp>
                <p:nvCxnSpPr>
                  <p:cNvPr id="61" name="Straight Connector 60"/>
                  <p:cNvCxnSpPr/>
                  <p:nvPr/>
                </p:nvCxnSpPr>
                <p:spPr>
                  <a:xfrm>
                    <a:off x="2994184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Connector 61"/>
                  <p:cNvCxnSpPr/>
                  <p:nvPr/>
                </p:nvCxnSpPr>
                <p:spPr>
                  <a:xfrm>
                    <a:off x="2994184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1" name="Group 100"/>
                <p:cNvGrpSpPr/>
                <p:nvPr/>
              </p:nvGrpSpPr>
              <p:grpSpPr>
                <a:xfrm>
                  <a:off x="2939487" y="2461693"/>
                  <a:ext cx="0" cy="297948"/>
                  <a:chOff x="2941797" y="2461693"/>
                  <a:chExt cx="0" cy="297948"/>
                </a:xfrm>
              </p:grpSpPr>
              <p:cxnSp>
                <p:nvCxnSpPr>
                  <p:cNvPr id="58" name="Straight Connector 57"/>
                  <p:cNvCxnSpPr/>
                  <p:nvPr/>
                </p:nvCxnSpPr>
                <p:spPr>
                  <a:xfrm>
                    <a:off x="2941797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Straight Connector 84"/>
                  <p:cNvCxnSpPr/>
                  <p:nvPr/>
                </p:nvCxnSpPr>
                <p:spPr>
                  <a:xfrm>
                    <a:off x="2941797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2" name="Group 101"/>
                <p:cNvGrpSpPr/>
                <p:nvPr/>
              </p:nvGrpSpPr>
              <p:grpSpPr>
                <a:xfrm>
                  <a:off x="2885007" y="2461693"/>
                  <a:ext cx="0" cy="297948"/>
                  <a:chOff x="2889409" y="2461693"/>
                  <a:chExt cx="0" cy="297948"/>
                </a:xfrm>
              </p:grpSpPr>
              <p:cxnSp>
                <p:nvCxnSpPr>
                  <p:cNvPr id="55" name="Straight Connector 54"/>
                  <p:cNvCxnSpPr/>
                  <p:nvPr/>
                </p:nvCxnSpPr>
                <p:spPr>
                  <a:xfrm>
                    <a:off x="2889409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Straight Connector 85"/>
                  <p:cNvCxnSpPr/>
                  <p:nvPr/>
                </p:nvCxnSpPr>
                <p:spPr>
                  <a:xfrm>
                    <a:off x="2889409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3" name="Group 102"/>
                <p:cNvGrpSpPr/>
                <p:nvPr/>
              </p:nvGrpSpPr>
              <p:grpSpPr>
                <a:xfrm>
                  <a:off x="2830527" y="2461693"/>
                  <a:ext cx="0" cy="297948"/>
                  <a:chOff x="2834640" y="2461693"/>
                  <a:chExt cx="0" cy="297948"/>
                </a:xfrm>
              </p:grpSpPr>
              <p:cxnSp>
                <p:nvCxnSpPr>
                  <p:cNvPr id="52" name="Straight Connector 51"/>
                  <p:cNvCxnSpPr/>
                  <p:nvPr/>
                </p:nvCxnSpPr>
                <p:spPr>
                  <a:xfrm>
                    <a:off x="2834640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Straight Connector 86"/>
                  <p:cNvCxnSpPr/>
                  <p:nvPr/>
                </p:nvCxnSpPr>
                <p:spPr>
                  <a:xfrm>
                    <a:off x="2834640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4" name="Group 103"/>
                <p:cNvGrpSpPr/>
                <p:nvPr/>
              </p:nvGrpSpPr>
              <p:grpSpPr>
                <a:xfrm>
                  <a:off x="2776046" y="2461693"/>
                  <a:ext cx="1" cy="297948"/>
                  <a:chOff x="2777489" y="2461693"/>
                  <a:chExt cx="1" cy="297948"/>
                </a:xfrm>
              </p:grpSpPr>
              <p:cxnSp>
                <p:nvCxnSpPr>
                  <p:cNvPr id="44" name="Straight Connector 43"/>
                  <p:cNvCxnSpPr>
                    <a:stCxn id="19" idx="0"/>
                  </p:cNvCxnSpPr>
                  <p:nvPr/>
                </p:nvCxnSpPr>
                <p:spPr>
                  <a:xfrm>
                    <a:off x="2777490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" name="Straight Connector 87"/>
                  <p:cNvCxnSpPr/>
                  <p:nvPr/>
                </p:nvCxnSpPr>
                <p:spPr>
                  <a:xfrm>
                    <a:off x="2777489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5" name="Group 104"/>
                <p:cNvGrpSpPr/>
                <p:nvPr/>
              </p:nvGrpSpPr>
              <p:grpSpPr>
                <a:xfrm>
                  <a:off x="2721566" y="2461693"/>
                  <a:ext cx="0" cy="297948"/>
                  <a:chOff x="2722722" y="2461693"/>
                  <a:chExt cx="0" cy="297948"/>
                </a:xfrm>
              </p:grpSpPr>
              <p:cxnSp>
                <p:nvCxnSpPr>
                  <p:cNvPr id="73" name="Straight Connector 72"/>
                  <p:cNvCxnSpPr/>
                  <p:nvPr/>
                </p:nvCxnSpPr>
                <p:spPr>
                  <a:xfrm>
                    <a:off x="2722722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Straight Connector 88"/>
                  <p:cNvCxnSpPr/>
                  <p:nvPr/>
                </p:nvCxnSpPr>
                <p:spPr>
                  <a:xfrm>
                    <a:off x="2722722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6" name="Group 105"/>
                <p:cNvGrpSpPr/>
                <p:nvPr/>
              </p:nvGrpSpPr>
              <p:grpSpPr>
                <a:xfrm>
                  <a:off x="2667086" y="2461693"/>
                  <a:ext cx="0" cy="297948"/>
                  <a:chOff x="2670335" y="2461693"/>
                  <a:chExt cx="0" cy="297948"/>
                </a:xfrm>
              </p:grpSpPr>
              <p:cxnSp>
                <p:nvCxnSpPr>
                  <p:cNvPr id="70" name="Straight Connector 69"/>
                  <p:cNvCxnSpPr/>
                  <p:nvPr/>
                </p:nvCxnSpPr>
                <p:spPr>
                  <a:xfrm>
                    <a:off x="2670335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" name="Straight Connector 89"/>
                  <p:cNvCxnSpPr/>
                  <p:nvPr/>
                </p:nvCxnSpPr>
                <p:spPr>
                  <a:xfrm>
                    <a:off x="2670335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7" name="Group 106"/>
                <p:cNvGrpSpPr/>
                <p:nvPr/>
              </p:nvGrpSpPr>
              <p:grpSpPr>
                <a:xfrm>
                  <a:off x="2612606" y="2461693"/>
                  <a:ext cx="0" cy="297948"/>
                  <a:chOff x="2617947" y="2461693"/>
                  <a:chExt cx="0" cy="297948"/>
                </a:xfrm>
              </p:grpSpPr>
              <p:cxnSp>
                <p:nvCxnSpPr>
                  <p:cNvPr id="67" name="Straight Connector 66"/>
                  <p:cNvCxnSpPr/>
                  <p:nvPr/>
                </p:nvCxnSpPr>
                <p:spPr>
                  <a:xfrm>
                    <a:off x="2617947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Connector 90"/>
                  <p:cNvCxnSpPr/>
                  <p:nvPr/>
                </p:nvCxnSpPr>
                <p:spPr>
                  <a:xfrm>
                    <a:off x="2617947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8" name="Group 107"/>
                <p:cNvGrpSpPr/>
                <p:nvPr/>
              </p:nvGrpSpPr>
              <p:grpSpPr>
                <a:xfrm>
                  <a:off x="2558126" y="2461693"/>
                  <a:ext cx="0" cy="297948"/>
                  <a:chOff x="2563178" y="2461693"/>
                  <a:chExt cx="0" cy="297948"/>
                </a:xfrm>
              </p:grpSpPr>
              <p:cxnSp>
                <p:nvCxnSpPr>
                  <p:cNvPr id="64" name="Straight Connector 63"/>
                  <p:cNvCxnSpPr/>
                  <p:nvPr/>
                </p:nvCxnSpPr>
                <p:spPr>
                  <a:xfrm>
                    <a:off x="2563178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Straight Connector 91"/>
                  <p:cNvCxnSpPr/>
                  <p:nvPr/>
                </p:nvCxnSpPr>
                <p:spPr>
                  <a:xfrm>
                    <a:off x="2563178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6" name="Group 95"/>
                <p:cNvGrpSpPr/>
                <p:nvPr/>
              </p:nvGrpSpPr>
              <p:grpSpPr>
                <a:xfrm>
                  <a:off x="3072203" y="2356082"/>
                  <a:ext cx="45720" cy="581444"/>
                  <a:chOff x="3009901" y="2356082"/>
                  <a:chExt cx="45720" cy="581444"/>
                </a:xfrm>
              </p:grpSpPr>
              <p:sp>
                <p:nvSpPr>
                  <p:cNvPr id="94" name="Freeform 93"/>
                  <p:cNvSpPr/>
                  <p:nvPr/>
                </p:nvSpPr>
                <p:spPr>
                  <a:xfrm>
                    <a:off x="3009902" y="2356082"/>
                    <a:ext cx="45719" cy="294250"/>
                  </a:xfrm>
                  <a:custGeom>
                    <a:avLst/>
                    <a:gdLst>
                      <a:gd name="connsiteX0" fmla="*/ 0 w 16669"/>
                      <a:gd name="connsiteY0" fmla="*/ 0 h 166688"/>
                      <a:gd name="connsiteX1" fmla="*/ 9525 w 16669"/>
                      <a:gd name="connsiteY1" fmla="*/ 69056 h 166688"/>
                      <a:gd name="connsiteX2" fmla="*/ 16669 w 16669"/>
                      <a:gd name="connsiteY2" fmla="*/ 166688 h 166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6669" h="166688">
                        <a:moveTo>
                          <a:pt x="0" y="0"/>
                        </a:moveTo>
                        <a:cubicBezTo>
                          <a:pt x="3373" y="20637"/>
                          <a:pt x="6747" y="41275"/>
                          <a:pt x="9525" y="69056"/>
                        </a:cubicBezTo>
                        <a:cubicBezTo>
                          <a:pt x="12303" y="96837"/>
                          <a:pt x="14486" y="131762"/>
                          <a:pt x="16669" y="166688"/>
                        </a:cubicBezTo>
                      </a:path>
                    </a:pathLst>
                  </a:cu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95" name="Freeform 94"/>
                  <p:cNvSpPr/>
                  <p:nvPr/>
                </p:nvSpPr>
                <p:spPr>
                  <a:xfrm flipV="1">
                    <a:off x="3009901" y="2643276"/>
                    <a:ext cx="45719" cy="294250"/>
                  </a:xfrm>
                  <a:custGeom>
                    <a:avLst/>
                    <a:gdLst>
                      <a:gd name="connsiteX0" fmla="*/ 0 w 16669"/>
                      <a:gd name="connsiteY0" fmla="*/ 0 h 166688"/>
                      <a:gd name="connsiteX1" fmla="*/ 9525 w 16669"/>
                      <a:gd name="connsiteY1" fmla="*/ 69056 h 166688"/>
                      <a:gd name="connsiteX2" fmla="*/ 16669 w 16669"/>
                      <a:gd name="connsiteY2" fmla="*/ 166688 h 166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6669" h="166688">
                        <a:moveTo>
                          <a:pt x="0" y="0"/>
                        </a:moveTo>
                        <a:cubicBezTo>
                          <a:pt x="3373" y="20637"/>
                          <a:pt x="6747" y="41275"/>
                          <a:pt x="9525" y="69056"/>
                        </a:cubicBezTo>
                        <a:cubicBezTo>
                          <a:pt x="12303" y="96837"/>
                          <a:pt x="14486" y="131762"/>
                          <a:pt x="16669" y="166688"/>
                        </a:cubicBezTo>
                      </a:path>
                    </a:pathLst>
                  </a:custGeom>
                  <a:ln>
                    <a:tailEnd type="non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97" name="Group 96"/>
                <p:cNvGrpSpPr/>
                <p:nvPr/>
              </p:nvGrpSpPr>
              <p:grpSpPr>
                <a:xfrm flipH="1">
                  <a:off x="2437897" y="2356082"/>
                  <a:ext cx="45720" cy="581444"/>
                  <a:chOff x="3009901" y="2356082"/>
                  <a:chExt cx="45720" cy="581444"/>
                </a:xfrm>
              </p:grpSpPr>
              <p:sp>
                <p:nvSpPr>
                  <p:cNvPr id="98" name="Freeform 97"/>
                  <p:cNvSpPr/>
                  <p:nvPr/>
                </p:nvSpPr>
                <p:spPr>
                  <a:xfrm>
                    <a:off x="3009902" y="2356082"/>
                    <a:ext cx="45719" cy="294250"/>
                  </a:xfrm>
                  <a:custGeom>
                    <a:avLst/>
                    <a:gdLst>
                      <a:gd name="connsiteX0" fmla="*/ 0 w 16669"/>
                      <a:gd name="connsiteY0" fmla="*/ 0 h 166688"/>
                      <a:gd name="connsiteX1" fmla="*/ 9525 w 16669"/>
                      <a:gd name="connsiteY1" fmla="*/ 69056 h 166688"/>
                      <a:gd name="connsiteX2" fmla="*/ 16669 w 16669"/>
                      <a:gd name="connsiteY2" fmla="*/ 166688 h 166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6669" h="166688">
                        <a:moveTo>
                          <a:pt x="0" y="0"/>
                        </a:moveTo>
                        <a:cubicBezTo>
                          <a:pt x="3373" y="20637"/>
                          <a:pt x="6747" y="41275"/>
                          <a:pt x="9525" y="69056"/>
                        </a:cubicBezTo>
                        <a:cubicBezTo>
                          <a:pt x="12303" y="96837"/>
                          <a:pt x="14486" y="131762"/>
                          <a:pt x="16669" y="166688"/>
                        </a:cubicBezTo>
                      </a:path>
                    </a:pathLst>
                  </a:cu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99" name="Freeform 98"/>
                  <p:cNvSpPr/>
                  <p:nvPr/>
                </p:nvSpPr>
                <p:spPr>
                  <a:xfrm flipV="1">
                    <a:off x="3009901" y="2643276"/>
                    <a:ext cx="45719" cy="294250"/>
                  </a:xfrm>
                  <a:custGeom>
                    <a:avLst/>
                    <a:gdLst>
                      <a:gd name="connsiteX0" fmla="*/ 0 w 16669"/>
                      <a:gd name="connsiteY0" fmla="*/ 0 h 166688"/>
                      <a:gd name="connsiteX1" fmla="*/ 9525 w 16669"/>
                      <a:gd name="connsiteY1" fmla="*/ 69056 h 166688"/>
                      <a:gd name="connsiteX2" fmla="*/ 16669 w 16669"/>
                      <a:gd name="connsiteY2" fmla="*/ 166688 h 166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6669" h="166688">
                        <a:moveTo>
                          <a:pt x="0" y="0"/>
                        </a:moveTo>
                        <a:cubicBezTo>
                          <a:pt x="3373" y="20637"/>
                          <a:pt x="6747" y="41275"/>
                          <a:pt x="9525" y="69056"/>
                        </a:cubicBezTo>
                        <a:cubicBezTo>
                          <a:pt x="12303" y="96837"/>
                          <a:pt x="14486" y="131762"/>
                          <a:pt x="16669" y="166688"/>
                        </a:cubicBezTo>
                      </a:path>
                    </a:pathLst>
                  </a:custGeom>
                  <a:ln>
                    <a:tailEnd type="non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09" name="Group 108"/>
                <p:cNvGrpSpPr/>
                <p:nvPr/>
              </p:nvGrpSpPr>
              <p:grpSpPr>
                <a:xfrm>
                  <a:off x="2503646" y="2461693"/>
                  <a:ext cx="0" cy="297948"/>
                  <a:chOff x="2563178" y="2461693"/>
                  <a:chExt cx="0" cy="297948"/>
                </a:xfrm>
              </p:grpSpPr>
              <p:cxnSp>
                <p:nvCxnSpPr>
                  <p:cNvPr id="110" name="Straight Connector 109"/>
                  <p:cNvCxnSpPr/>
                  <p:nvPr/>
                </p:nvCxnSpPr>
                <p:spPr>
                  <a:xfrm>
                    <a:off x="2563178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1" name="Straight Connector 110"/>
                  <p:cNvCxnSpPr/>
                  <p:nvPr/>
                </p:nvCxnSpPr>
                <p:spPr>
                  <a:xfrm>
                    <a:off x="2563178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2" name="Group 111"/>
                <p:cNvGrpSpPr/>
                <p:nvPr/>
              </p:nvGrpSpPr>
              <p:grpSpPr>
                <a:xfrm>
                  <a:off x="3048444" y="2461693"/>
                  <a:ext cx="0" cy="297948"/>
                  <a:chOff x="2994184" y="2461693"/>
                  <a:chExt cx="0" cy="297948"/>
                </a:xfrm>
              </p:grpSpPr>
              <p:cxnSp>
                <p:nvCxnSpPr>
                  <p:cNvPr id="113" name="Straight Connector 112"/>
                  <p:cNvCxnSpPr/>
                  <p:nvPr/>
                </p:nvCxnSpPr>
                <p:spPr>
                  <a:xfrm>
                    <a:off x="2994184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4" name="Straight Connector 113"/>
                  <p:cNvCxnSpPr/>
                  <p:nvPr/>
                </p:nvCxnSpPr>
                <p:spPr>
                  <a:xfrm>
                    <a:off x="2994184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56" name="TextBox 155"/>
            <p:cNvSpPr txBox="1"/>
            <p:nvPr/>
          </p:nvSpPr>
          <p:spPr>
            <a:xfrm>
              <a:off x="3068038" y="3131930"/>
              <a:ext cx="187743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anose="020B0604020202020204" pitchFamily="34" charset="0"/>
                </a:rPr>
                <a:t>coils</a:t>
              </a:r>
            </a:p>
            <a:p>
              <a:r>
                <a:rPr lang="en-GB" dirty="0" smtClean="0">
                  <a:latin typeface="Arial" panose="020B0604020202020204" pitchFamily="34" charset="0"/>
                </a:rPr>
                <a:t>current density </a:t>
              </a:r>
              <a:r>
                <a:rPr lang="en-GB" i="1" dirty="0" smtClean="0">
                  <a:latin typeface="Arial" panose="020B0604020202020204" pitchFamily="34" charset="0"/>
                </a:rPr>
                <a:t>J</a:t>
              </a:r>
              <a:endParaRPr lang="en-GB" i="1" dirty="0">
                <a:latin typeface="Arial" panose="020B0604020202020204" pitchFamily="34" charset="0"/>
              </a:endParaRPr>
            </a:p>
          </p:txBody>
        </p:sp>
        <p:cxnSp>
          <p:nvCxnSpPr>
            <p:cNvPr id="158" name="Straight Arrow Connector 157"/>
            <p:cNvCxnSpPr/>
            <p:nvPr/>
          </p:nvCxnSpPr>
          <p:spPr>
            <a:xfrm flipH="1">
              <a:off x="2631906" y="3330020"/>
              <a:ext cx="43613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9" name="TextBox 158"/>
            <p:cNvSpPr txBox="1"/>
            <p:nvPr/>
          </p:nvSpPr>
          <p:spPr>
            <a:xfrm>
              <a:off x="2213317" y="2446615"/>
              <a:ext cx="9044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anose="020B0604020202020204" pitchFamily="34" charset="0"/>
                </a:rPr>
                <a:t>field </a:t>
              </a:r>
              <a:r>
                <a:rPr lang="en-GB" i="1" dirty="0" smtClean="0">
                  <a:latin typeface="Arial" panose="020B0604020202020204" pitchFamily="34" charset="0"/>
                </a:rPr>
                <a:t>B</a:t>
              </a:r>
              <a:r>
                <a:rPr lang="en-GB" i="1" baseline="-25000" dirty="0" smtClean="0">
                  <a:latin typeface="Arial" panose="020B0604020202020204" pitchFamily="34" charset="0"/>
                </a:rPr>
                <a:t>0</a:t>
              </a:r>
              <a:endParaRPr lang="en-GB" i="1" dirty="0">
                <a:latin typeface="Arial" panose="020B0604020202020204" pitchFamily="34" charset="0"/>
              </a:endParaRPr>
            </a:p>
          </p:txBody>
        </p:sp>
      </p:grpSp>
      <p:cxnSp>
        <p:nvCxnSpPr>
          <p:cNvPr id="226" name="Straight Arrow Connector 225"/>
          <p:cNvCxnSpPr>
            <a:endCxn id="218" idx="0"/>
          </p:cNvCxnSpPr>
          <p:nvPr/>
        </p:nvCxnSpPr>
        <p:spPr>
          <a:xfrm flipH="1">
            <a:off x="2806781" y="3778261"/>
            <a:ext cx="261257" cy="5556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7" name="Group 296"/>
          <p:cNvGrpSpPr/>
          <p:nvPr/>
        </p:nvGrpSpPr>
        <p:grpSpPr>
          <a:xfrm>
            <a:off x="3841306" y="1441473"/>
            <a:ext cx="2941667" cy="2379615"/>
            <a:chOff x="4697486" y="1441473"/>
            <a:chExt cx="2941667" cy="2379615"/>
          </a:xfrm>
        </p:grpSpPr>
        <p:grpSp>
          <p:nvGrpSpPr>
            <p:cNvPr id="224" name="Group 223"/>
            <p:cNvGrpSpPr/>
            <p:nvPr/>
          </p:nvGrpSpPr>
          <p:grpSpPr>
            <a:xfrm flipH="1">
              <a:off x="5792935" y="1441473"/>
              <a:ext cx="1846218" cy="2379615"/>
              <a:chOff x="1375409" y="4211685"/>
              <a:chExt cx="1846218" cy="2379615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1375409" y="4211685"/>
                <a:ext cx="1846218" cy="2379615"/>
                <a:chOff x="1584959" y="1506585"/>
                <a:chExt cx="1846218" cy="3030580"/>
              </a:xfrm>
            </p:grpSpPr>
            <p:sp>
              <p:nvSpPr>
                <p:cNvPr id="3" name="L-Shape 2"/>
                <p:cNvSpPr/>
                <p:nvPr/>
              </p:nvSpPr>
              <p:spPr>
                <a:xfrm rot="5400000">
                  <a:off x="1750423" y="1341121"/>
                  <a:ext cx="1515290" cy="1846217"/>
                </a:xfrm>
                <a:prstGeom prst="corner">
                  <a:avLst>
                    <a:gd name="adj1" fmla="val 26978"/>
                    <a:gd name="adj2" fmla="val 26978"/>
                  </a:avLst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" name="Rectangle 3"/>
                <p:cNvSpPr/>
                <p:nvPr/>
              </p:nvSpPr>
              <p:spPr>
                <a:xfrm>
                  <a:off x="2542903" y="1916906"/>
                  <a:ext cx="888274" cy="373448"/>
                </a:xfrm>
                <a:prstGeom prst="rect">
                  <a:avLst/>
                </a:prstGeom>
                <a:solidFill>
                  <a:schemeClr val="accent2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" name="Trapezoid 4"/>
                <p:cNvSpPr/>
                <p:nvPr/>
              </p:nvSpPr>
              <p:spPr>
                <a:xfrm flipV="1">
                  <a:off x="2542903" y="2290353"/>
                  <a:ext cx="888274" cy="541793"/>
                </a:xfrm>
                <a:prstGeom prst="trapezoid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" name="L-Shape 7"/>
                <p:cNvSpPr/>
                <p:nvPr/>
              </p:nvSpPr>
              <p:spPr>
                <a:xfrm rot="16200000" flipV="1">
                  <a:off x="1750423" y="2856411"/>
                  <a:ext cx="1515290" cy="1846217"/>
                </a:xfrm>
                <a:prstGeom prst="corner">
                  <a:avLst>
                    <a:gd name="adj1" fmla="val 26978"/>
                    <a:gd name="adj2" fmla="val 26978"/>
                  </a:avLst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" name="Rectangle 8"/>
                <p:cNvSpPr/>
                <p:nvPr/>
              </p:nvSpPr>
              <p:spPr>
                <a:xfrm flipV="1">
                  <a:off x="2542903" y="3753394"/>
                  <a:ext cx="888274" cy="375693"/>
                </a:xfrm>
                <a:prstGeom prst="rect">
                  <a:avLst/>
                </a:prstGeom>
                <a:solidFill>
                  <a:schemeClr val="accent2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1" name="Trapezoid 10"/>
                <p:cNvSpPr/>
                <p:nvPr/>
              </p:nvSpPr>
              <p:spPr>
                <a:xfrm>
                  <a:off x="2542903" y="3211601"/>
                  <a:ext cx="888274" cy="541793"/>
                </a:xfrm>
                <a:prstGeom prst="trapezoid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2" name="Right Arrow 11"/>
                <p:cNvSpPr/>
                <p:nvPr/>
              </p:nvSpPr>
              <p:spPr>
                <a:xfrm rot="5400000">
                  <a:off x="2834640" y="1976845"/>
                  <a:ext cx="304800" cy="261258"/>
                </a:xfrm>
                <a:prstGeom prst="rightArrow">
                  <a:avLst/>
                </a:prstGeom>
                <a:solidFill>
                  <a:schemeClr val="bg1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3" name="Right Arrow 12"/>
                <p:cNvSpPr/>
                <p:nvPr/>
              </p:nvSpPr>
              <p:spPr>
                <a:xfrm rot="5400000">
                  <a:off x="2834640" y="3805646"/>
                  <a:ext cx="304800" cy="261258"/>
                </a:xfrm>
                <a:prstGeom prst="rightArrow">
                  <a:avLst/>
                </a:prstGeom>
                <a:solidFill>
                  <a:schemeClr val="bg1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16" name="Group 115"/>
              <p:cNvGrpSpPr/>
              <p:nvPr/>
            </p:nvGrpSpPr>
            <p:grpSpPr>
              <a:xfrm>
                <a:off x="2437897" y="5147604"/>
                <a:ext cx="680026" cy="581444"/>
                <a:chOff x="2437897" y="2356082"/>
                <a:chExt cx="680026" cy="581444"/>
              </a:xfrm>
            </p:grpSpPr>
            <p:grpSp>
              <p:nvGrpSpPr>
                <p:cNvPr id="117" name="Group 116"/>
                <p:cNvGrpSpPr/>
                <p:nvPr/>
              </p:nvGrpSpPr>
              <p:grpSpPr>
                <a:xfrm>
                  <a:off x="2993967" y="2461693"/>
                  <a:ext cx="0" cy="297948"/>
                  <a:chOff x="2994184" y="2461693"/>
                  <a:chExt cx="0" cy="297948"/>
                </a:xfrm>
              </p:grpSpPr>
              <p:cxnSp>
                <p:nvCxnSpPr>
                  <p:cNvPr id="154" name="Straight Connector 153"/>
                  <p:cNvCxnSpPr/>
                  <p:nvPr/>
                </p:nvCxnSpPr>
                <p:spPr>
                  <a:xfrm>
                    <a:off x="2994184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5" name="Straight Connector 154"/>
                  <p:cNvCxnSpPr/>
                  <p:nvPr/>
                </p:nvCxnSpPr>
                <p:spPr>
                  <a:xfrm>
                    <a:off x="2994184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8" name="Group 117"/>
                <p:cNvGrpSpPr/>
                <p:nvPr/>
              </p:nvGrpSpPr>
              <p:grpSpPr>
                <a:xfrm>
                  <a:off x="2939487" y="2461693"/>
                  <a:ext cx="0" cy="297948"/>
                  <a:chOff x="2941797" y="2461693"/>
                  <a:chExt cx="0" cy="297948"/>
                </a:xfrm>
              </p:grpSpPr>
              <p:cxnSp>
                <p:nvCxnSpPr>
                  <p:cNvPr id="152" name="Straight Connector 151"/>
                  <p:cNvCxnSpPr/>
                  <p:nvPr/>
                </p:nvCxnSpPr>
                <p:spPr>
                  <a:xfrm>
                    <a:off x="2941797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" name="Straight Connector 152"/>
                  <p:cNvCxnSpPr/>
                  <p:nvPr/>
                </p:nvCxnSpPr>
                <p:spPr>
                  <a:xfrm>
                    <a:off x="2941797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9" name="Group 118"/>
                <p:cNvGrpSpPr/>
                <p:nvPr/>
              </p:nvGrpSpPr>
              <p:grpSpPr>
                <a:xfrm>
                  <a:off x="2885007" y="2461693"/>
                  <a:ext cx="0" cy="297948"/>
                  <a:chOff x="2889409" y="2461693"/>
                  <a:chExt cx="0" cy="297948"/>
                </a:xfrm>
              </p:grpSpPr>
              <p:cxnSp>
                <p:nvCxnSpPr>
                  <p:cNvPr id="150" name="Straight Connector 149"/>
                  <p:cNvCxnSpPr/>
                  <p:nvPr/>
                </p:nvCxnSpPr>
                <p:spPr>
                  <a:xfrm>
                    <a:off x="2889409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1" name="Straight Connector 150"/>
                  <p:cNvCxnSpPr/>
                  <p:nvPr/>
                </p:nvCxnSpPr>
                <p:spPr>
                  <a:xfrm>
                    <a:off x="2889409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0" name="Group 119"/>
                <p:cNvGrpSpPr/>
                <p:nvPr/>
              </p:nvGrpSpPr>
              <p:grpSpPr>
                <a:xfrm>
                  <a:off x="2830527" y="2461693"/>
                  <a:ext cx="0" cy="297948"/>
                  <a:chOff x="2834640" y="2461693"/>
                  <a:chExt cx="0" cy="297948"/>
                </a:xfrm>
              </p:grpSpPr>
              <p:cxnSp>
                <p:nvCxnSpPr>
                  <p:cNvPr id="148" name="Straight Connector 147"/>
                  <p:cNvCxnSpPr/>
                  <p:nvPr/>
                </p:nvCxnSpPr>
                <p:spPr>
                  <a:xfrm>
                    <a:off x="2834640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9" name="Straight Connector 148"/>
                  <p:cNvCxnSpPr/>
                  <p:nvPr/>
                </p:nvCxnSpPr>
                <p:spPr>
                  <a:xfrm>
                    <a:off x="2834640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1" name="Group 120"/>
                <p:cNvGrpSpPr/>
                <p:nvPr/>
              </p:nvGrpSpPr>
              <p:grpSpPr>
                <a:xfrm>
                  <a:off x="2776046" y="2461693"/>
                  <a:ext cx="1" cy="297948"/>
                  <a:chOff x="2777489" y="2461693"/>
                  <a:chExt cx="1" cy="297948"/>
                </a:xfrm>
              </p:grpSpPr>
              <p:cxnSp>
                <p:nvCxnSpPr>
                  <p:cNvPr id="146" name="Straight Connector 145"/>
                  <p:cNvCxnSpPr/>
                  <p:nvPr/>
                </p:nvCxnSpPr>
                <p:spPr>
                  <a:xfrm>
                    <a:off x="2777490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" name="Straight Connector 146"/>
                  <p:cNvCxnSpPr/>
                  <p:nvPr/>
                </p:nvCxnSpPr>
                <p:spPr>
                  <a:xfrm>
                    <a:off x="2777489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2" name="Group 121"/>
                <p:cNvGrpSpPr/>
                <p:nvPr/>
              </p:nvGrpSpPr>
              <p:grpSpPr>
                <a:xfrm>
                  <a:off x="2721566" y="2461693"/>
                  <a:ext cx="0" cy="297948"/>
                  <a:chOff x="2722722" y="2461693"/>
                  <a:chExt cx="0" cy="297948"/>
                </a:xfrm>
              </p:grpSpPr>
              <p:cxnSp>
                <p:nvCxnSpPr>
                  <p:cNvPr id="144" name="Straight Connector 143"/>
                  <p:cNvCxnSpPr/>
                  <p:nvPr/>
                </p:nvCxnSpPr>
                <p:spPr>
                  <a:xfrm>
                    <a:off x="2722722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" name="Straight Connector 144"/>
                  <p:cNvCxnSpPr/>
                  <p:nvPr/>
                </p:nvCxnSpPr>
                <p:spPr>
                  <a:xfrm>
                    <a:off x="2722722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3" name="Group 122"/>
                <p:cNvGrpSpPr/>
                <p:nvPr/>
              </p:nvGrpSpPr>
              <p:grpSpPr>
                <a:xfrm>
                  <a:off x="2667086" y="2461693"/>
                  <a:ext cx="0" cy="297948"/>
                  <a:chOff x="2670335" y="2461693"/>
                  <a:chExt cx="0" cy="297948"/>
                </a:xfrm>
              </p:grpSpPr>
              <p:cxnSp>
                <p:nvCxnSpPr>
                  <p:cNvPr id="142" name="Straight Connector 141"/>
                  <p:cNvCxnSpPr/>
                  <p:nvPr/>
                </p:nvCxnSpPr>
                <p:spPr>
                  <a:xfrm>
                    <a:off x="2670335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Straight Connector 142"/>
                  <p:cNvCxnSpPr/>
                  <p:nvPr/>
                </p:nvCxnSpPr>
                <p:spPr>
                  <a:xfrm>
                    <a:off x="2670335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4" name="Group 123"/>
                <p:cNvGrpSpPr/>
                <p:nvPr/>
              </p:nvGrpSpPr>
              <p:grpSpPr>
                <a:xfrm>
                  <a:off x="2612606" y="2461693"/>
                  <a:ext cx="0" cy="297948"/>
                  <a:chOff x="2617947" y="2461693"/>
                  <a:chExt cx="0" cy="297948"/>
                </a:xfrm>
              </p:grpSpPr>
              <p:cxnSp>
                <p:nvCxnSpPr>
                  <p:cNvPr id="140" name="Straight Connector 139"/>
                  <p:cNvCxnSpPr/>
                  <p:nvPr/>
                </p:nvCxnSpPr>
                <p:spPr>
                  <a:xfrm>
                    <a:off x="2617947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Straight Connector 140"/>
                  <p:cNvCxnSpPr/>
                  <p:nvPr/>
                </p:nvCxnSpPr>
                <p:spPr>
                  <a:xfrm>
                    <a:off x="2617947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5" name="Group 124"/>
                <p:cNvGrpSpPr/>
                <p:nvPr/>
              </p:nvGrpSpPr>
              <p:grpSpPr>
                <a:xfrm>
                  <a:off x="2558126" y="2461693"/>
                  <a:ext cx="0" cy="297948"/>
                  <a:chOff x="2563178" y="2461693"/>
                  <a:chExt cx="0" cy="297948"/>
                </a:xfrm>
              </p:grpSpPr>
              <p:cxnSp>
                <p:nvCxnSpPr>
                  <p:cNvPr id="138" name="Straight Connector 137"/>
                  <p:cNvCxnSpPr/>
                  <p:nvPr/>
                </p:nvCxnSpPr>
                <p:spPr>
                  <a:xfrm>
                    <a:off x="2563178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9" name="Straight Connector 138"/>
                  <p:cNvCxnSpPr/>
                  <p:nvPr/>
                </p:nvCxnSpPr>
                <p:spPr>
                  <a:xfrm>
                    <a:off x="2563178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6" name="Group 125"/>
                <p:cNvGrpSpPr/>
                <p:nvPr/>
              </p:nvGrpSpPr>
              <p:grpSpPr>
                <a:xfrm>
                  <a:off x="3072203" y="2356082"/>
                  <a:ext cx="45720" cy="581444"/>
                  <a:chOff x="3009901" y="2356082"/>
                  <a:chExt cx="45720" cy="581444"/>
                </a:xfrm>
              </p:grpSpPr>
              <p:sp>
                <p:nvSpPr>
                  <p:cNvPr id="136" name="Freeform 135"/>
                  <p:cNvSpPr/>
                  <p:nvPr/>
                </p:nvSpPr>
                <p:spPr>
                  <a:xfrm>
                    <a:off x="3009902" y="2356082"/>
                    <a:ext cx="45719" cy="294250"/>
                  </a:xfrm>
                  <a:custGeom>
                    <a:avLst/>
                    <a:gdLst>
                      <a:gd name="connsiteX0" fmla="*/ 0 w 16669"/>
                      <a:gd name="connsiteY0" fmla="*/ 0 h 166688"/>
                      <a:gd name="connsiteX1" fmla="*/ 9525 w 16669"/>
                      <a:gd name="connsiteY1" fmla="*/ 69056 h 166688"/>
                      <a:gd name="connsiteX2" fmla="*/ 16669 w 16669"/>
                      <a:gd name="connsiteY2" fmla="*/ 166688 h 166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6669" h="166688">
                        <a:moveTo>
                          <a:pt x="0" y="0"/>
                        </a:moveTo>
                        <a:cubicBezTo>
                          <a:pt x="3373" y="20637"/>
                          <a:pt x="6747" y="41275"/>
                          <a:pt x="9525" y="69056"/>
                        </a:cubicBezTo>
                        <a:cubicBezTo>
                          <a:pt x="12303" y="96837"/>
                          <a:pt x="14486" y="131762"/>
                          <a:pt x="16669" y="166688"/>
                        </a:cubicBezTo>
                      </a:path>
                    </a:pathLst>
                  </a:cu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37" name="Freeform 136"/>
                  <p:cNvSpPr/>
                  <p:nvPr/>
                </p:nvSpPr>
                <p:spPr>
                  <a:xfrm flipV="1">
                    <a:off x="3009901" y="2643276"/>
                    <a:ext cx="45719" cy="294250"/>
                  </a:xfrm>
                  <a:custGeom>
                    <a:avLst/>
                    <a:gdLst>
                      <a:gd name="connsiteX0" fmla="*/ 0 w 16669"/>
                      <a:gd name="connsiteY0" fmla="*/ 0 h 166688"/>
                      <a:gd name="connsiteX1" fmla="*/ 9525 w 16669"/>
                      <a:gd name="connsiteY1" fmla="*/ 69056 h 166688"/>
                      <a:gd name="connsiteX2" fmla="*/ 16669 w 16669"/>
                      <a:gd name="connsiteY2" fmla="*/ 166688 h 166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6669" h="166688">
                        <a:moveTo>
                          <a:pt x="0" y="0"/>
                        </a:moveTo>
                        <a:cubicBezTo>
                          <a:pt x="3373" y="20637"/>
                          <a:pt x="6747" y="41275"/>
                          <a:pt x="9525" y="69056"/>
                        </a:cubicBezTo>
                        <a:cubicBezTo>
                          <a:pt x="12303" y="96837"/>
                          <a:pt x="14486" y="131762"/>
                          <a:pt x="16669" y="166688"/>
                        </a:cubicBezTo>
                      </a:path>
                    </a:pathLst>
                  </a:custGeom>
                  <a:ln>
                    <a:tailEnd type="non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27" name="Group 126"/>
                <p:cNvGrpSpPr/>
                <p:nvPr/>
              </p:nvGrpSpPr>
              <p:grpSpPr>
                <a:xfrm flipH="1">
                  <a:off x="2437897" y="2356082"/>
                  <a:ext cx="45720" cy="581444"/>
                  <a:chOff x="3009901" y="2356082"/>
                  <a:chExt cx="45720" cy="581444"/>
                </a:xfrm>
              </p:grpSpPr>
              <p:sp>
                <p:nvSpPr>
                  <p:cNvPr id="134" name="Freeform 133"/>
                  <p:cNvSpPr/>
                  <p:nvPr/>
                </p:nvSpPr>
                <p:spPr>
                  <a:xfrm>
                    <a:off x="3009902" y="2356082"/>
                    <a:ext cx="45719" cy="294250"/>
                  </a:xfrm>
                  <a:custGeom>
                    <a:avLst/>
                    <a:gdLst>
                      <a:gd name="connsiteX0" fmla="*/ 0 w 16669"/>
                      <a:gd name="connsiteY0" fmla="*/ 0 h 166688"/>
                      <a:gd name="connsiteX1" fmla="*/ 9525 w 16669"/>
                      <a:gd name="connsiteY1" fmla="*/ 69056 h 166688"/>
                      <a:gd name="connsiteX2" fmla="*/ 16669 w 16669"/>
                      <a:gd name="connsiteY2" fmla="*/ 166688 h 166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6669" h="166688">
                        <a:moveTo>
                          <a:pt x="0" y="0"/>
                        </a:moveTo>
                        <a:cubicBezTo>
                          <a:pt x="3373" y="20637"/>
                          <a:pt x="6747" y="41275"/>
                          <a:pt x="9525" y="69056"/>
                        </a:cubicBezTo>
                        <a:cubicBezTo>
                          <a:pt x="12303" y="96837"/>
                          <a:pt x="14486" y="131762"/>
                          <a:pt x="16669" y="166688"/>
                        </a:cubicBezTo>
                      </a:path>
                    </a:pathLst>
                  </a:cu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35" name="Freeform 134"/>
                  <p:cNvSpPr/>
                  <p:nvPr/>
                </p:nvSpPr>
                <p:spPr>
                  <a:xfrm flipV="1">
                    <a:off x="3009901" y="2643276"/>
                    <a:ext cx="45719" cy="294250"/>
                  </a:xfrm>
                  <a:custGeom>
                    <a:avLst/>
                    <a:gdLst>
                      <a:gd name="connsiteX0" fmla="*/ 0 w 16669"/>
                      <a:gd name="connsiteY0" fmla="*/ 0 h 166688"/>
                      <a:gd name="connsiteX1" fmla="*/ 9525 w 16669"/>
                      <a:gd name="connsiteY1" fmla="*/ 69056 h 166688"/>
                      <a:gd name="connsiteX2" fmla="*/ 16669 w 16669"/>
                      <a:gd name="connsiteY2" fmla="*/ 166688 h 166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6669" h="166688">
                        <a:moveTo>
                          <a:pt x="0" y="0"/>
                        </a:moveTo>
                        <a:cubicBezTo>
                          <a:pt x="3373" y="20637"/>
                          <a:pt x="6747" y="41275"/>
                          <a:pt x="9525" y="69056"/>
                        </a:cubicBezTo>
                        <a:cubicBezTo>
                          <a:pt x="12303" y="96837"/>
                          <a:pt x="14486" y="131762"/>
                          <a:pt x="16669" y="166688"/>
                        </a:cubicBezTo>
                      </a:path>
                    </a:pathLst>
                  </a:custGeom>
                  <a:ln>
                    <a:tailEnd type="non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28" name="Group 127"/>
                <p:cNvGrpSpPr/>
                <p:nvPr/>
              </p:nvGrpSpPr>
              <p:grpSpPr>
                <a:xfrm>
                  <a:off x="2503646" y="2461693"/>
                  <a:ext cx="0" cy="297948"/>
                  <a:chOff x="2563178" y="2461693"/>
                  <a:chExt cx="0" cy="297948"/>
                </a:xfrm>
              </p:grpSpPr>
              <p:cxnSp>
                <p:nvCxnSpPr>
                  <p:cNvPr id="132" name="Straight Connector 131"/>
                  <p:cNvCxnSpPr/>
                  <p:nvPr/>
                </p:nvCxnSpPr>
                <p:spPr>
                  <a:xfrm>
                    <a:off x="2563178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3" name="Straight Connector 132"/>
                  <p:cNvCxnSpPr/>
                  <p:nvPr/>
                </p:nvCxnSpPr>
                <p:spPr>
                  <a:xfrm>
                    <a:off x="2563178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9" name="Group 128"/>
                <p:cNvGrpSpPr/>
                <p:nvPr/>
              </p:nvGrpSpPr>
              <p:grpSpPr>
                <a:xfrm>
                  <a:off x="3048444" y="2461693"/>
                  <a:ext cx="0" cy="297948"/>
                  <a:chOff x="2994184" y="2461693"/>
                  <a:chExt cx="0" cy="297948"/>
                </a:xfrm>
              </p:grpSpPr>
              <p:cxnSp>
                <p:nvCxnSpPr>
                  <p:cNvPr id="130" name="Straight Connector 129"/>
                  <p:cNvCxnSpPr/>
                  <p:nvPr/>
                </p:nvCxnSpPr>
                <p:spPr>
                  <a:xfrm>
                    <a:off x="2994184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1" name="Straight Connector 130"/>
                  <p:cNvCxnSpPr/>
                  <p:nvPr/>
                </p:nvCxnSpPr>
                <p:spPr>
                  <a:xfrm>
                    <a:off x="2994184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230" name="TextBox 229"/>
            <p:cNvSpPr txBox="1"/>
            <p:nvPr/>
          </p:nvSpPr>
          <p:spPr>
            <a:xfrm>
              <a:off x="5036764" y="2446615"/>
              <a:ext cx="9044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anose="020B0604020202020204" pitchFamily="34" charset="0"/>
                </a:rPr>
                <a:t>field </a:t>
              </a:r>
              <a:r>
                <a:rPr lang="en-GB" i="1" dirty="0" smtClean="0">
                  <a:latin typeface="Arial" panose="020B0604020202020204" pitchFamily="34" charset="0"/>
                </a:rPr>
                <a:t>B</a:t>
              </a:r>
              <a:r>
                <a:rPr lang="en-GB" i="1" baseline="-25000" dirty="0" smtClean="0">
                  <a:latin typeface="Arial" panose="020B0604020202020204" pitchFamily="34" charset="0"/>
                </a:rPr>
                <a:t>0</a:t>
              </a:r>
              <a:endParaRPr lang="en-GB" i="1" dirty="0">
                <a:latin typeface="Arial" panose="020B0604020202020204" pitchFamily="34" charset="0"/>
              </a:endParaRPr>
            </a:p>
          </p:txBody>
        </p:sp>
        <p:sp>
          <p:nvSpPr>
            <p:cNvPr id="231" name="TextBox 230"/>
            <p:cNvSpPr txBox="1"/>
            <p:nvPr/>
          </p:nvSpPr>
          <p:spPr>
            <a:xfrm>
              <a:off x="4697486" y="1774857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anose="020B0604020202020204" pitchFamily="34" charset="0"/>
                </a:rPr>
                <a:t>PMs</a:t>
              </a:r>
              <a:endParaRPr lang="en-GB" dirty="0">
                <a:latin typeface="Arial" panose="020B0604020202020204" pitchFamily="34" charset="0"/>
              </a:endParaRPr>
            </a:p>
          </p:txBody>
        </p:sp>
        <p:cxnSp>
          <p:nvCxnSpPr>
            <p:cNvPr id="233" name="Straight Arrow Connector 232"/>
            <p:cNvCxnSpPr>
              <a:stCxn id="231" idx="3"/>
            </p:cNvCxnSpPr>
            <p:nvPr/>
          </p:nvCxnSpPr>
          <p:spPr>
            <a:xfrm flipV="1">
              <a:off x="5343817" y="1923919"/>
              <a:ext cx="443685" cy="3560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8" name="Group 297"/>
          <p:cNvGrpSpPr/>
          <p:nvPr/>
        </p:nvGrpSpPr>
        <p:grpSpPr>
          <a:xfrm>
            <a:off x="3677412" y="4309652"/>
            <a:ext cx="1795281" cy="1192586"/>
            <a:chOff x="3677412" y="4309652"/>
            <a:chExt cx="1795281" cy="1192586"/>
          </a:xfrm>
        </p:grpSpPr>
        <p:grpSp>
          <p:nvGrpSpPr>
            <p:cNvPr id="234" name="Group 233"/>
            <p:cNvGrpSpPr/>
            <p:nvPr/>
          </p:nvGrpSpPr>
          <p:grpSpPr>
            <a:xfrm flipH="1">
              <a:off x="4547428" y="4309652"/>
              <a:ext cx="925265" cy="1192586"/>
              <a:chOff x="1375409" y="4211685"/>
              <a:chExt cx="1846218" cy="2379615"/>
            </a:xfrm>
          </p:grpSpPr>
          <p:grpSp>
            <p:nvGrpSpPr>
              <p:cNvPr id="235" name="Group 234"/>
              <p:cNvGrpSpPr/>
              <p:nvPr/>
            </p:nvGrpSpPr>
            <p:grpSpPr>
              <a:xfrm>
                <a:off x="1375409" y="4211685"/>
                <a:ext cx="1846218" cy="2379615"/>
                <a:chOff x="1584959" y="1506585"/>
                <a:chExt cx="1846218" cy="3030580"/>
              </a:xfrm>
            </p:grpSpPr>
            <p:sp>
              <p:nvSpPr>
                <p:cNvPr id="276" name="L-Shape 275"/>
                <p:cNvSpPr/>
                <p:nvPr/>
              </p:nvSpPr>
              <p:spPr>
                <a:xfrm rot="5400000">
                  <a:off x="1750423" y="1341121"/>
                  <a:ext cx="1515290" cy="1846217"/>
                </a:xfrm>
                <a:prstGeom prst="corner">
                  <a:avLst>
                    <a:gd name="adj1" fmla="val 26978"/>
                    <a:gd name="adj2" fmla="val 26978"/>
                  </a:avLst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77" name="Rectangle 276"/>
                <p:cNvSpPr/>
                <p:nvPr/>
              </p:nvSpPr>
              <p:spPr>
                <a:xfrm>
                  <a:off x="2542903" y="1916906"/>
                  <a:ext cx="888274" cy="373448"/>
                </a:xfrm>
                <a:prstGeom prst="rect">
                  <a:avLst/>
                </a:prstGeom>
                <a:solidFill>
                  <a:schemeClr val="accent2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78" name="Trapezoid 277"/>
                <p:cNvSpPr/>
                <p:nvPr/>
              </p:nvSpPr>
              <p:spPr>
                <a:xfrm flipV="1">
                  <a:off x="2542903" y="2290353"/>
                  <a:ext cx="888274" cy="541793"/>
                </a:xfrm>
                <a:prstGeom prst="trapezoid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79" name="L-Shape 278"/>
                <p:cNvSpPr/>
                <p:nvPr/>
              </p:nvSpPr>
              <p:spPr>
                <a:xfrm rot="16200000" flipV="1">
                  <a:off x="1750423" y="2856411"/>
                  <a:ext cx="1515290" cy="1846217"/>
                </a:xfrm>
                <a:prstGeom prst="corner">
                  <a:avLst>
                    <a:gd name="adj1" fmla="val 26978"/>
                    <a:gd name="adj2" fmla="val 26978"/>
                  </a:avLst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80" name="Rectangle 279"/>
                <p:cNvSpPr/>
                <p:nvPr/>
              </p:nvSpPr>
              <p:spPr>
                <a:xfrm flipV="1">
                  <a:off x="2542903" y="3753394"/>
                  <a:ext cx="888274" cy="375693"/>
                </a:xfrm>
                <a:prstGeom prst="rect">
                  <a:avLst/>
                </a:prstGeom>
                <a:solidFill>
                  <a:schemeClr val="accent2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81" name="Trapezoid 280"/>
                <p:cNvSpPr/>
                <p:nvPr/>
              </p:nvSpPr>
              <p:spPr>
                <a:xfrm>
                  <a:off x="2542903" y="3211601"/>
                  <a:ext cx="888274" cy="541793"/>
                </a:xfrm>
                <a:prstGeom prst="trapezoid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82" name="Right Arrow 281"/>
                <p:cNvSpPr/>
                <p:nvPr/>
              </p:nvSpPr>
              <p:spPr>
                <a:xfrm rot="5400000">
                  <a:off x="2834640" y="1976845"/>
                  <a:ext cx="304800" cy="261258"/>
                </a:xfrm>
                <a:prstGeom prst="rightArrow">
                  <a:avLst/>
                </a:prstGeom>
                <a:solidFill>
                  <a:schemeClr val="bg1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83" name="Right Arrow 282"/>
                <p:cNvSpPr/>
                <p:nvPr/>
              </p:nvSpPr>
              <p:spPr>
                <a:xfrm rot="5400000">
                  <a:off x="2834640" y="3805646"/>
                  <a:ext cx="304800" cy="261258"/>
                </a:xfrm>
                <a:prstGeom prst="rightArrow">
                  <a:avLst/>
                </a:prstGeom>
                <a:solidFill>
                  <a:schemeClr val="bg1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236" name="Group 235"/>
              <p:cNvGrpSpPr/>
              <p:nvPr/>
            </p:nvGrpSpPr>
            <p:grpSpPr>
              <a:xfrm>
                <a:off x="2437897" y="5147604"/>
                <a:ext cx="680026" cy="581444"/>
                <a:chOff x="2437897" y="2356082"/>
                <a:chExt cx="680026" cy="581444"/>
              </a:xfrm>
            </p:grpSpPr>
            <p:grpSp>
              <p:nvGrpSpPr>
                <p:cNvPr id="237" name="Group 236"/>
                <p:cNvGrpSpPr/>
                <p:nvPr/>
              </p:nvGrpSpPr>
              <p:grpSpPr>
                <a:xfrm>
                  <a:off x="2993967" y="2461693"/>
                  <a:ext cx="0" cy="297948"/>
                  <a:chOff x="2994184" y="2461693"/>
                  <a:chExt cx="0" cy="297948"/>
                </a:xfrm>
              </p:grpSpPr>
              <p:cxnSp>
                <p:nvCxnSpPr>
                  <p:cNvPr id="274" name="Straight Connector 273"/>
                  <p:cNvCxnSpPr/>
                  <p:nvPr/>
                </p:nvCxnSpPr>
                <p:spPr>
                  <a:xfrm>
                    <a:off x="2994184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5" name="Straight Connector 274"/>
                  <p:cNvCxnSpPr/>
                  <p:nvPr/>
                </p:nvCxnSpPr>
                <p:spPr>
                  <a:xfrm>
                    <a:off x="2994184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38" name="Group 237"/>
                <p:cNvGrpSpPr/>
                <p:nvPr/>
              </p:nvGrpSpPr>
              <p:grpSpPr>
                <a:xfrm>
                  <a:off x="2939487" y="2461693"/>
                  <a:ext cx="0" cy="297948"/>
                  <a:chOff x="2941797" y="2461693"/>
                  <a:chExt cx="0" cy="297948"/>
                </a:xfrm>
              </p:grpSpPr>
              <p:cxnSp>
                <p:nvCxnSpPr>
                  <p:cNvPr id="272" name="Straight Connector 271"/>
                  <p:cNvCxnSpPr/>
                  <p:nvPr/>
                </p:nvCxnSpPr>
                <p:spPr>
                  <a:xfrm>
                    <a:off x="2941797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3" name="Straight Connector 272"/>
                  <p:cNvCxnSpPr/>
                  <p:nvPr/>
                </p:nvCxnSpPr>
                <p:spPr>
                  <a:xfrm>
                    <a:off x="2941797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39" name="Group 238"/>
                <p:cNvGrpSpPr/>
                <p:nvPr/>
              </p:nvGrpSpPr>
              <p:grpSpPr>
                <a:xfrm>
                  <a:off x="2885007" y="2461693"/>
                  <a:ext cx="0" cy="297948"/>
                  <a:chOff x="2889409" y="2461693"/>
                  <a:chExt cx="0" cy="297948"/>
                </a:xfrm>
              </p:grpSpPr>
              <p:cxnSp>
                <p:nvCxnSpPr>
                  <p:cNvPr id="270" name="Straight Connector 269"/>
                  <p:cNvCxnSpPr/>
                  <p:nvPr/>
                </p:nvCxnSpPr>
                <p:spPr>
                  <a:xfrm>
                    <a:off x="2889409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1" name="Straight Connector 270"/>
                  <p:cNvCxnSpPr/>
                  <p:nvPr/>
                </p:nvCxnSpPr>
                <p:spPr>
                  <a:xfrm>
                    <a:off x="2889409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0" name="Group 239"/>
                <p:cNvGrpSpPr/>
                <p:nvPr/>
              </p:nvGrpSpPr>
              <p:grpSpPr>
                <a:xfrm>
                  <a:off x="2830527" y="2461693"/>
                  <a:ext cx="0" cy="297948"/>
                  <a:chOff x="2834640" y="2461693"/>
                  <a:chExt cx="0" cy="297948"/>
                </a:xfrm>
              </p:grpSpPr>
              <p:cxnSp>
                <p:nvCxnSpPr>
                  <p:cNvPr id="268" name="Straight Connector 267"/>
                  <p:cNvCxnSpPr/>
                  <p:nvPr/>
                </p:nvCxnSpPr>
                <p:spPr>
                  <a:xfrm>
                    <a:off x="2834640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9" name="Straight Connector 268"/>
                  <p:cNvCxnSpPr/>
                  <p:nvPr/>
                </p:nvCxnSpPr>
                <p:spPr>
                  <a:xfrm>
                    <a:off x="2834640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1" name="Group 240"/>
                <p:cNvGrpSpPr/>
                <p:nvPr/>
              </p:nvGrpSpPr>
              <p:grpSpPr>
                <a:xfrm>
                  <a:off x="2776046" y="2461693"/>
                  <a:ext cx="1" cy="297948"/>
                  <a:chOff x="2777489" y="2461693"/>
                  <a:chExt cx="1" cy="297948"/>
                </a:xfrm>
              </p:grpSpPr>
              <p:cxnSp>
                <p:nvCxnSpPr>
                  <p:cNvPr id="266" name="Straight Connector 265"/>
                  <p:cNvCxnSpPr/>
                  <p:nvPr/>
                </p:nvCxnSpPr>
                <p:spPr>
                  <a:xfrm>
                    <a:off x="2777490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7" name="Straight Connector 266"/>
                  <p:cNvCxnSpPr/>
                  <p:nvPr/>
                </p:nvCxnSpPr>
                <p:spPr>
                  <a:xfrm>
                    <a:off x="2777489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2" name="Group 241"/>
                <p:cNvGrpSpPr/>
                <p:nvPr/>
              </p:nvGrpSpPr>
              <p:grpSpPr>
                <a:xfrm>
                  <a:off x="2721566" y="2461693"/>
                  <a:ext cx="0" cy="297948"/>
                  <a:chOff x="2722722" y="2461693"/>
                  <a:chExt cx="0" cy="297948"/>
                </a:xfrm>
              </p:grpSpPr>
              <p:cxnSp>
                <p:nvCxnSpPr>
                  <p:cNvPr id="264" name="Straight Connector 263"/>
                  <p:cNvCxnSpPr/>
                  <p:nvPr/>
                </p:nvCxnSpPr>
                <p:spPr>
                  <a:xfrm>
                    <a:off x="2722722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5" name="Straight Connector 264"/>
                  <p:cNvCxnSpPr/>
                  <p:nvPr/>
                </p:nvCxnSpPr>
                <p:spPr>
                  <a:xfrm>
                    <a:off x="2722722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3" name="Group 242"/>
                <p:cNvGrpSpPr/>
                <p:nvPr/>
              </p:nvGrpSpPr>
              <p:grpSpPr>
                <a:xfrm>
                  <a:off x="2667086" y="2461693"/>
                  <a:ext cx="0" cy="297948"/>
                  <a:chOff x="2670335" y="2461693"/>
                  <a:chExt cx="0" cy="297948"/>
                </a:xfrm>
              </p:grpSpPr>
              <p:cxnSp>
                <p:nvCxnSpPr>
                  <p:cNvPr id="262" name="Straight Connector 261"/>
                  <p:cNvCxnSpPr/>
                  <p:nvPr/>
                </p:nvCxnSpPr>
                <p:spPr>
                  <a:xfrm>
                    <a:off x="2670335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3" name="Straight Connector 262"/>
                  <p:cNvCxnSpPr/>
                  <p:nvPr/>
                </p:nvCxnSpPr>
                <p:spPr>
                  <a:xfrm>
                    <a:off x="2670335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4" name="Group 243"/>
                <p:cNvGrpSpPr/>
                <p:nvPr/>
              </p:nvGrpSpPr>
              <p:grpSpPr>
                <a:xfrm>
                  <a:off x="2612606" y="2461693"/>
                  <a:ext cx="0" cy="297948"/>
                  <a:chOff x="2617947" y="2461693"/>
                  <a:chExt cx="0" cy="297948"/>
                </a:xfrm>
              </p:grpSpPr>
              <p:cxnSp>
                <p:nvCxnSpPr>
                  <p:cNvPr id="260" name="Straight Connector 259"/>
                  <p:cNvCxnSpPr/>
                  <p:nvPr/>
                </p:nvCxnSpPr>
                <p:spPr>
                  <a:xfrm>
                    <a:off x="2617947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1" name="Straight Connector 260"/>
                  <p:cNvCxnSpPr/>
                  <p:nvPr/>
                </p:nvCxnSpPr>
                <p:spPr>
                  <a:xfrm>
                    <a:off x="2617947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5" name="Group 244"/>
                <p:cNvGrpSpPr/>
                <p:nvPr/>
              </p:nvGrpSpPr>
              <p:grpSpPr>
                <a:xfrm>
                  <a:off x="2558126" y="2461693"/>
                  <a:ext cx="0" cy="297948"/>
                  <a:chOff x="2563178" y="2461693"/>
                  <a:chExt cx="0" cy="297948"/>
                </a:xfrm>
              </p:grpSpPr>
              <p:cxnSp>
                <p:nvCxnSpPr>
                  <p:cNvPr id="258" name="Straight Connector 257"/>
                  <p:cNvCxnSpPr/>
                  <p:nvPr/>
                </p:nvCxnSpPr>
                <p:spPr>
                  <a:xfrm>
                    <a:off x="2563178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9" name="Straight Connector 258"/>
                  <p:cNvCxnSpPr/>
                  <p:nvPr/>
                </p:nvCxnSpPr>
                <p:spPr>
                  <a:xfrm>
                    <a:off x="2563178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6" name="Group 245"/>
                <p:cNvGrpSpPr/>
                <p:nvPr/>
              </p:nvGrpSpPr>
              <p:grpSpPr>
                <a:xfrm>
                  <a:off x="3072203" y="2356082"/>
                  <a:ext cx="45720" cy="581444"/>
                  <a:chOff x="3009901" y="2356082"/>
                  <a:chExt cx="45720" cy="581444"/>
                </a:xfrm>
              </p:grpSpPr>
              <p:sp>
                <p:nvSpPr>
                  <p:cNvPr id="256" name="Freeform 255"/>
                  <p:cNvSpPr/>
                  <p:nvPr/>
                </p:nvSpPr>
                <p:spPr>
                  <a:xfrm>
                    <a:off x="3009902" y="2356082"/>
                    <a:ext cx="45719" cy="294250"/>
                  </a:xfrm>
                  <a:custGeom>
                    <a:avLst/>
                    <a:gdLst>
                      <a:gd name="connsiteX0" fmla="*/ 0 w 16669"/>
                      <a:gd name="connsiteY0" fmla="*/ 0 h 166688"/>
                      <a:gd name="connsiteX1" fmla="*/ 9525 w 16669"/>
                      <a:gd name="connsiteY1" fmla="*/ 69056 h 166688"/>
                      <a:gd name="connsiteX2" fmla="*/ 16669 w 16669"/>
                      <a:gd name="connsiteY2" fmla="*/ 166688 h 166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6669" h="166688">
                        <a:moveTo>
                          <a:pt x="0" y="0"/>
                        </a:moveTo>
                        <a:cubicBezTo>
                          <a:pt x="3373" y="20637"/>
                          <a:pt x="6747" y="41275"/>
                          <a:pt x="9525" y="69056"/>
                        </a:cubicBezTo>
                        <a:cubicBezTo>
                          <a:pt x="12303" y="96837"/>
                          <a:pt x="14486" y="131762"/>
                          <a:pt x="16669" y="166688"/>
                        </a:cubicBezTo>
                      </a:path>
                    </a:pathLst>
                  </a:cu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57" name="Freeform 256"/>
                  <p:cNvSpPr/>
                  <p:nvPr/>
                </p:nvSpPr>
                <p:spPr>
                  <a:xfrm flipV="1">
                    <a:off x="3009901" y="2643276"/>
                    <a:ext cx="45719" cy="294250"/>
                  </a:xfrm>
                  <a:custGeom>
                    <a:avLst/>
                    <a:gdLst>
                      <a:gd name="connsiteX0" fmla="*/ 0 w 16669"/>
                      <a:gd name="connsiteY0" fmla="*/ 0 h 166688"/>
                      <a:gd name="connsiteX1" fmla="*/ 9525 w 16669"/>
                      <a:gd name="connsiteY1" fmla="*/ 69056 h 166688"/>
                      <a:gd name="connsiteX2" fmla="*/ 16669 w 16669"/>
                      <a:gd name="connsiteY2" fmla="*/ 166688 h 166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6669" h="166688">
                        <a:moveTo>
                          <a:pt x="0" y="0"/>
                        </a:moveTo>
                        <a:cubicBezTo>
                          <a:pt x="3373" y="20637"/>
                          <a:pt x="6747" y="41275"/>
                          <a:pt x="9525" y="69056"/>
                        </a:cubicBezTo>
                        <a:cubicBezTo>
                          <a:pt x="12303" y="96837"/>
                          <a:pt x="14486" y="131762"/>
                          <a:pt x="16669" y="166688"/>
                        </a:cubicBezTo>
                      </a:path>
                    </a:pathLst>
                  </a:custGeom>
                  <a:ln>
                    <a:tailEnd type="non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47" name="Group 246"/>
                <p:cNvGrpSpPr/>
                <p:nvPr/>
              </p:nvGrpSpPr>
              <p:grpSpPr>
                <a:xfrm flipH="1">
                  <a:off x="2437897" y="2356082"/>
                  <a:ext cx="45720" cy="581444"/>
                  <a:chOff x="3009901" y="2356082"/>
                  <a:chExt cx="45720" cy="581444"/>
                </a:xfrm>
              </p:grpSpPr>
              <p:sp>
                <p:nvSpPr>
                  <p:cNvPr id="254" name="Freeform 253"/>
                  <p:cNvSpPr/>
                  <p:nvPr/>
                </p:nvSpPr>
                <p:spPr>
                  <a:xfrm>
                    <a:off x="3009902" y="2356082"/>
                    <a:ext cx="45719" cy="294250"/>
                  </a:xfrm>
                  <a:custGeom>
                    <a:avLst/>
                    <a:gdLst>
                      <a:gd name="connsiteX0" fmla="*/ 0 w 16669"/>
                      <a:gd name="connsiteY0" fmla="*/ 0 h 166688"/>
                      <a:gd name="connsiteX1" fmla="*/ 9525 w 16669"/>
                      <a:gd name="connsiteY1" fmla="*/ 69056 h 166688"/>
                      <a:gd name="connsiteX2" fmla="*/ 16669 w 16669"/>
                      <a:gd name="connsiteY2" fmla="*/ 166688 h 166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6669" h="166688">
                        <a:moveTo>
                          <a:pt x="0" y="0"/>
                        </a:moveTo>
                        <a:cubicBezTo>
                          <a:pt x="3373" y="20637"/>
                          <a:pt x="6747" y="41275"/>
                          <a:pt x="9525" y="69056"/>
                        </a:cubicBezTo>
                        <a:cubicBezTo>
                          <a:pt x="12303" y="96837"/>
                          <a:pt x="14486" y="131762"/>
                          <a:pt x="16669" y="166688"/>
                        </a:cubicBezTo>
                      </a:path>
                    </a:pathLst>
                  </a:cu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55" name="Freeform 254"/>
                  <p:cNvSpPr/>
                  <p:nvPr/>
                </p:nvSpPr>
                <p:spPr>
                  <a:xfrm flipV="1">
                    <a:off x="3009901" y="2643276"/>
                    <a:ext cx="45719" cy="294250"/>
                  </a:xfrm>
                  <a:custGeom>
                    <a:avLst/>
                    <a:gdLst>
                      <a:gd name="connsiteX0" fmla="*/ 0 w 16669"/>
                      <a:gd name="connsiteY0" fmla="*/ 0 h 166688"/>
                      <a:gd name="connsiteX1" fmla="*/ 9525 w 16669"/>
                      <a:gd name="connsiteY1" fmla="*/ 69056 h 166688"/>
                      <a:gd name="connsiteX2" fmla="*/ 16669 w 16669"/>
                      <a:gd name="connsiteY2" fmla="*/ 166688 h 166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6669" h="166688">
                        <a:moveTo>
                          <a:pt x="0" y="0"/>
                        </a:moveTo>
                        <a:cubicBezTo>
                          <a:pt x="3373" y="20637"/>
                          <a:pt x="6747" y="41275"/>
                          <a:pt x="9525" y="69056"/>
                        </a:cubicBezTo>
                        <a:cubicBezTo>
                          <a:pt x="12303" y="96837"/>
                          <a:pt x="14486" y="131762"/>
                          <a:pt x="16669" y="166688"/>
                        </a:cubicBezTo>
                      </a:path>
                    </a:pathLst>
                  </a:custGeom>
                  <a:ln>
                    <a:tailEnd type="non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48" name="Group 247"/>
                <p:cNvGrpSpPr/>
                <p:nvPr/>
              </p:nvGrpSpPr>
              <p:grpSpPr>
                <a:xfrm>
                  <a:off x="2503646" y="2461693"/>
                  <a:ext cx="0" cy="297948"/>
                  <a:chOff x="2563178" y="2461693"/>
                  <a:chExt cx="0" cy="297948"/>
                </a:xfrm>
              </p:grpSpPr>
              <p:cxnSp>
                <p:nvCxnSpPr>
                  <p:cNvPr id="252" name="Straight Connector 251"/>
                  <p:cNvCxnSpPr/>
                  <p:nvPr/>
                </p:nvCxnSpPr>
                <p:spPr>
                  <a:xfrm>
                    <a:off x="2563178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3" name="Straight Connector 252"/>
                  <p:cNvCxnSpPr/>
                  <p:nvPr/>
                </p:nvCxnSpPr>
                <p:spPr>
                  <a:xfrm>
                    <a:off x="2563178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9" name="Group 248"/>
                <p:cNvGrpSpPr/>
                <p:nvPr/>
              </p:nvGrpSpPr>
              <p:grpSpPr>
                <a:xfrm>
                  <a:off x="3048444" y="2461693"/>
                  <a:ext cx="0" cy="297948"/>
                  <a:chOff x="2994184" y="2461693"/>
                  <a:chExt cx="0" cy="297948"/>
                </a:xfrm>
              </p:grpSpPr>
              <p:cxnSp>
                <p:nvCxnSpPr>
                  <p:cNvPr id="250" name="Straight Connector 249"/>
                  <p:cNvCxnSpPr/>
                  <p:nvPr/>
                </p:nvCxnSpPr>
                <p:spPr>
                  <a:xfrm>
                    <a:off x="2994184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1" name="Straight Connector 250"/>
                  <p:cNvCxnSpPr/>
                  <p:nvPr/>
                </p:nvCxnSpPr>
                <p:spPr>
                  <a:xfrm>
                    <a:off x="2994184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284" name="TextBox 283"/>
            <p:cNvSpPr txBox="1"/>
            <p:nvPr/>
          </p:nvSpPr>
          <p:spPr>
            <a:xfrm>
              <a:off x="3677412" y="4725509"/>
              <a:ext cx="9044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dirty="0" smtClean="0">
                  <a:latin typeface="Arial" panose="020B0604020202020204" pitchFamily="34" charset="0"/>
                </a:rPr>
                <a:t>field </a:t>
              </a:r>
              <a:r>
                <a:rPr lang="en-GB" i="1" dirty="0" smtClean="0">
                  <a:latin typeface="Arial" panose="020B0604020202020204" pitchFamily="34" charset="0"/>
                </a:rPr>
                <a:t>B</a:t>
              </a:r>
              <a:r>
                <a:rPr lang="en-GB" i="1" baseline="-25000" dirty="0" smtClean="0">
                  <a:latin typeface="Arial" panose="020B0604020202020204" pitchFamily="34" charset="0"/>
                </a:rPr>
                <a:t>0</a:t>
              </a:r>
              <a:endParaRPr lang="en-GB" i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291" name="Group 290"/>
          <p:cNvGrpSpPr/>
          <p:nvPr/>
        </p:nvGrpSpPr>
        <p:grpSpPr>
          <a:xfrm>
            <a:off x="301697" y="3971647"/>
            <a:ext cx="1532792" cy="1325487"/>
            <a:chOff x="301697" y="3971647"/>
            <a:chExt cx="1532792" cy="1325487"/>
          </a:xfrm>
        </p:grpSpPr>
        <p:sp>
          <p:nvSpPr>
            <p:cNvPr id="227" name="TextBox 226"/>
            <p:cNvSpPr txBox="1"/>
            <p:nvPr/>
          </p:nvSpPr>
          <p:spPr>
            <a:xfrm>
              <a:off x="301697" y="4927802"/>
              <a:ext cx="15327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anose="020B0604020202020204" pitchFamily="34" charset="0"/>
                </a:rPr>
                <a:t>scale factor </a:t>
              </a:r>
              <a:r>
                <a:rPr lang="en-GB" i="1" dirty="0" smtClean="0">
                  <a:latin typeface="Arial" panose="020B0604020202020204" pitchFamily="34" charset="0"/>
                </a:rPr>
                <a:t>k</a:t>
              </a:r>
              <a:endParaRPr lang="en-GB" i="1" dirty="0">
                <a:latin typeface="Arial" panose="020B0604020202020204" pitchFamily="34" charset="0"/>
              </a:endParaRPr>
            </a:p>
          </p:txBody>
        </p:sp>
        <p:sp>
          <p:nvSpPr>
            <p:cNvPr id="289" name="Bent Arrow 288"/>
            <p:cNvSpPr/>
            <p:nvPr/>
          </p:nvSpPr>
          <p:spPr>
            <a:xfrm flipV="1">
              <a:off x="838200" y="3971647"/>
              <a:ext cx="854721" cy="1028983"/>
            </a:xfrm>
            <a:prstGeom prst="bentArrow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292" name="Group 291"/>
          <p:cNvGrpSpPr/>
          <p:nvPr/>
        </p:nvGrpSpPr>
        <p:grpSpPr>
          <a:xfrm flipH="1">
            <a:off x="5629813" y="3971647"/>
            <a:ext cx="1532792" cy="1325487"/>
            <a:chOff x="179227" y="3971647"/>
            <a:chExt cx="1532792" cy="1325487"/>
          </a:xfrm>
        </p:grpSpPr>
        <p:sp>
          <p:nvSpPr>
            <p:cNvPr id="293" name="TextBox 292"/>
            <p:cNvSpPr txBox="1"/>
            <p:nvPr/>
          </p:nvSpPr>
          <p:spPr>
            <a:xfrm>
              <a:off x="179227" y="4927802"/>
              <a:ext cx="15327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anose="020B0604020202020204" pitchFamily="34" charset="0"/>
                </a:rPr>
                <a:t>scale factor </a:t>
              </a:r>
              <a:r>
                <a:rPr lang="en-GB" i="1" dirty="0" smtClean="0">
                  <a:latin typeface="Arial" panose="020B0604020202020204" pitchFamily="34" charset="0"/>
                </a:rPr>
                <a:t>k</a:t>
              </a:r>
              <a:endParaRPr lang="en-GB" i="1" dirty="0">
                <a:latin typeface="Arial" panose="020B0604020202020204" pitchFamily="34" charset="0"/>
              </a:endParaRPr>
            </a:p>
          </p:txBody>
        </p:sp>
        <p:sp>
          <p:nvSpPr>
            <p:cNvPr id="294" name="Bent Arrow 293"/>
            <p:cNvSpPr/>
            <p:nvPr/>
          </p:nvSpPr>
          <p:spPr>
            <a:xfrm flipV="1">
              <a:off x="838200" y="3971647"/>
              <a:ext cx="854721" cy="1028983"/>
            </a:xfrm>
            <a:prstGeom prst="bentArrow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302" name="Group 301"/>
          <p:cNvGrpSpPr/>
          <p:nvPr/>
        </p:nvGrpSpPr>
        <p:grpSpPr>
          <a:xfrm>
            <a:off x="1803967" y="4173667"/>
            <a:ext cx="1940879" cy="1189810"/>
            <a:chOff x="1803967" y="4173667"/>
            <a:chExt cx="1940879" cy="1189810"/>
          </a:xfrm>
        </p:grpSpPr>
        <p:sp>
          <p:nvSpPr>
            <p:cNvPr id="162" name="L-Shape 161"/>
            <p:cNvSpPr/>
            <p:nvPr/>
          </p:nvSpPr>
          <p:spPr>
            <a:xfrm rot="5400000">
              <a:off x="1968069" y="4009565"/>
              <a:ext cx="594905" cy="923109"/>
            </a:xfrm>
            <a:prstGeom prst="corner">
              <a:avLst>
                <a:gd name="adj1" fmla="val 26978"/>
                <a:gd name="adj2" fmla="val 26978"/>
              </a:avLst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Arial" panose="020B0604020202020204" pitchFamily="34" charset="0"/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2282938" y="4334761"/>
              <a:ext cx="444137" cy="146616"/>
            </a:xfrm>
            <a:prstGeom prst="rect">
              <a:avLst/>
            </a:prstGeom>
            <a:solidFill>
              <a:schemeClr val="accent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Arial" panose="020B0604020202020204" pitchFamily="34" charset="0"/>
              </a:endParaRPr>
            </a:p>
          </p:txBody>
        </p:sp>
        <p:sp>
          <p:nvSpPr>
            <p:cNvPr id="164" name="Trapezoid 163"/>
            <p:cNvSpPr/>
            <p:nvPr/>
          </p:nvSpPr>
          <p:spPr>
            <a:xfrm flipV="1">
              <a:off x="2282938" y="4481376"/>
              <a:ext cx="444137" cy="212709"/>
            </a:xfrm>
            <a:prstGeom prst="trapezoid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Arial" panose="020B0604020202020204" pitchFamily="34" charset="0"/>
              </a:endParaRPr>
            </a:p>
          </p:txBody>
        </p:sp>
        <p:sp>
          <p:nvSpPr>
            <p:cNvPr id="165" name="L-Shape 164"/>
            <p:cNvSpPr/>
            <p:nvPr/>
          </p:nvSpPr>
          <p:spPr>
            <a:xfrm rot="16200000" flipV="1">
              <a:off x="1968069" y="4604470"/>
              <a:ext cx="594905" cy="923109"/>
            </a:xfrm>
            <a:prstGeom prst="corner">
              <a:avLst>
                <a:gd name="adj1" fmla="val 26978"/>
                <a:gd name="adj2" fmla="val 26978"/>
              </a:avLst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Arial" panose="020B0604020202020204" pitchFamily="34" charset="0"/>
              </a:endParaRPr>
            </a:p>
          </p:txBody>
        </p:sp>
        <p:sp>
          <p:nvSpPr>
            <p:cNvPr id="166" name="Rectangle 165"/>
            <p:cNvSpPr/>
            <p:nvPr/>
          </p:nvSpPr>
          <p:spPr>
            <a:xfrm flipV="1">
              <a:off x="2282938" y="5055768"/>
              <a:ext cx="444137" cy="147498"/>
            </a:xfrm>
            <a:prstGeom prst="rect">
              <a:avLst/>
            </a:prstGeom>
            <a:solidFill>
              <a:schemeClr val="accent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Arial" panose="020B0604020202020204" pitchFamily="34" charset="0"/>
              </a:endParaRPr>
            </a:p>
          </p:txBody>
        </p:sp>
        <p:sp>
          <p:nvSpPr>
            <p:cNvPr id="167" name="Trapezoid 166"/>
            <p:cNvSpPr/>
            <p:nvPr/>
          </p:nvSpPr>
          <p:spPr>
            <a:xfrm>
              <a:off x="2282938" y="4843059"/>
              <a:ext cx="444137" cy="212709"/>
            </a:xfrm>
            <a:prstGeom prst="trapezoid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Arial" panose="020B0604020202020204" pitchFamily="34" charset="0"/>
              </a:endParaRPr>
            </a:p>
          </p:txBody>
        </p:sp>
        <p:grpSp>
          <p:nvGrpSpPr>
            <p:cNvPr id="168" name="Group 167"/>
            <p:cNvGrpSpPr/>
            <p:nvPr/>
          </p:nvGrpSpPr>
          <p:grpSpPr>
            <a:xfrm>
              <a:off x="2124721" y="4333879"/>
              <a:ext cx="158217" cy="147498"/>
              <a:chOff x="2016919" y="1741281"/>
              <a:chExt cx="316434" cy="294995"/>
            </a:xfrm>
          </p:grpSpPr>
          <p:sp>
            <p:nvSpPr>
              <p:cNvPr id="221" name="Rectangle 220"/>
              <p:cNvSpPr/>
              <p:nvPr/>
            </p:nvSpPr>
            <p:spPr>
              <a:xfrm>
                <a:off x="2019300" y="1741281"/>
                <a:ext cx="314053" cy="294993"/>
              </a:xfrm>
              <a:prstGeom prst="rect">
                <a:avLst/>
              </a:prstGeom>
              <a:solidFill>
                <a:srgbClr val="FF0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Arial" panose="020B0604020202020204" pitchFamily="34" charset="0"/>
                </a:endParaRPr>
              </a:p>
            </p:txBody>
          </p:sp>
          <p:cxnSp>
            <p:nvCxnSpPr>
              <p:cNvPr id="222" name="Straight Connector 221"/>
              <p:cNvCxnSpPr/>
              <p:nvPr/>
            </p:nvCxnSpPr>
            <p:spPr>
              <a:xfrm flipV="1">
                <a:off x="2016919" y="1743045"/>
                <a:ext cx="316434" cy="293231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Straight Connector 222"/>
              <p:cNvCxnSpPr/>
              <p:nvPr/>
            </p:nvCxnSpPr>
            <p:spPr>
              <a:xfrm>
                <a:off x="2019300" y="1741281"/>
                <a:ext cx="314053" cy="294993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9" name="Group 168"/>
            <p:cNvGrpSpPr/>
            <p:nvPr/>
          </p:nvGrpSpPr>
          <p:grpSpPr>
            <a:xfrm>
              <a:off x="2727076" y="4333879"/>
              <a:ext cx="158217" cy="147498"/>
              <a:chOff x="2016919" y="1741281"/>
              <a:chExt cx="316434" cy="294995"/>
            </a:xfrm>
          </p:grpSpPr>
          <p:sp>
            <p:nvSpPr>
              <p:cNvPr id="218" name="Rectangle 217"/>
              <p:cNvSpPr/>
              <p:nvPr/>
            </p:nvSpPr>
            <p:spPr>
              <a:xfrm>
                <a:off x="2019300" y="1741281"/>
                <a:ext cx="314053" cy="294993"/>
              </a:xfrm>
              <a:prstGeom prst="rect">
                <a:avLst/>
              </a:prstGeom>
              <a:solidFill>
                <a:srgbClr val="FF0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Arial" panose="020B0604020202020204" pitchFamily="34" charset="0"/>
                </a:endParaRPr>
              </a:p>
            </p:txBody>
          </p:sp>
          <p:cxnSp>
            <p:nvCxnSpPr>
              <p:cNvPr id="219" name="Straight Connector 218"/>
              <p:cNvCxnSpPr/>
              <p:nvPr/>
            </p:nvCxnSpPr>
            <p:spPr>
              <a:xfrm flipV="1">
                <a:off x="2016919" y="1743045"/>
                <a:ext cx="316434" cy="293231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Straight Connector 219"/>
              <p:cNvCxnSpPr/>
              <p:nvPr/>
            </p:nvCxnSpPr>
            <p:spPr>
              <a:xfrm>
                <a:off x="2019300" y="1741281"/>
                <a:ext cx="314053" cy="294993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0" name="Group 169"/>
            <p:cNvGrpSpPr/>
            <p:nvPr/>
          </p:nvGrpSpPr>
          <p:grpSpPr>
            <a:xfrm>
              <a:off x="2124721" y="5056816"/>
              <a:ext cx="158217" cy="147498"/>
              <a:chOff x="2016919" y="1741281"/>
              <a:chExt cx="316434" cy="294995"/>
            </a:xfrm>
          </p:grpSpPr>
          <p:sp>
            <p:nvSpPr>
              <p:cNvPr id="215" name="Rectangle 214"/>
              <p:cNvSpPr/>
              <p:nvPr/>
            </p:nvSpPr>
            <p:spPr>
              <a:xfrm>
                <a:off x="2019300" y="1741281"/>
                <a:ext cx="314053" cy="294993"/>
              </a:xfrm>
              <a:prstGeom prst="rect">
                <a:avLst/>
              </a:prstGeom>
              <a:solidFill>
                <a:srgbClr val="FF0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Arial" panose="020B0604020202020204" pitchFamily="34" charset="0"/>
                </a:endParaRPr>
              </a:p>
            </p:txBody>
          </p:sp>
          <p:cxnSp>
            <p:nvCxnSpPr>
              <p:cNvPr id="216" name="Straight Connector 215"/>
              <p:cNvCxnSpPr/>
              <p:nvPr/>
            </p:nvCxnSpPr>
            <p:spPr>
              <a:xfrm flipV="1">
                <a:off x="2016919" y="1743045"/>
                <a:ext cx="316434" cy="293231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Straight Connector 216"/>
              <p:cNvCxnSpPr/>
              <p:nvPr/>
            </p:nvCxnSpPr>
            <p:spPr>
              <a:xfrm>
                <a:off x="2019300" y="1741281"/>
                <a:ext cx="314053" cy="294993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1" name="Group 170"/>
            <p:cNvGrpSpPr/>
            <p:nvPr/>
          </p:nvGrpSpPr>
          <p:grpSpPr>
            <a:xfrm>
              <a:off x="2727076" y="5056816"/>
              <a:ext cx="158217" cy="147498"/>
              <a:chOff x="2016919" y="1741281"/>
              <a:chExt cx="316434" cy="294995"/>
            </a:xfrm>
          </p:grpSpPr>
          <p:sp>
            <p:nvSpPr>
              <p:cNvPr id="212" name="Rectangle 211"/>
              <p:cNvSpPr/>
              <p:nvPr/>
            </p:nvSpPr>
            <p:spPr>
              <a:xfrm>
                <a:off x="2019300" y="1741281"/>
                <a:ext cx="314053" cy="294993"/>
              </a:xfrm>
              <a:prstGeom prst="rect">
                <a:avLst/>
              </a:prstGeom>
              <a:solidFill>
                <a:srgbClr val="FF0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Arial" panose="020B0604020202020204" pitchFamily="34" charset="0"/>
                </a:endParaRPr>
              </a:p>
            </p:txBody>
          </p:sp>
          <p:cxnSp>
            <p:nvCxnSpPr>
              <p:cNvPr id="213" name="Straight Connector 212"/>
              <p:cNvCxnSpPr/>
              <p:nvPr/>
            </p:nvCxnSpPr>
            <p:spPr>
              <a:xfrm flipV="1">
                <a:off x="2016919" y="1743045"/>
                <a:ext cx="316434" cy="293231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Straight Connector 213"/>
              <p:cNvCxnSpPr/>
              <p:nvPr/>
            </p:nvCxnSpPr>
            <p:spPr>
              <a:xfrm>
                <a:off x="2019300" y="1741281"/>
                <a:ext cx="314053" cy="294993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3" name="Group 172"/>
            <p:cNvGrpSpPr/>
            <p:nvPr/>
          </p:nvGrpSpPr>
          <p:grpSpPr>
            <a:xfrm>
              <a:off x="2613245" y="4694086"/>
              <a:ext cx="0" cy="148974"/>
              <a:chOff x="2994184" y="2461693"/>
              <a:chExt cx="0" cy="297948"/>
            </a:xfrm>
          </p:grpSpPr>
          <p:cxnSp>
            <p:nvCxnSpPr>
              <p:cNvPr id="210" name="Straight Connector 209"/>
              <p:cNvCxnSpPr/>
              <p:nvPr/>
            </p:nvCxnSpPr>
            <p:spPr>
              <a:xfrm>
                <a:off x="2994184" y="2461693"/>
                <a:ext cx="0" cy="191020"/>
              </a:xfrm>
              <a:prstGeom prst="line">
                <a:avLst/>
              </a:prstGeom>
              <a:ln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/>
              <p:nvPr/>
            </p:nvCxnSpPr>
            <p:spPr>
              <a:xfrm>
                <a:off x="2994184" y="2631281"/>
                <a:ext cx="0" cy="12836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5" name="Group 174"/>
            <p:cNvGrpSpPr/>
            <p:nvPr/>
          </p:nvGrpSpPr>
          <p:grpSpPr>
            <a:xfrm>
              <a:off x="2558765" y="4694086"/>
              <a:ext cx="0" cy="148974"/>
              <a:chOff x="2889409" y="2461693"/>
              <a:chExt cx="0" cy="297948"/>
            </a:xfrm>
          </p:grpSpPr>
          <p:cxnSp>
            <p:nvCxnSpPr>
              <p:cNvPr id="206" name="Straight Connector 205"/>
              <p:cNvCxnSpPr/>
              <p:nvPr/>
            </p:nvCxnSpPr>
            <p:spPr>
              <a:xfrm>
                <a:off x="2889409" y="2461693"/>
                <a:ext cx="0" cy="191020"/>
              </a:xfrm>
              <a:prstGeom prst="line">
                <a:avLst/>
              </a:prstGeom>
              <a:ln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Connector 206"/>
              <p:cNvCxnSpPr/>
              <p:nvPr/>
            </p:nvCxnSpPr>
            <p:spPr>
              <a:xfrm>
                <a:off x="2889409" y="2631281"/>
                <a:ext cx="0" cy="12836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oup 178"/>
            <p:cNvGrpSpPr/>
            <p:nvPr/>
          </p:nvGrpSpPr>
          <p:grpSpPr>
            <a:xfrm>
              <a:off x="2449805" y="4694086"/>
              <a:ext cx="0" cy="148974"/>
              <a:chOff x="2670335" y="2461693"/>
              <a:chExt cx="0" cy="297948"/>
            </a:xfrm>
          </p:grpSpPr>
          <p:cxnSp>
            <p:nvCxnSpPr>
              <p:cNvPr id="198" name="Straight Connector 197"/>
              <p:cNvCxnSpPr/>
              <p:nvPr/>
            </p:nvCxnSpPr>
            <p:spPr>
              <a:xfrm>
                <a:off x="2670335" y="2461693"/>
                <a:ext cx="0" cy="191020"/>
              </a:xfrm>
              <a:prstGeom prst="line">
                <a:avLst/>
              </a:prstGeom>
              <a:ln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>
              <a:xfrm>
                <a:off x="2670335" y="2631281"/>
                <a:ext cx="0" cy="12836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1" name="Group 180"/>
            <p:cNvGrpSpPr/>
            <p:nvPr/>
          </p:nvGrpSpPr>
          <p:grpSpPr>
            <a:xfrm>
              <a:off x="2395325" y="4694086"/>
              <a:ext cx="0" cy="148974"/>
              <a:chOff x="2563178" y="2461693"/>
              <a:chExt cx="0" cy="297948"/>
            </a:xfrm>
          </p:grpSpPr>
          <p:cxnSp>
            <p:nvCxnSpPr>
              <p:cNvPr id="194" name="Straight Connector 193"/>
              <p:cNvCxnSpPr/>
              <p:nvPr/>
            </p:nvCxnSpPr>
            <p:spPr>
              <a:xfrm>
                <a:off x="2563178" y="2461693"/>
                <a:ext cx="0" cy="191020"/>
              </a:xfrm>
              <a:prstGeom prst="line">
                <a:avLst/>
              </a:prstGeom>
              <a:ln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4"/>
              <p:cNvCxnSpPr/>
              <p:nvPr/>
            </p:nvCxnSpPr>
            <p:spPr>
              <a:xfrm>
                <a:off x="2563178" y="2631281"/>
                <a:ext cx="0" cy="12836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2" name="Group 181"/>
            <p:cNvGrpSpPr/>
            <p:nvPr/>
          </p:nvGrpSpPr>
          <p:grpSpPr>
            <a:xfrm>
              <a:off x="2652363" y="4641280"/>
              <a:ext cx="22860" cy="290722"/>
              <a:chOff x="3009901" y="2356082"/>
              <a:chExt cx="45720" cy="581444"/>
            </a:xfrm>
          </p:grpSpPr>
          <p:sp>
            <p:nvSpPr>
              <p:cNvPr id="192" name="Freeform 191"/>
              <p:cNvSpPr/>
              <p:nvPr/>
            </p:nvSpPr>
            <p:spPr>
              <a:xfrm>
                <a:off x="3009902" y="2356082"/>
                <a:ext cx="45719" cy="294250"/>
              </a:xfrm>
              <a:custGeom>
                <a:avLst/>
                <a:gdLst>
                  <a:gd name="connsiteX0" fmla="*/ 0 w 16669"/>
                  <a:gd name="connsiteY0" fmla="*/ 0 h 166688"/>
                  <a:gd name="connsiteX1" fmla="*/ 9525 w 16669"/>
                  <a:gd name="connsiteY1" fmla="*/ 69056 h 166688"/>
                  <a:gd name="connsiteX2" fmla="*/ 16669 w 16669"/>
                  <a:gd name="connsiteY2" fmla="*/ 166688 h 166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69" h="166688">
                    <a:moveTo>
                      <a:pt x="0" y="0"/>
                    </a:moveTo>
                    <a:cubicBezTo>
                      <a:pt x="3373" y="20637"/>
                      <a:pt x="6747" y="41275"/>
                      <a:pt x="9525" y="69056"/>
                    </a:cubicBezTo>
                    <a:cubicBezTo>
                      <a:pt x="12303" y="96837"/>
                      <a:pt x="14486" y="131762"/>
                      <a:pt x="16669" y="166688"/>
                    </a:cubicBezTo>
                  </a:path>
                </a:pathLst>
              </a:custGeom>
              <a:ln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93" name="Freeform 192"/>
              <p:cNvSpPr/>
              <p:nvPr/>
            </p:nvSpPr>
            <p:spPr>
              <a:xfrm flipV="1">
                <a:off x="3009901" y="2643276"/>
                <a:ext cx="45719" cy="294250"/>
              </a:xfrm>
              <a:custGeom>
                <a:avLst/>
                <a:gdLst>
                  <a:gd name="connsiteX0" fmla="*/ 0 w 16669"/>
                  <a:gd name="connsiteY0" fmla="*/ 0 h 166688"/>
                  <a:gd name="connsiteX1" fmla="*/ 9525 w 16669"/>
                  <a:gd name="connsiteY1" fmla="*/ 69056 h 166688"/>
                  <a:gd name="connsiteX2" fmla="*/ 16669 w 16669"/>
                  <a:gd name="connsiteY2" fmla="*/ 166688 h 166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69" h="166688">
                    <a:moveTo>
                      <a:pt x="0" y="0"/>
                    </a:moveTo>
                    <a:cubicBezTo>
                      <a:pt x="3373" y="20637"/>
                      <a:pt x="6747" y="41275"/>
                      <a:pt x="9525" y="69056"/>
                    </a:cubicBezTo>
                    <a:cubicBezTo>
                      <a:pt x="12303" y="96837"/>
                      <a:pt x="14486" y="131762"/>
                      <a:pt x="16669" y="166688"/>
                    </a:cubicBezTo>
                  </a:path>
                </a:pathLst>
              </a:custGeom>
              <a:ln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83" name="Group 182"/>
            <p:cNvGrpSpPr/>
            <p:nvPr/>
          </p:nvGrpSpPr>
          <p:grpSpPr>
            <a:xfrm flipH="1">
              <a:off x="2335210" y="4641280"/>
              <a:ext cx="22860" cy="290722"/>
              <a:chOff x="3009901" y="2356082"/>
              <a:chExt cx="45720" cy="581444"/>
            </a:xfrm>
          </p:grpSpPr>
          <p:sp>
            <p:nvSpPr>
              <p:cNvPr id="190" name="Freeform 189"/>
              <p:cNvSpPr/>
              <p:nvPr/>
            </p:nvSpPr>
            <p:spPr>
              <a:xfrm>
                <a:off x="3009902" y="2356082"/>
                <a:ext cx="45719" cy="294250"/>
              </a:xfrm>
              <a:custGeom>
                <a:avLst/>
                <a:gdLst>
                  <a:gd name="connsiteX0" fmla="*/ 0 w 16669"/>
                  <a:gd name="connsiteY0" fmla="*/ 0 h 166688"/>
                  <a:gd name="connsiteX1" fmla="*/ 9525 w 16669"/>
                  <a:gd name="connsiteY1" fmla="*/ 69056 h 166688"/>
                  <a:gd name="connsiteX2" fmla="*/ 16669 w 16669"/>
                  <a:gd name="connsiteY2" fmla="*/ 166688 h 166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69" h="166688">
                    <a:moveTo>
                      <a:pt x="0" y="0"/>
                    </a:moveTo>
                    <a:cubicBezTo>
                      <a:pt x="3373" y="20637"/>
                      <a:pt x="6747" y="41275"/>
                      <a:pt x="9525" y="69056"/>
                    </a:cubicBezTo>
                    <a:cubicBezTo>
                      <a:pt x="12303" y="96837"/>
                      <a:pt x="14486" y="131762"/>
                      <a:pt x="16669" y="166688"/>
                    </a:cubicBezTo>
                  </a:path>
                </a:pathLst>
              </a:custGeom>
              <a:ln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91" name="Freeform 190"/>
              <p:cNvSpPr/>
              <p:nvPr/>
            </p:nvSpPr>
            <p:spPr>
              <a:xfrm flipV="1">
                <a:off x="3009901" y="2643276"/>
                <a:ext cx="45719" cy="294250"/>
              </a:xfrm>
              <a:custGeom>
                <a:avLst/>
                <a:gdLst>
                  <a:gd name="connsiteX0" fmla="*/ 0 w 16669"/>
                  <a:gd name="connsiteY0" fmla="*/ 0 h 166688"/>
                  <a:gd name="connsiteX1" fmla="*/ 9525 w 16669"/>
                  <a:gd name="connsiteY1" fmla="*/ 69056 h 166688"/>
                  <a:gd name="connsiteX2" fmla="*/ 16669 w 16669"/>
                  <a:gd name="connsiteY2" fmla="*/ 166688 h 166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69" h="166688">
                    <a:moveTo>
                      <a:pt x="0" y="0"/>
                    </a:moveTo>
                    <a:cubicBezTo>
                      <a:pt x="3373" y="20637"/>
                      <a:pt x="6747" y="41275"/>
                      <a:pt x="9525" y="69056"/>
                    </a:cubicBezTo>
                    <a:cubicBezTo>
                      <a:pt x="12303" y="96837"/>
                      <a:pt x="14486" y="131762"/>
                      <a:pt x="16669" y="166688"/>
                    </a:cubicBezTo>
                  </a:path>
                </a:pathLst>
              </a:custGeom>
              <a:ln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29" name="TextBox 228"/>
            <p:cNvSpPr txBox="1"/>
            <p:nvPr/>
          </p:nvSpPr>
          <p:spPr>
            <a:xfrm>
              <a:off x="2660895" y="4589525"/>
              <a:ext cx="10839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anose="020B0604020202020204" pitchFamily="34" charset="0"/>
                </a:rPr>
                <a:t>field </a:t>
              </a:r>
              <a:r>
                <a:rPr lang="en-GB" i="1" dirty="0" smtClean="0">
                  <a:latin typeface="Arial" panose="020B0604020202020204" pitchFamily="34" charset="0"/>
                </a:rPr>
                <a:t>k.B</a:t>
              </a:r>
              <a:r>
                <a:rPr lang="en-GB" i="1" baseline="-25000" dirty="0" smtClean="0">
                  <a:latin typeface="Arial" panose="020B0604020202020204" pitchFamily="34" charset="0"/>
                </a:rPr>
                <a:t>0</a:t>
              </a:r>
              <a:endParaRPr lang="en-GB" i="1" dirty="0">
                <a:latin typeface="Arial" panose="020B0604020202020204" pitchFamily="34" charset="0"/>
              </a:endParaRPr>
            </a:p>
          </p:txBody>
        </p:sp>
        <p:grpSp>
          <p:nvGrpSpPr>
            <p:cNvPr id="299" name="Group 298"/>
            <p:cNvGrpSpPr/>
            <p:nvPr/>
          </p:nvGrpSpPr>
          <p:grpSpPr>
            <a:xfrm>
              <a:off x="2505006" y="4694086"/>
              <a:ext cx="0" cy="148974"/>
              <a:chOff x="2670335" y="2461693"/>
              <a:chExt cx="0" cy="297948"/>
            </a:xfrm>
          </p:grpSpPr>
          <p:cxnSp>
            <p:nvCxnSpPr>
              <p:cNvPr id="300" name="Straight Connector 299"/>
              <p:cNvCxnSpPr/>
              <p:nvPr/>
            </p:nvCxnSpPr>
            <p:spPr>
              <a:xfrm>
                <a:off x="2670335" y="2461693"/>
                <a:ext cx="0" cy="191020"/>
              </a:xfrm>
              <a:prstGeom prst="line">
                <a:avLst/>
              </a:prstGeom>
              <a:ln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" name="Straight Connector 300"/>
              <p:cNvCxnSpPr/>
              <p:nvPr/>
            </p:nvCxnSpPr>
            <p:spPr>
              <a:xfrm>
                <a:off x="2670335" y="2631281"/>
                <a:ext cx="0" cy="12836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04" name="TextBox 303"/>
          <p:cNvSpPr txBox="1"/>
          <p:nvPr/>
        </p:nvSpPr>
        <p:spPr>
          <a:xfrm>
            <a:off x="9146969" y="129309"/>
            <a:ext cx="29418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b="1" dirty="0" err="1" smtClean="0">
                <a:latin typeface="Arial" panose="020B0604020202020204" pitchFamily="34" charset="0"/>
              </a:rPr>
              <a:t>Chavanne</a:t>
            </a:r>
            <a:r>
              <a:rPr lang="en-GB" sz="1400" dirty="0" smtClean="0">
                <a:latin typeface="Arial" panose="020B0604020202020204" pitchFamily="34" charset="0"/>
              </a:rPr>
              <a:t>, </a:t>
            </a:r>
            <a:r>
              <a:rPr lang="en-GB" sz="1400" dirty="0" smtClean="0">
                <a:latin typeface="Arial" panose="020B0604020202020204" pitchFamily="34" charset="0"/>
                <a:hlinkClick r:id="rId2"/>
              </a:rPr>
              <a:t>ESSRI workshop 2019</a:t>
            </a:r>
            <a:endParaRPr lang="en-GB" sz="1400" dirty="0"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018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PM magnets for </a:t>
            </a:r>
            <a:r>
              <a:rPr lang="en-GB" dirty="0" err="1" smtClean="0"/>
              <a:t>nanobeams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4400" dirty="0" smtClean="0"/>
              <a:t>Advantages</a:t>
            </a:r>
          </a:p>
          <a:p>
            <a:r>
              <a:rPr lang="en-GB" dirty="0" smtClean="0">
                <a:solidFill>
                  <a:schemeClr val="accent6"/>
                </a:solidFill>
              </a:rPr>
              <a:t>No electricity</a:t>
            </a:r>
          </a:p>
          <a:p>
            <a:r>
              <a:rPr lang="en-GB" dirty="0" smtClean="0">
                <a:solidFill>
                  <a:schemeClr val="accent6"/>
                </a:solidFill>
              </a:rPr>
              <a:t>No heat load</a:t>
            </a:r>
          </a:p>
          <a:p>
            <a:r>
              <a:rPr lang="en-GB" dirty="0" smtClean="0">
                <a:solidFill>
                  <a:schemeClr val="accent6"/>
                </a:solidFill>
              </a:rPr>
              <a:t>Lower running costs</a:t>
            </a:r>
          </a:p>
          <a:p>
            <a:r>
              <a:rPr lang="en-GB" dirty="0" smtClean="0">
                <a:solidFill>
                  <a:schemeClr val="accent6"/>
                </a:solidFill>
              </a:rPr>
              <a:t>Lower CO₂ emissions</a:t>
            </a:r>
          </a:p>
          <a:p>
            <a:r>
              <a:rPr lang="en-GB" dirty="0" smtClean="0">
                <a:solidFill>
                  <a:schemeClr val="accent6"/>
                </a:solidFill>
              </a:rPr>
              <a:t>No water cooling</a:t>
            </a:r>
          </a:p>
          <a:p>
            <a:r>
              <a:rPr lang="en-GB" b="1" dirty="0" smtClean="0">
                <a:solidFill>
                  <a:schemeClr val="accent6"/>
                </a:solidFill>
              </a:rPr>
              <a:t>No vibration</a:t>
            </a:r>
            <a:endParaRPr lang="en-GB" b="1" dirty="0">
              <a:solidFill>
                <a:schemeClr val="accent6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4400" dirty="0" smtClean="0"/>
              <a:t>Disadvantages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Tuning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Handling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Radiation resistance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Temperature stability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Cost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Block tolerances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354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Temperature stability</a:t>
            </a: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6292292" y="413391"/>
            <a:ext cx="534189" cy="573822"/>
            <a:chOff x="327804" y="705786"/>
            <a:chExt cx="534189" cy="573822"/>
          </a:xfrm>
        </p:grpSpPr>
        <p:sp>
          <p:nvSpPr>
            <p:cNvPr id="4" name="TextBox 3"/>
            <p:cNvSpPr txBox="1"/>
            <p:nvPr/>
          </p:nvSpPr>
          <p:spPr>
            <a:xfrm>
              <a:off x="327804" y="705786"/>
              <a:ext cx="534189" cy="573822"/>
            </a:xfrm>
            <a:prstGeom prst="flowChartAlternateProcess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GB" sz="2800" dirty="0" smtClean="0">
                  <a:latin typeface="Arial" panose="020B0604020202020204" pitchFamily="34" charset="0"/>
                </a:rPr>
                <a:t>   </a:t>
              </a:r>
              <a:endParaRPr lang="en-GB" sz="2800" dirty="0">
                <a:latin typeface="Arial" panose="020B0604020202020204" pitchFamily="34" charset="0"/>
              </a:endParaRP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098" y="778850"/>
              <a:ext cx="435600" cy="435600"/>
            </a:xfrm>
            <a:prstGeom prst="rect">
              <a:avLst/>
            </a:prstGeom>
          </p:spPr>
        </p:pic>
      </p:grp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1153571"/>
              </p:ext>
            </p:extLst>
          </p:nvPr>
        </p:nvGraphicFramePr>
        <p:xfrm>
          <a:off x="7505201" y="136713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032603" y="45522"/>
            <a:ext cx="306628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>
                <a:latin typeface="Arial" panose="020B0604020202020204" pitchFamily="34" charset="0"/>
              </a:rPr>
              <a:t>Data from </a:t>
            </a:r>
            <a:r>
              <a:rPr lang="en-GB" sz="1400" b="1" dirty="0" err="1" smtClean="0">
                <a:latin typeface="Arial" panose="020B0604020202020204" pitchFamily="34" charset="0"/>
                <a:hlinkClick r:id="rId4"/>
              </a:rPr>
              <a:t>Vacuumschmelze</a:t>
            </a:r>
            <a:endParaRPr lang="en-GB" sz="1400" b="1" dirty="0" smtClean="0">
              <a:latin typeface="Arial" panose="020B0604020202020204" pitchFamily="34" charset="0"/>
            </a:endParaRPr>
          </a:p>
          <a:p>
            <a:pPr algn="r"/>
            <a:r>
              <a:rPr lang="en-GB" sz="1400" b="1" dirty="0" err="1" smtClean="0">
                <a:latin typeface="Arial" panose="020B0604020202020204" pitchFamily="34" charset="0"/>
              </a:rPr>
              <a:t>Bødker</a:t>
            </a:r>
            <a:r>
              <a:rPr lang="en-GB" sz="1400" b="1" dirty="0" smtClean="0">
                <a:latin typeface="Arial" panose="020B0604020202020204" pitchFamily="34" charset="0"/>
              </a:rPr>
              <a:t> </a:t>
            </a:r>
            <a:r>
              <a:rPr lang="en-GB" sz="1400" dirty="0" smtClean="0">
                <a:latin typeface="Arial" panose="020B0604020202020204" pitchFamily="34" charset="0"/>
              </a:rPr>
              <a:t>et al, </a:t>
            </a:r>
            <a:r>
              <a:rPr lang="en-GB" sz="1400" dirty="0" smtClean="0">
                <a:latin typeface="Arial" panose="020B0604020202020204" pitchFamily="34" charset="0"/>
                <a:hlinkClick r:id="rId5"/>
              </a:rPr>
              <a:t>IPAC2013 THPME001</a:t>
            </a:r>
            <a:endParaRPr lang="en-GB" sz="1400" dirty="0">
              <a:latin typeface="Arial" panose="020B0604020202020204" pitchFamily="34" charset="0"/>
            </a:endParaRPr>
          </a:p>
          <a:p>
            <a:pPr algn="r"/>
            <a:r>
              <a:rPr lang="en-GB" sz="1400" b="1" dirty="0" smtClean="0">
                <a:latin typeface="Arial" panose="020B0604020202020204" pitchFamily="34" charset="0"/>
              </a:rPr>
              <a:t>Kim &amp; </a:t>
            </a:r>
            <a:r>
              <a:rPr lang="en-GB" sz="1400" b="1" dirty="0" err="1" smtClean="0">
                <a:latin typeface="Arial" panose="020B0604020202020204" pitchFamily="34" charset="0"/>
              </a:rPr>
              <a:t>Doose</a:t>
            </a:r>
            <a:r>
              <a:rPr lang="en-GB" sz="1400" dirty="0" smtClean="0">
                <a:latin typeface="Arial" panose="020B0604020202020204" pitchFamily="34" charset="0"/>
              </a:rPr>
              <a:t>, </a:t>
            </a:r>
            <a:r>
              <a:rPr lang="en-GB" sz="1400" dirty="0" smtClean="0">
                <a:latin typeface="Arial" panose="020B0604020202020204" pitchFamily="34" charset="0"/>
                <a:hlinkClick r:id="rId6"/>
              </a:rPr>
              <a:t>PAC97 2P001</a:t>
            </a:r>
            <a:endParaRPr lang="en-GB" sz="1400" dirty="0" smtClean="0">
              <a:latin typeface="Arial" panose="020B0604020202020204" pitchFamily="34" charset="0"/>
            </a:endParaRPr>
          </a:p>
          <a:p>
            <a:pPr algn="r"/>
            <a:r>
              <a:rPr lang="en-GB" sz="1400" b="1" dirty="0" err="1">
                <a:latin typeface="Arial" panose="020B0604020202020204" pitchFamily="34" charset="0"/>
              </a:rPr>
              <a:t>Chavanne</a:t>
            </a:r>
            <a:r>
              <a:rPr lang="en-GB" sz="1400" dirty="0">
                <a:latin typeface="Arial" panose="020B0604020202020204" pitchFamily="34" charset="0"/>
              </a:rPr>
              <a:t>, </a:t>
            </a:r>
            <a:r>
              <a:rPr lang="en-GB" sz="1400" dirty="0">
                <a:latin typeface="Arial" panose="020B0604020202020204" pitchFamily="34" charset="0"/>
                <a:hlinkClick r:id="rId7"/>
              </a:rPr>
              <a:t>ESSRI workshop 2019</a:t>
            </a:r>
            <a:endParaRPr lang="en-GB" sz="1400" dirty="0">
              <a:latin typeface="Arial" panose="020B0604020202020204" pitchFamily="34" charset="0"/>
            </a:endParaRPr>
          </a:p>
        </p:txBody>
      </p:sp>
      <p:grpSp>
        <p:nvGrpSpPr>
          <p:cNvPr id="90" name="Group 89"/>
          <p:cNvGrpSpPr/>
          <p:nvPr/>
        </p:nvGrpSpPr>
        <p:grpSpPr>
          <a:xfrm>
            <a:off x="8813074" y="4130331"/>
            <a:ext cx="3172252" cy="2566144"/>
            <a:chOff x="5873739" y="3944054"/>
            <a:chExt cx="2941666" cy="2379615"/>
          </a:xfrm>
        </p:grpSpPr>
        <p:sp>
          <p:nvSpPr>
            <p:cNvPr id="55" name="L-Shape 54"/>
            <p:cNvSpPr/>
            <p:nvPr/>
          </p:nvSpPr>
          <p:spPr>
            <a:xfrm rot="16200000" flipH="1">
              <a:off x="7297393" y="3615849"/>
              <a:ext cx="1189808" cy="1846217"/>
            </a:xfrm>
            <a:prstGeom prst="corner">
              <a:avLst>
                <a:gd name="adj1" fmla="val 26978"/>
                <a:gd name="adj2" fmla="val 26978"/>
              </a:avLst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Arial" panose="020B0604020202020204" pitchFamily="34" charset="0"/>
              </a:endParaRPr>
            </a:p>
          </p:txBody>
        </p:sp>
        <p:sp>
          <p:nvSpPr>
            <p:cNvPr id="57" name="Trapezoid 56"/>
            <p:cNvSpPr/>
            <p:nvPr/>
          </p:nvSpPr>
          <p:spPr>
            <a:xfrm flipH="1" flipV="1">
              <a:off x="6969188" y="4559470"/>
              <a:ext cx="888274" cy="425417"/>
            </a:xfrm>
            <a:prstGeom prst="trapezoid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Arial" panose="020B0604020202020204" pitchFamily="34" charset="0"/>
              </a:endParaRPr>
            </a:p>
          </p:txBody>
        </p:sp>
        <p:sp>
          <p:nvSpPr>
            <p:cNvPr id="58" name="L-Shape 57"/>
            <p:cNvSpPr/>
            <p:nvPr/>
          </p:nvSpPr>
          <p:spPr>
            <a:xfrm rot="5400000" flipH="1" flipV="1">
              <a:off x="7297393" y="4805656"/>
              <a:ext cx="1189808" cy="1846217"/>
            </a:xfrm>
            <a:prstGeom prst="corner">
              <a:avLst>
                <a:gd name="adj1" fmla="val 26978"/>
                <a:gd name="adj2" fmla="val 26978"/>
              </a:avLst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Arial" panose="020B0604020202020204" pitchFamily="34" charset="0"/>
              </a:endParaRPr>
            </a:p>
          </p:txBody>
        </p:sp>
        <p:sp>
          <p:nvSpPr>
            <p:cNvPr id="60" name="Trapezoid 59"/>
            <p:cNvSpPr/>
            <p:nvPr/>
          </p:nvSpPr>
          <p:spPr>
            <a:xfrm flipH="1">
              <a:off x="6969188" y="5282835"/>
              <a:ext cx="888274" cy="425417"/>
            </a:xfrm>
            <a:prstGeom prst="trapezoid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Arial" panose="020B0604020202020204" pitchFamily="34" charset="0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 flipH="1">
              <a:off x="7072892" y="4879973"/>
              <a:ext cx="680026" cy="581444"/>
              <a:chOff x="2437897" y="2356082"/>
              <a:chExt cx="680026" cy="581444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2993967" y="2461693"/>
                <a:ext cx="0" cy="297948"/>
                <a:chOff x="2994184" y="2461693"/>
                <a:chExt cx="0" cy="297948"/>
              </a:xfrm>
            </p:grpSpPr>
            <p:cxnSp>
              <p:nvCxnSpPr>
                <p:cNvPr id="53" name="Straight Connector 52"/>
                <p:cNvCxnSpPr/>
                <p:nvPr/>
              </p:nvCxnSpPr>
              <p:spPr>
                <a:xfrm>
                  <a:off x="2994184" y="2461693"/>
                  <a:ext cx="0" cy="191020"/>
                </a:xfrm>
                <a:prstGeom prst="line">
                  <a:avLst/>
                </a:prstGeom>
                <a:ln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>
                <a:xfrm>
                  <a:off x="2994184" y="2631281"/>
                  <a:ext cx="0" cy="12836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" name="Group 16"/>
              <p:cNvGrpSpPr/>
              <p:nvPr/>
            </p:nvGrpSpPr>
            <p:grpSpPr>
              <a:xfrm>
                <a:off x="2939487" y="2461693"/>
                <a:ext cx="0" cy="297948"/>
                <a:chOff x="2941797" y="2461693"/>
                <a:chExt cx="0" cy="297948"/>
              </a:xfrm>
            </p:grpSpPr>
            <p:cxnSp>
              <p:nvCxnSpPr>
                <p:cNvPr id="51" name="Straight Connector 50"/>
                <p:cNvCxnSpPr/>
                <p:nvPr/>
              </p:nvCxnSpPr>
              <p:spPr>
                <a:xfrm>
                  <a:off x="2941797" y="2461693"/>
                  <a:ext cx="0" cy="191020"/>
                </a:xfrm>
                <a:prstGeom prst="line">
                  <a:avLst/>
                </a:prstGeom>
                <a:ln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>
                  <a:off x="2941797" y="2631281"/>
                  <a:ext cx="0" cy="12836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" name="Group 17"/>
              <p:cNvGrpSpPr/>
              <p:nvPr/>
            </p:nvGrpSpPr>
            <p:grpSpPr>
              <a:xfrm>
                <a:off x="2885007" y="2461693"/>
                <a:ext cx="0" cy="297948"/>
                <a:chOff x="2889409" y="2461693"/>
                <a:chExt cx="0" cy="297948"/>
              </a:xfrm>
            </p:grpSpPr>
            <p:cxnSp>
              <p:nvCxnSpPr>
                <p:cNvPr id="49" name="Straight Connector 48"/>
                <p:cNvCxnSpPr/>
                <p:nvPr/>
              </p:nvCxnSpPr>
              <p:spPr>
                <a:xfrm>
                  <a:off x="2889409" y="2461693"/>
                  <a:ext cx="0" cy="191020"/>
                </a:xfrm>
                <a:prstGeom prst="line">
                  <a:avLst/>
                </a:prstGeom>
                <a:ln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>
                  <a:off x="2889409" y="2631281"/>
                  <a:ext cx="0" cy="12836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" name="Group 18"/>
              <p:cNvGrpSpPr/>
              <p:nvPr/>
            </p:nvGrpSpPr>
            <p:grpSpPr>
              <a:xfrm>
                <a:off x="2830527" y="2461693"/>
                <a:ext cx="0" cy="297948"/>
                <a:chOff x="2834640" y="2461693"/>
                <a:chExt cx="0" cy="297948"/>
              </a:xfrm>
            </p:grpSpPr>
            <p:cxnSp>
              <p:nvCxnSpPr>
                <p:cNvPr id="47" name="Straight Connector 46"/>
                <p:cNvCxnSpPr/>
                <p:nvPr/>
              </p:nvCxnSpPr>
              <p:spPr>
                <a:xfrm>
                  <a:off x="2834640" y="2461693"/>
                  <a:ext cx="0" cy="191020"/>
                </a:xfrm>
                <a:prstGeom prst="line">
                  <a:avLst/>
                </a:prstGeom>
                <a:ln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>
                  <a:off x="2834640" y="2631281"/>
                  <a:ext cx="0" cy="12836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" name="Group 19"/>
              <p:cNvGrpSpPr/>
              <p:nvPr/>
            </p:nvGrpSpPr>
            <p:grpSpPr>
              <a:xfrm>
                <a:off x="2776046" y="2461693"/>
                <a:ext cx="1" cy="297948"/>
                <a:chOff x="2777489" y="2461693"/>
                <a:chExt cx="1" cy="297948"/>
              </a:xfrm>
            </p:grpSpPr>
            <p:cxnSp>
              <p:nvCxnSpPr>
                <p:cNvPr id="45" name="Straight Connector 44"/>
                <p:cNvCxnSpPr/>
                <p:nvPr/>
              </p:nvCxnSpPr>
              <p:spPr>
                <a:xfrm>
                  <a:off x="2777490" y="2461693"/>
                  <a:ext cx="0" cy="191020"/>
                </a:xfrm>
                <a:prstGeom prst="line">
                  <a:avLst/>
                </a:prstGeom>
                <a:ln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>
                  <a:off x="2777489" y="2631281"/>
                  <a:ext cx="0" cy="12836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Group 20"/>
              <p:cNvGrpSpPr/>
              <p:nvPr/>
            </p:nvGrpSpPr>
            <p:grpSpPr>
              <a:xfrm>
                <a:off x="2721566" y="2461693"/>
                <a:ext cx="0" cy="297948"/>
                <a:chOff x="2722722" y="2461693"/>
                <a:chExt cx="0" cy="297948"/>
              </a:xfrm>
            </p:grpSpPr>
            <p:cxnSp>
              <p:nvCxnSpPr>
                <p:cNvPr id="43" name="Straight Connector 42"/>
                <p:cNvCxnSpPr/>
                <p:nvPr/>
              </p:nvCxnSpPr>
              <p:spPr>
                <a:xfrm>
                  <a:off x="2722722" y="2461693"/>
                  <a:ext cx="0" cy="191020"/>
                </a:xfrm>
                <a:prstGeom prst="line">
                  <a:avLst/>
                </a:prstGeom>
                <a:ln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2722722" y="2631281"/>
                  <a:ext cx="0" cy="12836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" name="Group 21"/>
              <p:cNvGrpSpPr/>
              <p:nvPr/>
            </p:nvGrpSpPr>
            <p:grpSpPr>
              <a:xfrm>
                <a:off x="2667086" y="2461693"/>
                <a:ext cx="0" cy="297948"/>
                <a:chOff x="2670335" y="2461693"/>
                <a:chExt cx="0" cy="297948"/>
              </a:xfrm>
            </p:grpSpPr>
            <p:cxnSp>
              <p:nvCxnSpPr>
                <p:cNvPr id="41" name="Straight Connector 40"/>
                <p:cNvCxnSpPr/>
                <p:nvPr/>
              </p:nvCxnSpPr>
              <p:spPr>
                <a:xfrm>
                  <a:off x="2670335" y="2461693"/>
                  <a:ext cx="0" cy="191020"/>
                </a:xfrm>
                <a:prstGeom prst="line">
                  <a:avLst/>
                </a:prstGeom>
                <a:ln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>
                  <a:off x="2670335" y="2631281"/>
                  <a:ext cx="0" cy="12836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" name="Group 22"/>
              <p:cNvGrpSpPr/>
              <p:nvPr/>
            </p:nvGrpSpPr>
            <p:grpSpPr>
              <a:xfrm>
                <a:off x="2612606" y="2461693"/>
                <a:ext cx="0" cy="297948"/>
                <a:chOff x="2617947" y="2461693"/>
                <a:chExt cx="0" cy="297948"/>
              </a:xfrm>
            </p:grpSpPr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617947" y="2461693"/>
                  <a:ext cx="0" cy="191020"/>
                </a:xfrm>
                <a:prstGeom prst="line">
                  <a:avLst/>
                </a:prstGeom>
                <a:ln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2617947" y="2631281"/>
                  <a:ext cx="0" cy="12836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Group 23"/>
              <p:cNvGrpSpPr/>
              <p:nvPr/>
            </p:nvGrpSpPr>
            <p:grpSpPr>
              <a:xfrm>
                <a:off x="2558126" y="2461693"/>
                <a:ext cx="0" cy="297948"/>
                <a:chOff x="2563178" y="2461693"/>
                <a:chExt cx="0" cy="297948"/>
              </a:xfrm>
            </p:grpSpPr>
            <p:cxnSp>
              <p:nvCxnSpPr>
                <p:cNvPr id="37" name="Straight Connector 36"/>
                <p:cNvCxnSpPr/>
                <p:nvPr/>
              </p:nvCxnSpPr>
              <p:spPr>
                <a:xfrm>
                  <a:off x="2563178" y="2461693"/>
                  <a:ext cx="0" cy="191020"/>
                </a:xfrm>
                <a:prstGeom prst="line">
                  <a:avLst/>
                </a:prstGeom>
                <a:ln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2563178" y="2631281"/>
                  <a:ext cx="0" cy="12836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/>
              <p:cNvGrpSpPr/>
              <p:nvPr/>
            </p:nvGrpSpPr>
            <p:grpSpPr>
              <a:xfrm>
                <a:off x="3072203" y="2356082"/>
                <a:ext cx="45720" cy="581444"/>
                <a:chOff x="3009901" y="2356082"/>
                <a:chExt cx="45720" cy="581444"/>
              </a:xfrm>
            </p:grpSpPr>
            <p:sp>
              <p:nvSpPr>
                <p:cNvPr id="35" name="Freeform 34"/>
                <p:cNvSpPr/>
                <p:nvPr/>
              </p:nvSpPr>
              <p:spPr>
                <a:xfrm>
                  <a:off x="3009902" y="2356082"/>
                  <a:ext cx="45719" cy="294250"/>
                </a:xfrm>
                <a:custGeom>
                  <a:avLst/>
                  <a:gdLst>
                    <a:gd name="connsiteX0" fmla="*/ 0 w 16669"/>
                    <a:gd name="connsiteY0" fmla="*/ 0 h 166688"/>
                    <a:gd name="connsiteX1" fmla="*/ 9525 w 16669"/>
                    <a:gd name="connsiteY1" fmla="*/ 69056 h 166688"/>
                    <a:gd name="connsiteX2" fmla="*/ 16669 w 16669"/>
                    <a:gd name="connsiteY2" fmla="*/ 166688 h 166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69" h="166688">
                      <a:moveTo>
                        <a:pt x="0" y="0"/>
                      </a:moveTo>
                      <a:cubicBezTo>
                        <a:pt x="3373" y="20637"/>
                        <a:pt x="6747" y="41275"/>
                        <a:pt x="9525" y="69056"/>
                      </a:cubicBezTo>
                      <a:cubicBezTo>
                        <a:pt x="12303" y="96837"/>
                        <a:pt x="14486" y="131762"/>
                        <a:pt x="16669" y="166688"/>
                      </a:cubicBezTo>
                    </a:path>
                  </a:pathLst>
                </a:custGeom>
                <a:ln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6" name="Freeform 35"/>
                <p:cNvSpPr/>
                <p:nvPr/>
              </p:nvSpPr>
              <p:spPr>
                <a:xfrm flipV="1">
                  <a:off x="3009901" y="2643276"/>
                  <a:ext cx="45719" cy="294250"/>
                </a:xfrm>
                <a:custGeom>
                  <a:avLst/>
                  <a:gdLst>
                    <a:gd name="connsiteX0" fmla="*/ 0 w 16669"/>
                    <a:gd name="connsiteY0" fmla="*/ 0 h 166688"/>
                    <a:gd name="connsiteX1" fmla="*/ 9525 w 16669"/>
                    <a:gd name="connsiteY1" fmla="*/ 69056 h 166688"/>
                    <a:gd name="connsiteX2" fmla="*/ 16669 w 16669"/>
                    <a:gd name="connsiteY2" fmla="*/ 166688 h 166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69" h="166688">
                      <a:moveTo>
                        <a:pt x="0" y="0"/>
                      </a:moveTo>
                      <a:cubicBezTo>
                        <a:pt x="3373" y="20637"/>
                        <a:pt x="6747" y="41275"/>
                        <a:pt x="9525" y="69056"/>
                      </a:cubicBezTo>
                      <a:cubicBezTo>
                        <a:pt x="12303" y="96837"/>
                        <a:pt x="14486" y="131762"/>
                        <a:pt x="16669" y="166688"/>
                      </a:cubicBezTo>
                    </a:path>
                  </a:pathLst>
                </a:custGeom>
                <a:ln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 flipH="1">
                <a:off x="2437897" y="2356082"/>
                <a:ext cx="45720" cy="581444"/>
                <a:chOff x="3009901" y="2356082"/>
                <a:chExt cx="45720" cy="581444"/>
              </a:xfrm>
            </p:grpSpPr>
            <p:sp>
              <p:nvSpPr>
                <p:cNvPr id="33" name="Freeform 32"/>
                <p:cNvSpPr/>
                <p:nvPr/>
              </p:nvSpPr>
              <p:spPr>
                <a:xfrm>
                  <a:off x="3009902" y="2356082"/>
                  <a:ext cx="45719" cy="294250"/>
                </a:xfrm>
                <a:custGeom>
                  <a:avLst/>
                  <a:gdLst>
                    <a:gd name="connsiteX0" fmla="*/ 0 w 16669"/>
                    <a:gd name="connsiteY0" fmla="*/ 0 h 166688"/>
                    <a:gd name="connsiteX1" fmla="*/ 9525 w 16669"/>
                    <a:gd name="connsiteY1" fmla="*/ 69056 h 166688"/>
                    <a:gd name="connsiteX2" fmla="*/ 16669 w 16669"/>
                    <a:gd name="connsiteY2" fmla="*/ 166688 h 166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69" h="166688">
                      <a:moveTo>
                        <a:pt x="0" y="0"/>
                      </a:moveTo>
                      <a:cubicBezTo>
                        <a:pt x="3373" y="20637"/>
                        <a:pt x="6747" y="41275"/>
                        <a:pt x="9525" y="69056"/>
                      </a:cubicBezTo>
                      <a:cubicBezTo>
                        <a:pt x="12303" y="96837"/>
                        <a:pt x="14486" y="131762"/>
                        <a:pt x="16669" y="166688"/>
                      </a:cubicBezTo>
                    </a:path>
                  </a:pathLst>
                </a:custGeom>
                <a:ln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4" name="Freeform 33"/>
                <p:cNvSpPr/>
                <p:nvPr/>
              </p:nvSpPr>
              <p:spPr>
                <a:xfrm flipV="1">
                  <a:off x="3009901" y="2643276"/>
                  <a:ext cx="45719" cy="294250"/>
                </a:xfrm>
                <a:custGeom>
                  <a:avLst/>
                  <a:gdLst>
                    <a:gd name="connsiteX0" fmla="*/ 0 w 16669"/>
                    <a:gd name="connsiteY0" fmla="*/ 0 h 166688"/>
                    <a:gd name="connsiteX1" fmla="*/ 9525 w 16669"/>
                    <a:gd name="connsiteY1" fmla="*/ 69056 h 166688"/>
                    <a:gd name="connsiteX2" fmla="*/ 16669 w 16669"/>
                    <a:gd name="connsiteY2" fmla="*/ 166688 h 166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69" h="166688">
                      <a:moveTo>
                        <a:pt x="0" y="0"/>
                      </a:moveTo>
                      <a:cubicBezTo>
                        <a:pt x="3373" y="20637"/>
                        <a:pt x="6747" y="41275"/>
                        <a:pt x="9525" y="69056"/>
                      </a:cubicBezTo>
                      <a:cubicBezTo>
                        <a:pt x="12303" y="96837"/>
                        <a:pt x="14486" y="131762"/>
                        <a:pt x="16669" y="166688"/>
                      </a:cubicBezTo>
                    </a:path>
                  </a:pathLst>
                </a:custGeom>
                <a:ln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27" name="Group 26"/>
              <p:cNvGrpSpPr/>
              <p:nvPr/>
            </p:nvGrpSpPr>
            <p:grpSpPr>
              <a:xfrm>
                <a:off x="2503646" y="2461693"/>
                <a:ext cx="0" cy="297948"/>
                <a:chOff x="2563178" y="2461693"/>
                <a:chExt cx="0" cy="297948"/>
              </a:xfrm>
            </p:grpSpPr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563178" y="2461693"/>
                  <a:ext cx="0" cy="191020"/>
                </a:xfrm>
                <a:prstGeom prst="line">
                  <a:avLst/>
                </a:prstGeom>
                <a:ln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2563178" y="2631281"/>
                  <a:ext cx="0" cy="12836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/>
              <p:cNvGrpSpPr/>
              <p:nvPr/>
            </p:nvGrpSpPr>
            <p:grpSpPr>
              <a:xfrm>
                <a:off x="3048444" y="2461693"/>
                <a:ext cx="0" cy="297948"/>
                <a:chOff x="2994184" y="2461693"/>
                <a:chExt cx="0" cy="297948"/>
              </a:xfrm>
            </p:grpSpPr>
            <p:cxnSp>
              <p:nvCxnSpPr>
                <p:cNvPr id="29" name="Straight Connector 28"/>
                <p:cNvCxnSpPr/>
                <p:nvPr/>
              </p:nvCxnSpPr>
              <p:spPr>
                <a:xfrm>
                  <a:off x="2994184" y="2461693"/>
                  <a:ext cx="0" cy="191020"/>
                </a:xfrm>
                <a:prstGeom prst="line">
                  <a:avLst/>
                </a:prstGeom>
                <a:ln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>
                  <a:off x="2994184" y="2631281"/>
                  <a:ext cx="0" cy="12836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1" name="TextBox 10"/>
            <p:cNvSpPr txBox="1"/>
            <p:nvPr/>
          </p:nvSpPr>
          <p:spPr>
            <a:xfrm>
              <a:off x="7714380" y="4949196"/>
              <a:ext cx="838674" cy="3424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anose="020B0604020202020204" pitchFamily="34" charset="0"/>
                </a:rPr>
                <a:t>field </a:t>
              </a:r>
              <a:r>
                <a:rPr lang="en-GB" i="1" dirty="0" smtClean="0">
                  <a:latin typeface="Arial" panose="020B0604020202020204" pitchFamily="34" charset="0"/>
                </a:rPr>
                <a:t>B</a:t>
              </a:r>
              <a:r>
                <a:rPr lang="en-GB" i="1" baseline="-25000" dirty="0" smtClean="0">
                  <a:latin typeface="Arial" panose="020B0604020202020204" pitchFamily="34" charset="0"/>
                </a:rPr>
                <a:t>0</a:t>
              </a:r>
              <a:endParaRPr lang="en-GB" i="1" dirty="0">
                <a:latin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873739" y="4277438"/>
              <a:ext cx="694485" cy="3424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anose="020B0604020202020204" pitchFamily="34" charset="0"/>
                </a:rPr>
                <a:t>shunt</a:t>
              </a:r>
              <a:endParaRPr lang="en-GB" dirty="0">
                <a:latin typeface="Arial" panose="020B0604020202020204" pitchFamily="34" charset="0"/>
              </a:endParaRPr>
            </a:p>
          </p:txBody>
        </p:sp>
        <p:cxnSp>
          <p:nvCxnSpPr>
            <p:cNvPr id="13" name="Straight Arrow Connector 12"/>
            <p:cNvCxnSpPr>
              <a:stCxn id="12" idx="3"/>
            </p:cNvCxnSpPr>
            <p:nvPr/>
          </p:nvCxnSpPr>
          <p:spPr>
            <a:xfrm flipV="1">
              <a:off x="6568224" y="4426501"/>
              <a:ext cx="395531" cy="221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6" name="Group 75"/>
            <p:cNvGrpSpPr/>
            <p:nvPr/>
          </p:nvGrpSpPr>
          <p:grpSpPr>
            <a:xfrm flipH="1">
              <a:off x="6969188" y="4266239"/>
              <a:ext cx="888274" cy="293232"/>
              <a:chOff x="6881507" y="4692959"/>
              <a:chExt cx="888274" cy="293232"/>
            </a:xfrm>
          </p:grpSpPr>
          <p:grpSp>
            <p:nvGrpSpPr>
              <p:cNvPr id="63" name="Group 62"/>
              <p:cNvGrpSpPr/>
              <p:nvPr/>
            </p:nvGrpSpPr>
            <p:grpSpPr>
              <a:xfrm>
                <a:off x="6881507" y="4692959"/>
                <a:ext cx="663501" cy="293232"/>
                <a:chOff x="6881507" y="4692959"/>
                <a:chExt cx="888274" cy="293232"/>
              </a:xfrm>
            </p:grpSpPr>
            <p:sp>
              <p:nvSpPr>
                <p:cNvPr id="56" name="Rectangle 55"/>
                <p:cNvSpPr/>
                <p:nvPr/>
              </p:nvSpPr>
              <p:spPr>
                <a:xfrm flipH="1">
                  <a:off x="6881507" y="4692959"/>
                  <a:ext cx="888274" cy="293232"/>
                </a:xfrm>
                <a:prstGeom prst="rect">
                  <a:avLst/>
                </a:prstGeom>
                <a:solidFill>
                  <a:schemeClr val="accent2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1" name="Right Arrow 60"/>
                <p:cNvSpPr/>
                <p:nvPr/>
              </p:nvSpPr>
              <p:spPr>
                <a:xfrm rot="16200000" flipH="1">
                  <a:off x="7205979" y="4711964"/>
                  <a:ext cx="239329" cy="261258"/>
                </a:xfrm>
                <a:prstGeom prst="rightArrow">
                  <a:avLst/>
                </a:prstGeom>
                <a:solidFill>
                  <a:schemeClr val="bg1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1" name="Group 70"/>
              <p:cNvGrpSpPr/>
              <p:nvPr/>
            </p:nvGrpSpPr>
            <p:grpSpPr>
              <a:xfrm>
                <a:off x="7545008" y="4692959"/>
                <a:ext cx="224773" cy="293232"/>
                <a:chOff x="7545008" y="4692959"/>
                <a:chExt cx="224773" cy="293232"/>
              </a:xfrm>
            </p:grpSpPr>
            <p:sp>
              <p:nvSpPr>
                <p:cNvPr id="65" name="Rectangle 64"/>
                <p:cNvSpPr/>
                <p:nvPr/>
              </p:nvSpPr>
              <p:spPr>
                <a:xfrm flipH="1">
                  <a:off x="7545008" y="4692959"/>
                  <a:ext cx="224773" cy="293232"/>
                </a:xfrm>
                <a:prstGeom prst="rect">
                  <a:avLst/>
                </a:prstGeom>
                <a:solidFill>
                  <a:schemeClr val="accent6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6" name="Right Arrow 65"/>
                <p:cNvSpPr/>
                <p:nvPr/>
              </p:nvSpPr>
              <p:spPr>
                <a:xfrm rot="5400000" flipH="1" flipV="1">
                  <a:off x="7537730" y="4749017"/>
                  <a:ext cx="239329" cy="187154"/>
                </a:xfrm>
                <a:prstGeom prst="rightArrow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77" name="Group 76"/>
            <p:cNvGrpSpPr/>
            <p:nvPr/>
          </p:nvGrpSpPr>
          <p:grpSpPr>
            <a:xfrm flipH="1">
              <a:off x="6969188" y="5708252"/>
              <a:ext cx="888274" cy="293232"/>
              <a:chOff x="6881507" y="4692959"/>
              <a:chExt cx="888274" cy="293232"/>
            </a:xfrm>
          </p:grpSpPr>
          <p:grpSp>
            <p:nvGrpSpPr>
              <p:cNvPr id="78" name="Group 77"/>
              <p:cNvGrpSpPr/>
              <p:nvPr/>
            </p:nvGrpSpPr>
            <p:grpSpPr>
              <a:xfrm>
                <a:off x="6881507" y="4692959"/>
                <a:ext cx="663501" cy="293232"/>
                <a:chOff x="6881507" y="4692959"/>
                <a:chExt cx="888274" cy="293232"/>
              </a:xfrm>
            </p:grpSpPr>
            <p:sp>
              <p:nvSpPr>
                <p:cNvPr id="82" name="Rectangle 81"/>
                <p:cNvSpPr/>
                <p:nvPr/>
              </p:nvSpPr>
              <p:spPr>
                <a:xfrm flipH="1">
                  <a:off x="6881507" y="4692959"/>
                  <a:ext cx="888274" cy="293232"/>
                </a:xfrm>
                <a:prstGeom prst="rect">
                  <a:avLst/>
                </a:prstGeom>
                <a:solidFill>
                  <a:schemeClr val="accent2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3" name="Right Arrow 82"/>
                <p:cNvSpPr/>
                <p:nvPr/>
              </p:nvSpPr>
              <p:spPr>
                <a:xfrm rot="16200000" flipH="1">
                  <a:off x="7205979" y="4711964"/>
                  <a:ext cx="239329" cy="261258"/>
                </a:xfrm>
                <a:prstGeom prst="rightArrow">
                  <a:avLst/>
                </a:prstGeom>
                <a:solidFill>
                  <a:schemeClr val="bg1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9" name="Group 78"/>
              <p:cNvGrpSpPr/>
              <p:nvPr/>
            </p:nvGrpSpPr>
            <p:grpSpPr>
              <a:xfrm>
                <a:off x="7545008" y="4692959"/>
                <a:ext cx="224773" cy="293232"/>
                <a:chOff x="7545008" y="4692959"/>
                <a:chExt cx="224773" cy="293232"/>
              </a:xfrm>
            </p:grpSpPr>
            <p:sp>
              <p:nvSpPr>
                <p:cNvPr id="80" name="Rectangle 79"/>
                <p:cNvSpPr/>
                <p:nvPr/>
              </p:nvSpPr>
              <p:spPr>
                <a:xfrm flipH="1">
                  <a:off x="7545008" y="4692959"/>
                  <a:ext cx="224773" cy="293232"/>
                </a:xfrm>
                <a:prstGeom prst="rect">
                  <a:avLst/>
                </a:prstGeom>
                <a:solidFill>
                  <a:schemeClr val="accent6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1" name="Right Arrow 80"/>
                <p:cNvSpPr/>
                <p:nvPr/>
              </p:nvSpPr>
              <p:spPr>
                <a:xfrm rot="5400000" flipH="1" flipV="1">
                  <a:off x="7537730" y="4749017"/>
                  <a:ext cx="239329" cy="187154"/>
                </a:xfrm>
                <a:prstGeom prst="rightArrow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84" name="TextBox 83"/>
            <p:cNvSpPr txBox="1"/>
            <p:nvPr/>
          </p:nvSpPr>
          <p:spPr>
            <a:xfrm>
              <a:off x="7856318" y="4224071"/>
              <a:ext cx="492324" cy="3424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anose="020B0604020202020204" pitchFamily="34" charset="0"/>
                </a:rPr>
                <a:t>PM</a:t>
              </a:r>
              <a:endParaRPr lang="en-GB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230776" y="4937571"/>
            <a:ext cx="3097155" cy="1758904"/>
            <a:chOff x="230776" y="4937571"/>
            <a:chExt cx="3097155" cy="175890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8"/>
            <a:srcRect l="713" t="-1" r="1" b="2398"/>
            <a:stretch/>
          </p:blipFill>
          <p:spPr>
            <a:xfrm>
              <a:off x="230776" y="4940716"/>
              <a:ext cx="2371113" cy="1755759"/>
            </a:xfrm>
            <a:prstGeom prst="rect">
              <a:avLst/>
            </a:prstGeom>
          </p:spPr>
        </p:pic>
        <p:pic>
          <p:nvPicPr>
            <p:cNvPr id="91" name="Picture 90"/>
            <p:cNvPicPr>
              <a:picLocks noChangeAspect="1"/>
            </p:cNvPicPr>
            <p:nvPr/>
          </p:nvPicPr>
          <p:blipFill rotWithShape="1">
            <a:blip r:embed="rId9"/>
            <a:srcRect l="1619" b="4698"/>
            <a:stretch/>
          </p:blipFill>
          <p:spPr>
            <a:xfrm>
              <a:off x="622539" y="5865972"/>
              <a:ext cx="979838" cy="699210"/>
            </a:xfrm>
            <a:prstGeom prst="rect">
              <a:avLst/>
            </a:prstGeom>
          </p:spPr>
        </p:pic>
        <p:sp>
          <p:nvSpPr>
            <p:cNvPr id="92" name="TextBox 91"/>
            <p:cNvSpPr txBox="1"/>
            <p:nvPr/>
          </p:nvSpPr>
          <p:spPr>
            <a:xfrm>
              <a:off x="565636" y="4937571"/>
              <a:ext cx="276229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anose="020B0604020202020204" pitchFamily="34" charset="0"/>
                </a:rPr>
                <a:t>Danfysik “Green Magnet”</a:t>
              </a:r>
            </a:p>
            <a:p>
              <a:r>
                <a:rPr lang="en-GB" dirty="0" smtClean="0">
                  <a:latin typeface="Arial" panose="020B0604020202020204" pitchFamily="34" charset="0"/>
                </a:rPr>
                <a:t>18 ppm/°C</a:t>
              </a:r>
              <a:endParaRPr lang="en-GB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3291341" y="4884010"/>
            <a:ext cx="5606415" cy="1532181"/>
            <a:chOff x="3159986" y="5090236"/>
            <a:chExt cx="5606415" cy="1532181"/>
          </a:xfrm>
        </p:grpSpPr>
        <p:pic>
          <p:nvPicPr>
            <p:cNvPr id="95" name="Picture 94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159986" y="5102197"/>
              <a:ext cx="5606415" cy="1520220"/>
            </a:xfrm>
            <a:prstGeom prst="rect">
              <a:avLst/>
            </a:prstGeom>
          </p:spPr>
        </p:pic>
        <p:sp>
          <p:nvSpPr>
            <p:cNvPr id="94" name="TextBox 93"/>
            <p:cNvSpPr txBox="1"/>
            <p:nvPr/>
          </p:nvSpPr>
          <p:spPr>
            <a:xfrm>
              <a:off x="4027297" y="5090236"/>
              <a:ext cx="250581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 panose="020B0604020202020204" pitchFamily="34" charset="0"/>
                </a:rPr>
                <a:t>ESRF-EBS LG dipoles</a:t>
              </a:r>
            </a:p>
            <a:p>
              <a:r>
                <a:rPr lang="en-GB" dirty="0" smtClean="0">
                  <a:latin typeface="Arial" panose="020B0604020202020204" pitchFamily="34" charset="0"/>
                </a:rPr>
                <a:t>10 ppm/°C</a:t>
              </a:r>
              <a:endParaRPr lang="en-GB" dirty="0">
                <a:latin typeface="Arial" panose="020B0604020202020204" pitchFamily="34" charset="0"/>
              </a:endParaRPr>
            </a:p>
          </p:txBody>
        </p:sp>
      </p:grpSp>
      <p:pic>
        <p:nvPicPr>
          <p:cNvPr id="97" name="Picture 9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826481" y="2738626"/>
            <a:ext cx="2810771" cy="1785600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 rotWithShape="1">
          <a:blip r:embed="rId12"/>
          <a:srcRect b="74262"/>
          <a:stretch/>
        </p:blipFill>
        <p:spPr>
          <a:xfrm>
            <a:off x="6833624" y="2724799"/>
            <a:ext cx="2780639" cy="4599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777" y="1259265"/>
            <a:ext cx="7055002" cy="3657506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Magnet block </a:t>
            </a:r>
            <a:r>
              <a:rPr lang="en-GB" i="1" dirty="0" smtClean="0"/>
              <a:t>B</a:t>
            </a:r>
            <a:r>
              <a:rPr lang="en-GB" i="1" baseline="-25000" dirty="0" smtClean="0"/>
              <a:t>r</a:t>
            </a:r>
            <a:r>
              <a:rPr lang="en-GB" dirty="0" smtClean="0"/>
              <a:t> changes with temperature</a:t>
            </a:r>
          </a:p>
          <a:p>
            <a:r>
              <a:rPr lang="en-GB" dirty="0" err="1" smtClean="0"/>
              <a:t>NdFeB</a:t>
            </a:r>
            <a:r>
              <a:rPr lang="en-GB" dirty="0" smtClean="0"/>
              <a:t> has a higher temperature coefficient than SmCo (closer to Curie point ~300°C)</a:t>
            </a:r>
          </a:p>
          <a:p>
            <a:pPr lvl="1"/>
            <a:r>
              <a:rPr lang="en-GB" dirty="0" err="1" smtClean="0"/>
              <a:t>NdFeB</a:t>
            </a:r>
            <a:r>
              <a:rPr lang="en-GB" dirty="0" smtClean="0"/>
              <a:t>: </a:t>
            </a:r>
            <a:r>
              <a:rPr lang="en-GB" b="1" dirty="0" smtClean="0"/>
              <a:t>-1x10</a:t>
            </a:r>
            <a:r>
              <a:rPr lang="en-GB" b="1" baseline="30000" dirty="0" smtClean="0"/>
              <a:t>-3</a:t>
            </a:r>
            <a:r>
              <a:rPr lang="en-GB" b="1" dirty="0" smtClean="0"/>
              <a:t> /°C</a:t>
            </a:r>
          </a:p>
          <a:p>
            <a:pPr lvl="1"/>
            <a:r>
              <a:rPr lang="en-GB" dirty="0" smtClean="0"/>
              <a:t>SmCo: </a:t>
            </a:r>
            <a:r>
              <a:rPr lang="en-GB" b="1" dirty="0" smtClean="0"/>
              <a:t>-3x10</a:t>
            </a:r>
            <a:r>
              <a:rPr lang="en-GB" b="1" baseline="30000" dirty="0" smtClean="0"/>
              <a:t>-4</a:t>
            </a:r>
            <a:r>
              <a:rPr lang="en-GB" b="1" dirty="0" smtClean="0"/>
              <a:t> /°C</a:t>
            </a:r>
          </a:p>
          <a:p>
            <a:r>
              <a:rPr lang="en-GB" dirty="0" smtClean="0"/>
              <a:t>Add shunt material with opposite sign coefficient</a:t>
            </a:r>
          </a:p>
          <a:p>
            <a:pPr lvl="1"/>
            <a:r>
              <a:rPr lang="en-GB" dirty="0" smtClean="0"/>
              <a:t>Temperature increases </a:t>
            </a:r>
            <a:r>
              <a:rPr lang="en-GB" dirty="0" smtClean="0">
                <a:sym typeface="Wingdings" panose="05000000000000000000" pitchFamily="2" charset="2"/>
              </a:rPr>
              <a:t> less flux goes through shunt</a:t>
            </a:r>
            <a:endParaRPr lang="en-GB" dirty="0" smtClean="0"/>
          </a:p>
          <a:p>
            <a:pPr lvl="1"/>
            <a:r>
              <a:rPr lang="en-GB" dirty="0" smtClean="0"/>
              <a:t>Typically </a:t>
            </a:r>
            <a:r>
              <a:rPr lang="en-GB" dirty="0" err="1" smtClean="0"/>
              <a:t>FeNi</a:t>
            </a:r>
            <a:r>
              <a:rPr lang="en-GB" dirty="0" smtClean="0"/>
              <a:t> “</a:t>
            </a:r>
            <a:r>
              <a:rPr lang="en-GB" dirty="0" err="1" smtClean="0"/>
              <a:t>Thermoflux</a:t>
            </a:r>
            <a:r>
              <a:rPr lang="en-GB" dirty="0" smtClean="0"/>
              <a:t>”</a:t>
            </a:r>
          </a:p>
          <a:p>
            <a:pPr lvl="1"/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570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200" y="-121839"/>
            <a:ext cx="10515600" cy="1325563"/>
          </a:xfrm>
        </p:spPr>
        <p:txBody>
          <a:bodyPr/>
          <a:lstStyle/>
          <a:p>
            <a:r>
              <a:rPr lang="en-GB" smtClean="0"/>
              <a:t>Tuning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3" name="Content Placeholder 212"/>
              <p:cNvSpPr>
                <a:spLocks noGrp="1"/>
              </p:cNvSpPr>
              <p:nvPr>
                <p:ph idx="1"/>
              </p:nvPr>
            </p:nvSpPr>
            <p:spPr>
              <a:xfrm>
                <a:off x="193114" y="1081969"/>
                <a:ext cx="7224036" cy="4184365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GB" dirty="0" smtClean="0"/>
                  <a:t>We can add coils to a magnetic circuit to adjust the field</a:t>
                </a:r>
              </a:p>
              <a:p>
                <a:r>
                  <a:rPr lang="en-GB" dirty="0" smtClean="0"/>
                  <a:t>The B-H curve hampers this adjustment</a:t>
                </a:r>
              </a:p>
              <a:p>
                <a:pPr lvl="1"/>
                <a:r>
                  <a:rPr lang="en-GB" dirty="0" smtClean="0"/>
                  <a:t>Around the operating point,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𝑑𝐵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𝑑𝐻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 smtClean="0"/>
                  <a:t> and the PM effectively presents an air gap</a:t>
                </a:r>
              </a:p>
              <a:p>
                <a:r>
                  <a:rPr lang="en-GB" dirty="0" smtClean="0"/>
                  <a:t>Coils are inefficient for field tuning</a:t>
                </a:r>
              </a:p>
              <a:p>
                <a:pPr lvl="1"/>
                <a:r>
                  <a:rPr lang="en-GB" dirty="0" smtClean="0"/>
                  <a:t>We need much larger coils (or more current) for the same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ΔB</m:t>
                    </m:r>
                  </m:oMath>
                </a14:m>
                <a:r>
                  <a:rPr lang="en-GB" dirty="0" smtClean="0"/>
                  <a:t> than if the PM was replaced by steel</a:t>
                </a:r>
              </a:p>
              <a:p>
                <a:pPr lvl="1"/>
                <a:r>
                  <a:rPr lang="en-GB" dirty="0" smtClean="0"/>
                  <a:t>If a large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ΔB</m:t>
                    </m:r>
                  </m:oMath>
                </a14:m>
                <a:r>
                  <a:rPr lang="en-GB" dirty="0"/>
                  <a:t> </a:t>
                </a:r>
                <a:r>
                  <a:rPr lang="en-GB" dirty="0" smtClean="0"/>
                  <a:t>is needed (&gt;10%), simpler to use a pure electromagnet!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13" name="Content Placeholder 21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3114" y="1081969"/>
                <a:ext cx="7224036" cy="4184365"/>
              </a:xfrm>
              <a:blipFill>
                <a:blip r:embed="rId2"/>
                <a:stretch>
                  <a:fillRect l="-1519" t="-3493" r="-169" b="-8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2491663" y="211754"/>
            <a:ext cx="734332" cy="578882"/>
            <a:chOff x="3435979" y="2921370"/>
            <a:chExt cx="734332" cy="578882"/>
          </a:xfrm>
        </p:grpSpPr>
        <p:sp>
          <p:nvSpPr>
            <p:cNvPr id="7" name="TextBox 6"/>
            <p:cNvSpPr txBox="1"/>
            <p:nvPr/>
          </p:nvSpPr>
          <p:spPr>
            <a:xfrm>
              <a:off x="3435979" y="2921370"/>
              <a:ext cx="734332" cy="578882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GB" sz="2800" dirty="0" smtClean="0">
                  <a:latin typeface="Arial" panose="020B0604020202020204" pitchFamily="34" charset="0"/>
                </a:rPr>
                <a:t>     </a:t>
              </a:r>
              <a:endParaRPr lang="en-GB" sz="2800" dirty="0">
                <a:latin typeface="Arial" panose="020B0604020202020204" pitchFamily="34" charset="0"/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5345" y="2993011"/>
              <a:ext cx="435600" cy="435600"/>
            </a:xfrm>
            <a:prstGeom prst="rect">
              <a:avLst/>
            </a:prstGeom>
          </p:spPr>
        </p:pic>
      </p:grpSp>
      <p:grpSp>
        <p:nvGrpSpPr>
          <p:cNvPr id="211" name="Group 210"/>
          <p:cNvGrpSpPr/>
          <p:nvPr/>
        </p:nvGrpSpPr>
        <p:grpSpPr>
          <a:xfrm>
            <a:off x="6888981" y="305747"/>
            <a:ext cx="5185118" cy="3611114"/>
            <a:chOff x="914182" y="965322"/>
            <a:chExt cx="7819270" cy="5445638"/>
          </a:xfrm>
        </p:grpSpPr>
        <p:cxnSp>
          <p:nvCxnSpPr>
            <p:cNvPr id="160" name="Straight Connector 159"/>
            <p:cNvCxnSpPr/>
            <p:nvPr/>
          </p:nvCxnSpPr>
          <p:spPr>
            <a:xfrm flipH="1" flipV="1">
              <a:off x="4056670" y="2355463"/>
              <a:ext cx="6096" cy="3442907"/>
            </a:xfrm>
            <a:prstGeom prst="line">
              <a:avLst/>
            </a:prstGeom>
            <a:ln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914182" y="3946519"/>
              <a:ext cx="6291072" cy="0"/>
            </a:xfrm>
            <a:prstGeom prst="line">
              <a:avLst/>
            </a:prstGeom>
            <a:ln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TextBox 161"/>
            <p:cNvSpPr txBox="1"/>
            <p:nvPr/>
          </p:nvSpPr>
          <p:spPr>
            <a:xfrm>
              <a:off x="5405173" y="3969024"/>
              <a:ext cx="2376751" cy="4177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 panose="020B0604020202020204" pitchFamily="34" charset="0"/>
                </a:rPr>
                <a:t>Applied field </a:t>
              </a:r>
              <a:r>
                <a:rPr lang="en-GB" sz="1200" i="1" dirty="0" smtClean="0">
                  <a:latin typeface="Arial" panose="020B0604020202020204" pitchFamily="34" charset="0"/>
                </a:rPr>
                <a:t>H</a:t>
              </a:r>
              <a:r>
                <a:rPr lang="en-GB" sz="1200" dirty="0" smtClean="0">
                  <a:latin typeface="Arial" panose="020B0604020202020204" pitchFamily="34" charset="0"/>
                </a:rPr>
                <a:t> [A/m]</a:t>
              </a:r>
              <a:endParaRPr lang="en-GB" sz="1200" dirty="0">
                <a:latin typeface="Arial" panose="020B0604020202020204" pitchFamily="34" charset="0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 rot="16200000">
              <a:off x="2973289" y="2269067"/>
              <a:ext cx="1774828" cy="4177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 panose="020B0604020202020204" pitchFamily="34" charset="0"/>
                </a:rPr>
                <a:t>Induction </a:t>
              </a:r>
              <a:r>
                <a:rPr lang="en-GB" sz="1200" i="1" dirty="0" smtClean="0">
                  <a:latin typeface="Arial" panose="020B0604020202020204" pitchFamily="34" charset="0"/>
                </a:rPr>
                <a:t>B</a:t>
              </a:r>
              <a:r>
                <a:rPr lang="en-GB" sz="1200" dirty="0" smtClean="0">
                  <a:latin typeface="Arial" panose="020B0604020202020204" pitchFamily="34" charset="0"/>
                </a:rPr>
                <a:t> [T]</a:t>
              </a:r>
              <a:endParaRPr lang="en-GB" sz="1200" dirty="0">
                <a:latin typeface="Arial" panose="020B0604020202020204" pitchFamily="34" charset="0"/>
              </a:endParaRPr>
            </a:p>
          </p:txBody>
        </p:sp>
        <p:cxnSp>
          <p:nvCxnSpPr>
            <p:cNvPr id="164" name="Straight Connector 163"/>
            <p:cNvCxnSpPr/>
            <p:nvPr/>
          </p:nvCxnSpPr>
          <p:spPr>
            <a:xfrm flipV="1">
              <a:off x="2176318" y="2113357"/>
              <a:ext cx="3682538" cy="3758116"/>
            </a:xfrm>
            <a:prstGeom prst="line">
              <a:avLst/>
            </a:prstGeom>
            <a:ln w="38100">
              <a:solidFill>
                <a:schemeClr val="accent6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5" name="TextBox 164"/>
                <p:cNvSpPr txBox="1"/>
                <p:nvPr/>
              </p:nvSpPr>
              <p:spPr>
                <a:xfrm>
                  <a:off x="5781345" y="1943218"/>
                  <a:ext cx="2720403" cy="46413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 smtClean="0">
                      <a:solidFill>
                        <a:schemeClr val="accent6"/>
                      </a:solidFill>
                      <a:latin typeface="Arial" panose="020B0604020202020204" pitchFamily="34" charset="0"/>
                    </a:rPr>
                    <a:t>Free space </a:t>
                  </a:r>
                  <a14:m>
                    <m:oMath xmlns:m="http://schemas.openxmlformats.org/officeDocument/2006/math">
                      <m:r>
                        <a:rPr lang="en-GB" sz="14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14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sz="1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4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</m:oMath>
                  </a14:m>
                  <a:endParaRPr lang="en-GB" sz="1400" dirty="0">
                    <a:solidFill>
                      <a:schemeClr val="accent6"/>
                    </a:solidFill>
                    <a:latin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65" name="TextBox 16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1345" y="1943218"/>
                  <a:ext cx="2720403" cy="464134"/>
                </a:xfrm>
                <a:prstGeom prst="rect">
                  <a:avLst/>
                </a:prstGeom>
                <a:blipFill>
                  <a:blip r:embed="rId4"/>
                  <a:stretch>
                    <a:fillRect l="-1017" t="-4000" b="-20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2" name="Line 241"/>
            <p:cNvSpPr>
              <a:spLocks noChangeShapeType="1"/>
            </p:cNvSpPr>
            <p:nvPr/>
          </p:nvSpPr>
          <p:spPr bwMode="auto">
            <a:xfrm>
              <a:off x="5281585" y="3177168"/>
              <a:ext cx="0" cy="0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400" dirty="0">
                <a:latin typeface="Arial" panose="020B0604020202020204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3" name="TextBox 172"/>
                <p:cNvSpPr txBox="1"/>
                <p:nvPr/>
              </p:nvSpPr>
              <p:spPr>
                <a:xfrm>
                  <a:off x="5757195" y="965322"/>
                  <a:ext cx="2976257" cy="10443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 smtClean="0">
                      <a:solidFill>
                        <a:schemeClr val="accent5"/>
                      </a:solidFill>
                      <a:latin typeface="Arial" panose="020B0604020202020204" pitchFamily="34" charset="0"/>
                    </a:rPr>
                    <a:t>Normal curve</a:t>
                  </a:r>
                </a:p>
                <a:p>
                  <a:r>
                    <a:rPr lang="en-GB" sz="1100" dirty="0" smtClean="0">
                      <a:solidFill>
                        <a:schemeClr val="accent5"/>
                      </a:solidFill>
                      <a:latin typeface="Arial" panose="020B0604020202020204" pitchFamily="34" charset="0"/>
                    </a:rPr>
                    <a:t>(i.e. including a </a:t>
                  </a:r>
                  <a:r>
                    <a:rPr lang="en-GB" sz="1100" dirty="0" err="1" smtClean="0">
                      <a:solidFill>
                        <a:schemeClr val="accent5"/>
                      </a:solidFill>
                      <a:latin typeface="Arial" panose="020B0604020202020204" pitchFamily="34" charset="0"/>
                    </a:rPr>
                    <a:t>ferromagnet</a:t>
                  </a:r>
                  <a:r>
                    <a:rPr lang="en-GB" sz="1100" dirty="0" smtClean="0">
                      <a:solidFill>
                        <a:schemeClr val="accent5"/>
                      </a:solidFill>
                      <a:latin typeface="Arial" panose="020B0604020202020204" pitchFamily="34" charset="0"/>
                    </a:rPr>
                    <a:t>)</a:t>
                  </a: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GB" sz="14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GB" sz="14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sz="14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  <m:d>
                          <m:dPr>
                            <m:ctrlPr>
                              <a:rPr lang="en-GB" sz="14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4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  <m:r>
                              <a:rPr lang="en-GB" sz="14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GB" sz="14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e>
                        </m:d>
                      </m:oMath>
                    </m:oMathPara>
                  </a14:m>
                  <a:endParaRPr lang="en-GB" sz="1400" dirty="0">
                    <a:solidFill>
                      <a:schemeClr val="accent5"/>
                    </a:solidFill>
                    <a:latin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73" name="TextBox 17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57195" y="965322"/>
                  <a:ext cx="2976257" cy="1044300"/>
                </a:xfrm>
                <a:prstGeom prst="rect">
                  <a:avLst/>
                </a:prstGeom>
                <a:blipFill>
                  <a:blip r:embed="rId5"/>
                  <a:stretch>
                    <a:fillRect l="-926" t="-1754" b="-87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77" name="Group 176"/>
            <p:cNvGrpSpPr/>
            <p:nvPr/>
          </p:nvGrpSpPr>
          <p:grpSpPr>
            <a:xfrm>
              <a:off x="4055962" y="3217522"/>
              <a:ext cx="1844823" cy="749991"/>
              <a:chOff x="6424476" y="3596115"/>
              <a:chExt cx="1844823" cy="749991"/>
            </a:xfrm>
          </p:grpSpPr>
          <p:sp>
            <p:nvSpPr>
              <p:cNvPr id="178" name="Freeform 249"/>
              <p:cNvSpPr>
                <a:spLocks/>
              </p:cNvSpPr>
              <p:nvPr/>
            </p:nvSpPr>
            <p:spPr bwMode="auto">
              <a:xfrm>
                <a:off x="6424476" y="3641638"/>
                <a:ext cx="1820923" cy="704468"/>
              </a:xfrm>
              <a:custGeom>
                <a:avLst/>
                <a:gdLst>
                  <a:gd name="T0" fmla="*/ 0 w 3726"/>
                  <a:gd name="T1" fmla="*/ 1450 h 1450"/>
                  <a:gd name="T2" fmla="*/ 433 w 3726"/>
                  <a:gd name="T3" fmla="*/ 1305 h 1450"/>
                  <a:gd name="T4" fmla="*/ 716 w 3726"/>
                  <a:gd name="T5" fmla="*/ 1015 h 1450"/>
                  <a:gd name="T6" fmla="*/ 831 w 3726"/>
                  <a:gd name="T7" fmla="*/ 776 h 1450"/>
                  <a:gd name="T8" fmla="*/ 899 w 3726"/>
                  <a:gd name="T9" fmla="*/ 565 h 1450"/>
                  <a:gd name="T10" fmla="*/ 970 w 3726"/>
                  <a:gd name="T11" fmla="*/ 431 h 1450"/>
                  <a:gd name="T12" fmla="*/ 1110 w 3726"/>
                  <a:gd name="T13" fmla="*/ 247 h 1450"/>
                  <a:gd name="T14" fmla="*/ 1284 w 3726"/>
                  <a:gd name="T15" fmla="*/ 123 h 1450"/>
                  <a:gd name="T16" fmla="*/ 1613 w 3726"/>
                  <a:gd name="T17" fmla="*/ 31 h 1450"/>
                  <a:gd name="T18" fmla="*/ 2216 w 3726"/>
                  <a:gd name="T19" fmla="*/ 19 h 1450"/>
                  <a:gd name="T20" fmla="*/ 2836 w 3726"/>
                  <a:gd name="T21" fmla="*/ 10 h 1450"/>
                  <a:gd name="T22" fmla="*/ 3371 w 3726"/>
                  <a:gd name="T23" fmla="*/ 6 h 1450"/>
                  <a:gd name="T24" fmla="*/ 3726 w 3726"/>
                  <a:gd name="T25" fmla="*/ 0 h 1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26" h="1450">
                    <a:moveTo>
                      <a:pt x="0" y="1450"/>
                    </a:moveTo>
                    <a:cubicBezTo>
                      <a:pt x="147" y="1418"/>
                      <a:pt x="321" y="1379"/>
                      <a:pt x="433" y="1305"/>
                    </a:cubicBezTo>
                    <a:cubicBezTo>
                      <a:pt x="544" y="1232"/>
                      <a:pt x="651" y="1109"/>
                      <a:pt x="716" y="1015"/>
                    </a:cubicBezTo>
                    <a:cubicBezTo>
                      <a:pt x="781" y="921"/>
                      <a:pt x="807" y="850"/>
                      <a:pt x="831" y="776"/>
                    </a:cubicBezTo>
                    <a:cubicBezTo>
                      <a:pt x="856" y="701"/>
                      <a:pt x="880" y="619"/>
                      <a:pt x="899" y="565"/>
                    </a:cubicBezTo>
                    <a:cubicBezTo>
                      <a:pt x="919" y="511"/>
                      <a:pt x="935" y="483"/>
                      <a:pt x="970" y="431"/>
                    </a:cubicBezTo>
                    <a:cubicBezTo>
                      <a:pt x="1004" y="379"/>
                      <a:pt x="1058" y="302"/>
                      <a:pt x="1110" y="247"/>
                    </a:cubicBezTo>
                    <a:cubicBezTo>
                      <a:pt x="1161" y="193"/>
                      <a:pt x="1213" y="158"/>
                      <a:pt x="1284" y="123"/>
                    </a:cubicBezTo>
                    <a:cubicBezTo>
                      <a:pt x="1355" y="87"/>
                      <a:pt x="1455" y="46"/>
                      <a:pt x="1613" y="31"/>
                    </a:cubicBezTo>
                    <a:cubicBezTo>
                      <a:pt x="1770" y="16"/>
                      <a:pt x="1999" y="20"/>
                      <a:pt x="2216" y="19"/>
                    </a:cubicBezTo>
                    <a:cubicBezTo>
                      <a:pt x="2433" y="19"/>
                      <a:pt x="2638" y="13"/>
                      <a:pt x="2836" y="10"/>
                    </a:cubicBezTo>
                    <a:cubicBezTo>
                      <a:pt x="3033" y="8"/>
                      <a:pt x="3226" y="8"/>
                      <a:pt x="3371" y="6"/>
                    </a:cubicBezTo>
                    <a:cubicBezTo>
                      <a:pt x="3517" y="5"/>
                      <a:pt x="3622" y="3"/>
                      <a:pt x="3726" y="0"/>
                    </a:cubicBezTo>
                  </a:path>
                </a:pathLst>
              </a:custGeom>
              <a:noFill/>
              <a:ln w="33338" cap="flat">
                <a:solidFill>
                  <a:srgbClr val="ED7D3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4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79" name="Freeform 250"/>
              <p:cNvSpPr>
                <a:spLocks/>
              </p:cNvSpPr>
              <p:nvPr/>
            </p:nvSpPr>
            <p:spPr bwMode="auto">
              <a:xfrm>
                <a:off x="8097449" y="3596115"/>
                <a:ext cx="171850" cy="97874"/>
              </a:xfrm>
              <a:custGeom>
                <a:avLst/>
                <a:gdLst>
                  <a:gd name="T0" fmla="*/ 102 w 352"/>
                  <a:gd name="T1" fmla="*/ 98 h 200"/>
                  <a:gd name="T2" fmla="*/ 5 w 352"/>
                  <a:gd name="T3" fmla="*/ 200 h 200"/>
                  <a:gd name="T4" fmla="*/ 352 w 352"/>
                  <a:gd name="T5" fmla="*/ 92 h 200"/>
                  <a:gd name="T6" fmla="*/ 0 w 352"/>
                  <a:gd name="T7" fmla="*/ 0 h 200"/>
                  <a:gd name="T8" fmla="*/ 102 w 352"/>
                  <a:gd name="T9" fmla="*/ 98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2" h="200">
                    <a:moveTo>
                      <a:pt x="102" y="98"/>
                    </a:moveTo>
                    <a:lnTo>
                      <a:pt x="5" y="200"/>
                    </a:lnTo>
                    <a:lnTo>
                      <a:pt x="352" y="92"/>
                    </a:lnTo>
                    <a:lnTo>
                      <a:pt x="0" y="0"/>
                    </a:lnTo>
                    <a:lnTo>
                      <a:pt x="102" y="98"/>
                    </a:lnTo>
                    <a:close/>
                  </a:path>
                </a:pathLst>
              </a:custGeom>
              <a:solidFill>
                <a:srgbClr val="ED7D31"/>
              </a:solidFill>
              <a:ln w="19050" cap="flat">
                <a:solidFill>
                  <a:srgbClr val="ED7D3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400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80" name="Line 251"/>
            <p:cNvSpPr>
              <a:spLocks noChangeShapeType="1"/>
            </p:cNvSpPr>
            <p:nvPr/>
          </p:nvSpPr>
          <p:spPr bwMode="auto">
            <a:xfrm>
              <a:off x="5261186" y="3218660"/>
              <a:ext cx="0" cy="0"/>
            </a:xfrm>
            <a:prstGeom prst="line">
              <a:avLst/>
            </a:prstGeom>
            <a:noFill/>
            <a:ln w="333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400" dirty="0">
                <a:latin typeface="Arial" panose="020B0604020202020204" pitchFamily="34" charset="0"/>
              </a:endParaRPr>
            </a:p>
          </p:txBody>
        </p:sp>
        <p:grpSp>
          <p:nvGrpSpPr>
            <p:cNvPr id="181" name="Group 180"/>
            <p:cNvGrpSpPr/>
            <p:nvPr/>
          </p:nvGrpSpPr>
          <p:grpSpPr>
            <a:xfrm>
              <a:off x="2167892" y="3286945"/>
              <a:ext cx="1882380" cy="1445355"/>
              <a:chOff x="4536406" y="3665538"/>
              <a:chExt cx="1882380" cy="1445355"/>
            </a:xfrm>
          </p:grpSpPr>
          <p:sp>
            <p:nvSpPr>
              <p:cNvPr id="182" name="Freeform 252"/>
              <p:cNvSpPr>
                <a:spLocks/>
              </p:cNvSpPr>
              <p:nvPr/>
            </p:nvSpPr>
            <p:spPr bwMode="auto">
              <a:xfrm>
                <a:off x="4568273" y="3665538"/>
                <a:ext cx="1850513" cy="1386175"/>
              </a:xfrm>
              <a:custGeom>
                <a:avLst/>
                <a:gdLst>
                  <a:gd name="T0" fmla="*/ 0 w 3788"/>
                  <a:gd name="T1" fmla="*/ 2850 h 2850"/>
                  <a:gd name="T2" fmla="*/ 292 w 3788"/>
                  <a:gd name="T3" fmla="*/ 2842 h 2850"/>
                  <a:gd name="T4" fmla="*/ 547 w 3788"/>
                  <a:gd name="T5" fmla="*/ 2730 h 2850"/>
                  <a:gd name="T6" fmla="*/ 948 w 3788"/>
                  <a:gd name="T7" fmla="*/ 2156 h 2850"/>
                  <a:gd name="T8" fmla="*/ 1187 w 3788"/>
                  <a:gd name="T9" fmla="*/ 1105 h 2850"/>
                  <a:gd name="T10" fmla="*/ 1354 w 3788"/>
                  <a:gd name="T11" fmla="*/ 578 h 2850"/>
                  <a:gd name="T12" fmla="*/ 2024 w 3788"/>
                  <a:gd name="T13" fmla="*/ 112 h 2850"/>
                  <a:gd name="T14" fmla="*/ 3788 w 3788"/>
                  <a:gd name="T15" fmla="*/ 0 h 2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88" h="2850">
                    <a:moveTo>
                      <a:pt x="0" y="2850"/>
                    </a:moveTo>
                    <a:cubicBezTo>
                      <a:pt x="104" y="2850"/>
                      <a:pt x="212" y="2850"/>
                      <a:pt x="292" y="2842"/>
                    </a:cubicBezTo>
                    <a:cubicBezTo>
                      <a:pt x="372" y="2834"/>
                      <a:pt x="440" y="2817"/>
                      <a:pt x="547" y="2730"/>
                    </a:cubicBezTo>
                    <a:cubicBezTo>
                      <a:pt x="653" y="2643"/>
                      <a:pt x="842" y="2456"/>
                      <a:pt x="948" y="2156"/>
                    </a:cubicBezTo>
                    <a:cubicBezTo>
                      <a:pt x="1054" y="1856"/>
                      <a:pt x="1134" y="1388"/>
                      <a:pt x="1187" y="1105"/>
                    </a:cubicBezTo>
                    <a:cubicBezTo>
                      <a:pt x="1241" y="822"/>
                      <a:pt x="1270" y="718"/>
                      <a:pt x="1354" y="578"/>
                    </a:cubicBezTo>
                    <a:cubicBezTo>
                      <a:pt x="1438" y="439"/>
                      <a:pt x="1635" y="181"/>
                      <a:pt x="2024" y="112"/>
                    </a:cubicBezTo>
                    <a:cubicBezTo>
                      <a:pt x="2413" y="42"/>
                      <a:pt x="3100" y="21"/>
                      <a:pt x="3788" y="0"/>
                    </a:cubicBezTo>
                  </a:path>
                </a:pathLst>
              </a:custGeom>
              <a:noFill/>
              <a:ln w="33338" cap="flat">
                <a:solidFill>
                  <a:srgbClr val="ED7D3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4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83" name="Freeform 253"/>
              <p:cNvSpPr>
                <a:spLocks/>
              </p:cNvSpPr>
              <p:nvPr/>
            </p:nvSpPr>
            <p:spPr bwMode="auto">
              <a:xfrm>
                <a:off x="4536406" y="4993671"/>
                <a:ext cx="160469" cy="117222"/>
              </a:xfrm>
              <a:custGeom>
                <a:avLst/>
                <a:gdLst>
                  <a:gd name="T0" fmla="*/ 328 w 328"/>
                  <a:gd name="T1" fmla="*/ 241 h 241"/>
                  <a:gd name="T2" fmla="*/ 0 w 328"/>
                  <a:gd name="T3" fmla="*/ 121 h 241"/>
                  <a:gd name="T4" fmla="*/ 328 w 328"/>
                  <a:gd name="T5" fmla="*/ 0 h 241"/>
                  <a:gd name="T6" fmla="*/ 328 w 328"/>
                  <a:gd name="T7" fmla="*/ 241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8" h="241">
                    <a:moveTo>
                      <a:pt x="328" y="241"/>
                    </a:moveTo>
                    <a:lnTo>
                      <a:pt x="0" y="121"/>
                    </a:lnTo>
                    <a:lnTo>
                      <a:pt x="328" y="0"/>
                    </a:lnTo>
                    <a:cubicBezTo>
                      <a:pt x="275" y="71"/>
                      <a:pt x="276" y="169"/>
                      <a:pt x="328" y="241"/>
                    </a:cubicBezTo>
                    <a:close/>
                  </a:path>
                </a:pathLst>
              </a:custGeom>
              <a:solidFill>
                <a:srgbClr val="ED7D31"/>
              </a:solidFill>
              <a:ln w="12700" cap="flat">
                <a:solidFill>
                  <a:srgbClr val="ED7D3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400" dirty="0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84" name="Group 183"/>
            <p:cNvGrpSpPr/>
            <p:nvPr/>
          </p:nvGrpSpPr>
          <p:grpSpPr>
            <a:xfrm>
              <a:off x="4018406" y="3226627"/>
              <a:ext cx="1874413" cy="117222"/>
              <a:chOff x="6386920" y="3605220"/>
              <a:chExt cx="1874413" cy="117222"/>
            </a:xfrm>
          </p:grpSpPr>
          <p:sp>
            <p:nvSpPr>
              <p:cNvPr id="185" name="Freeform 254"/>
              <p:cNvSpPr>
                <a:spLocks/>
              </p:cNvSpPr>
              <p:nvPr/>
            </p:nvSpPr>
            <p:spPr bwMode="auto">
              <a:xfrm>
                <a:off x="6418786" y="3641638"/>
                <a:ext cx="1842547" cy="23900"/>
              </a:xfrm>
              <a:custGeom>
                <a:avLst/>
                <a:gdLst>
                  <a:gd name="T0" fmla="*/ 0 w 3770"/>
                  <a:gd name="T1" fmla="*/ 50 h 50"/>
                  <a:gd name="T2" fmla="*/ 2249 w 3770"/>
                  <a:gd name="T3" fmla="*/ 21 h 50"/>
                  <a:gd name="T4" fmla="*/ 3406 w 3770"/>
                  <a:gd name="T5" fmla="*/ 16 h 50"/>
                  <a:gd name="T6" fmla="*/ 3770 w 3770"/>
                  <a:gd name="T7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70" h="50">
                    <a:moveTo>
                      <a:pt x="0" y="50"/>
                    </a:moveTo>
                    <a:cubicBezTo>
                      <a:pt x="829" y="38"/>
                      <a:pt x="1658" y="26"/>
                      <a:pt x="2249" y="21"/>
                    </a:cubicBezTo>
                    <a:cubicBezTo>
                      <a:pt x="2839" y="16"/>
                      <a:pt x="3192" y="18"/>
                      <a:pt x="3406" y="16"/>
                    </a:cubicBezTo>
                    <a:cubicBezTo>
                      <a:pt x="3619" y="14"/>
                      <a:pt x="3695" y="7"/>
                      <a:pt x="3770" y="0"/>
                    </a:cubicBezTo>
                  </a:path>
                </a:pathLst>
              </a:custGeom>
              <a:noFill/>
              <a:ln w="33338" cap="flat">
                <a:solidFill>
                  <a:srgbClr val="ED7D3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4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86" name="Freeform 255"/>
              <p:cNvSpPr>
                <a:spLocks/>
              </p:cNvSpPr>
              <p:nvPr/>
            </p:nvSpPr>
            <p:spPr bwMode="auto">
              <a:xfrm>
                <a:off x="6386920" y="3605220"/>
                <a:ext cx="160469" cy="117222"/>
              </a:xfrm>
              <a:custGeom>
                <a:avLst/>
                <a:gdLst>
                  <a:gd name="T0" fmla="*/ 329 w 329"/>
                  <a:gd name="T1" fmla="*/ 241 h 241"/>
                  <a:gd name="T2" fmla="*/ 0 w 329"/>
                  <a:gd name="T3" fmla="*/ 126 h 241"/>
                  <a:gd name="T4" fmla="*/ 326 w 329"/>
                  <a:gd name="T5" fmla="*/ 0 h 241"/>
                  <a:gd name="T6" fmla="*/ 329 w 329"/>
                  <a:gd name="T7" fmla="*/ 241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9" h="241">
                    <a:moveTo>
                      <a:pt x="329" y="241"/>
                    </a:moveTo>
                    <a:lnTo>
                      <a:pt x="0" y="126"/>
                    </a:lnTo>
                    <a:lnTo>
                      <a:pt x="326" y="0"/>
                    </a:lnTo>
                    <a:cubicBezTo>
                      <a:pt x="274" y="72"/>
                      <a:pt x="276" y="170"/>
                      <a:pt x="329" y="241"/>
                    </a:cubicBezTo>
                    <a:close/>
                  </a:path>
                </a:pathLst>
              </a:custGeom>
              <a:solidFill>
                <a:srgbClr val="ED7D31"/>
              </a:solidFill>
              <a:ln w="12700" cap="flat">
                <a:solidFill>
                  <a:srgbClr val="ED7D3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400" dirty="0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87" name="Group 186"/>
            <p:cNvGrpSpPr/>
            <p:nvPr/>
          </p:nvGrpSpPr>
          <p:grpSpPr>
            <a:xfrm>
              <a:off x="4061652" y="1526343"/>
              <a:ext cx="1686630" cy="2440032"/>
              <a:chOff x="6430166" y="1904936"/>
              <a:chExt cx="1686630" cy="2440032"/>
            </a:xfrm>
          </p:grpSpPr>
          <p:sp>
            <p:nvSpPr>
              <p:cNvPr id="188" name="Freeform 256"/>
              <p:cNvSpPr>
                <a:spLocks/>
              </p:cNvSpPr>
              <p:nvPr/>
            </p:nvSpPr>
            <p:spPr bwMode="auto">
              <a:xfrm>
                <a:off x="6430166" y="1928836"/>
                <a:ext cx="1663869" cy="2416132"/>
              </a:xfrm>
              <a:custGeom>
                <a:avLst/>
                <a:gdLst>
                  <a:gd name="T0" fmla="*/ 3406 w 3406"/>
                  <a:gd name="T1" fmla="*/ 0 h 4968"/>
                  <a:gd name="T2" fmla="*/ 2959 w 3406"/>
                  <a:gd name="T3" fmla="*/ 467 h 4968"/>
                  <a:gd name="T4" fmla="*/ 2499 w 3406"/>
                  <a:gd name="T5" fmla="*/ 929 h 4968"/>
                  <a:gd name="T6" fmla="*/ 1957 w 3406"/>
                  <a:gd name="T7" fmla="*/ 1507 h 4968"/>
                  <a:gd name="T8" fmla="*/ 1493 w 3406"/>
                  <a:gd name="T9" fmla="*/ 2042 h 4968"/>
                  <a:gd name="T10" fmla="*/ 1126 w 3406"/>
                  <a:gd name="T11" fmla="*/ 2595 h 4968"/>
                  <a:gd name="T12" fmla="*/ 837 w 3406"/>
                  <a:gd name="T13" fmla="*/ 3170 h 4968"/>
                  <a:gd name="T14" fmla="*/ 697 w 3406"/>
                  <a:gd name="T15" fmla="*/ 3759 h 4968"/>
                  <a:gd name="T16" fmla="*/ 488 w 3406"/>
                  <a:gd name="T17" fmla="*/ 4303 h 4968"/>
                  <a:gd name="T18" fmla="*/ 195 w 3406"/>
                  <a:gd name="T19" fmla="*/ 4755 h 4968"/>
                  <a:gd name="T20" fmla="*/ 50 w 3406"/>
                  <a:gd name="T21" fmla="*/ 4923 h 4968"/>
                  <a:gd name="T22" fmla="*/ 0 w 3406"/>
                  <a:gd name="T23" fmla="*/ 4968 h 4968"/>
                  <a:gd name="T24" fmla="*/ 0 w 3406"/>
                  <a:gd name="T25" fmla="*/ 4968 h 4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6" h="4968">
                    <a:moveTo>
                      <a:pt x="3406" y="0"/>
                    </a:moveTo>
                    <a:cubicBezTo>
                      <a:pt x="3256" y="159"/>
                      <a:pt x="3105" y="319"/>
                      <a:pt x="2959" y="467"/>
                    </a:cubicBezTo>
                    <a:cubicBezTo>
                      <a:pt x="2812" y="616"/>
                      <a:pt x="2669" y="754"/>
                      <a:pt x="2499" y="929"/>
                    </a:cubicBezTo>
                    <a:cubicBezTo>
                      <a:pt x="2329" y="1104"/>
                      <a:pt x="2132" y="1317"/>
                      <a:pt x="1957" y="1507"/>
                    </a:cubicBezTo>
                    <a:cubicBezTo>
                      <a:pt x="1783" y="1696"/>
                      <a:pt x="1628" y="1865"/>
                      <a:pt x="1493" y="2042"/>
                    </a:cubicBezTo>
                    <a:cubicBezTo>
                      <a:pt x="1359" y="2218"/>
                      <a:pt x="1239" y="2407"/>
                      <a:pt x="1126" y="2595"/>
                    </a:cubicBezTo>
                    <a:cubicBezTo>
                      <a:pt x="1013" y="2782"/>
                      <a:pt x="900" y="2981"/>
                      <a:pt x="837" y="3170"/>
                    </a:cubicBezTo>
                    <a:cubicBezTo>
                      <a:pt x="773" y="3359"/>
                      <a:pt x="744" y="3570"/>
                      <a:pt x="697" y="3759"/>
                    </a:cubicBezTo>
                    <a:cubicBezTo>
                      <a:pt x="649" y="3948"/>
                      <a:pt x="580" y="4130"/>
                      <a:pt x="488" y="4303"/>
                    </a:cubicBezTo>
                    <a:cubicBezTo>
                      <a:pt x="395" y="4475"/>
                      <a:pt x="275" y="4650"/>
                      <a:pt x="195" y="4755"/>
                    </a:cubicBezTo>
                    <a:cubicBezTo>
                      <a:pt x="116" y="4860"/>
                      <a:pt x="76" y="4899"/>
                      <a:pt x="50" y="4923"/>
                    </a:cubicBezTo>
                    <a:cubicBezTo>
                      <a:pt x="24" y="4948"/>
                      <a:pt x="12" y="4958"/>
                      <a:pt x="0" y="4968"/>
                    </a:cubicBezTo>
                    <a:lnTo>
                      <a:pt x="0" y="4968"/>
                    </a:lnTo>
                  </a:path>
                </a:pathLst>
              </a:custGeom>
              <a:noFill/>
              <a:ln w="33338" cap="flat">
                <a:solidFill>
                  <a:srgbClr val="4472C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4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89" name="Freeform 257"/>
              <p:cNvSpPr>
                <a:spLocks/>
              </p:cNvSpPr>
              <p:nvPr/>
            </p:nvSpPr>
            <p:spPr bwMode="auto">
              <a:xfrm>
                <a:off x="7963156" y="1904936"/>
                <a:ext cx="153640" cy="155916"/>
              </a:xfrm>
              <a:custGeom>
                <a:avLst/>
                <a:gdLst>
                  <a:gd name="T0" fmla="*/ 0 w 313"/>
                  <a:gd name="T1" fmla="*/ 156 h 322"/>
                  <a:gd name="T2" fmla="*/ 313 w 313"/>
                  <a:gd name="T3" fmla="*/ 0 h 322"/>
                  <a:gd name="T4" fmla="*/ 176 w 313"/>
                  <a:gd name="T5" fmla="*/ 322 h 322"/>
                  <a:gd name="T6" fmla="*/ 0 w 313"/>
                  <a:gd name="T7" fmla="*/ 156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3" h="322">
                    <a:moveTo>
                      <a:pt x="0" y="156"/>
                    </a:moveTo>
                    <a:lnTo>
                      <a:pt x="313" y="0"/>
                    </a:lnTo>
                    <a:lnTo>
                      <a:pt x="176" y="322"/>
                    </a:lnTo>
                    <a:cubicBezTo>
                      <a:pt x="160" y="235"/>
                      <a:pt x="89" y="168"/>
                      <a:pt x="0" y="156"/>
                    </a:cubicBezTo>
                    <a:close/>
                  </a:path>
                </a:pathLst>
              </a:custGeom>
              <a:solidFill>
                <a:srgbClr val="4472C4"/>
              </a:solidFill>
              <a:ln w="12700" cap="flat">
                <a:solidFill>
                  <a:srgbClr val="4472C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400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90" name="Freeform 258"/>
            <p:cNvSpPr>
              <a:spLocks/>
            </p:cNvSpPr>
            <p:nvPr/>
          </p:nvSpPr>
          <p:spPr bwMode="auto">
            <a:xfrm>
              <a:off x="4058238" y="1550243"/>
              <a:ext cx="1667283" cy="3097839"/>
            </a:xfrm>
            <a:custGeom>
              <a:avLst/>
              <a:gdLst>
                <a:gd name="T0" fmla="*/ 0 w 3413"/>
                <a:gd name="T1" fmla="*/ 6370 h 6370"/>
                <a:gd name="T2" fmla="*/ 668 w 3413"/>
                <a:gd name="T3" fmla="*/ 5651 h 6370"/>
                <a:gd name="T4" fmla="*/ 1373 w 3413"/>
                <a:gd name="T5" fmla="*/ 4856 h 6370"/>
                <a:gd name="T6" fmla="*/ 1978 w 3413"/>
                <a:gd name="T7" fmla="*/ 4105 h 6370"/>
                <a:gd name="T8" fmla="*/ 2406 w 3413"/>
                <a:gd name="T9" fmla="*/ 3276 h 6370"/>
                <a:gd name="T10" fmla="*/ 2607 w 3413"/>
                <a:gd name="T11" fmla="*/ 2377 h 6370"/>
                <a:gd name="T12" fmla="*/ 2788 w 3413"/>
                <a:gd name="T13" fmla="*/ 1371 h 6370"/>
                <a:gd name="T14" fmla="*/ 3052 w 3413"/>
                <a:gd name="T15" fmla="*/ 521 h 6370"/>
                <a:gd name="T16" fmla="*/ 3413 w 3413"/>
                <a:gd name="T17" fmla="*/ 0 h 6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3" h="6370">
                  <a:moveTo>
                    <a:pt x="0" y="6370"/>
                  </a:moveTo>
                  <a:cubicBezTo>
                    <a:pt x="218" y="6139"/>
                    <a:pt x="435" y="5907"/>
                    <a:pt x="668" y="5651"/>
                  </a:cubicBezTo>
                  <a:cubicBezTo>
                    <a:pt x="900" y="5394"/>
                    <a:pt x="1148" y="5113"/>
                    <a:pt x="1373" y="4856"/>
                  </a:cubicBezTo>
                  <a:cubicBezTo>
                    <a:pt x="1598" y="4599"/>
                    <a:pt x="1804" y="4359"/>
                    <a:pt x="1978" y="4105"/>
                  </a:cubicBezTo>
                  <a:cubicBezTo>
                    <a:pt x="2152" y="3850"/>
                    <a:pt x="2310" y="3556"/>
                    <a:pt x="2406" y="3276"/>
                  </a:cubicBezTo>
                  <a:cubicBezTo>
                    <a:pt x="2503" y="2996"/>
                    <a:pt x="2553" y="2702"/>
                    <a:pt x="2607" y="2377"/>
                  </a:cubicBezTo>
                  <a:cubicBezTo>
                    <a:pt x="2661" y="2052"/>
                    <a:pt x="2718" y="1694"/>
                    <a:pt x="2788" y="1371"/>
                  </a:cubicBezTo>
                  <a:cubicBezTo>
                    <a:pt x="2859" y="1049"/>
                    <a:pt x="2949" y="733"/>
                    <a:pt x="3052" y="521"/>
                  </a:cubicBezTo>
                  <a:cubicBezTo>
                    <a:pt x="3155" y="310"/>
                    <a:pt x="3284" y="155"/>
                    <a:pt x="3413" y="0"/>
                  </a:cubicBezTo>
                </a:path>
              </a:pathLst>
            </a:custGeom>
            <a:noFill/>
            <a:ln w="33338" cap="flat">
              <a:solidFill>
                <a:srgbClr val="4472C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400" dirty="0">
                <a:latin typeface="Arial" panose="020B0604020202020204" pitchFamily="34" charset="0"/>
              </a:endParaRPr>
            </a:p>
          </p:txBody>
        </p:sp>
        <p:grpSp>
          <p:nvGrpSpPr>
            <p:cNvPr id="191" name="Group 190"/>
            <p:cNvGrpSpPr/>
            <p:nvPr/>
          </p:nvGrpSpPr>
          <p:grpSpPr>
            <a:xfrm>
              <a:off x="4027510" y="1550243"/>
              <a:ext cx="1698011" cy="1760601"/>
              <a:chOff x="6396024" y="1928836"/>
              <a:chExt cx="1698011" cy="1760601"/>
            </a:xfrm>
          </p:grpSpPr>
          <p:sp>
            <p:nvSpPr>
              <p:cNvPr id="192" name="Line 259"/>
              <p:cNvSpPr>
                <a:spLocks noChangeShapeType="1"/>
              </p:cNvSpPr>
              <p:nvPr/>
            </p:nvSpPr>
            <p:spPr bwMode="auto">
              <a:xfrm flipV="1">
                <a:off x="6418786" y="1928836"/>
                <a:ext cx="1675249" cy="1736702"/>
              </a:xfrm>
              <a:prstGeom prst="line">
                <a:avLst/>
              </a:prstGeom>
              <a:noFill/>
              <a:ln w="33338" cap="flat">
                <a:solidFill>
                  <a:srgbClr val="4472C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4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93" name="Freeform 260"/>
              <p:cNvSpPr>
                <a:spLocks/>
              </p:cNvSpPr>
              <p:nvPr/>
            </p:nvSpPr>
            <p:spPr bwMode="auto">
              <a:xfrm>
                <a:off x="6396024" y="3533521"/>
                <a:ext cx="153640" cy="155916"/>
              </a:xfrm>
              <a:custGeom>
                <a:avLst/>
                <a:gdLst>
                  <a:gd name="T0" fmla="*/ 314 w 314"/>
                  <a:gd name="T1" fmla="*/ 167 h 320"/>
                  <a:gd name="T2" fmla="*/ 0 w 314"/>
                  <a:gd name="T3" fmla="*/ 320 h 320"/>
                  <a:gd name="T4" fmla="*/ 140 w 314"/>
                  <a:gd name="T5" fmla="*/ 0 h 320"/>
                  <a:gd name="T6" fmla="*/ 314 w 314"/>
                  <a:gd name="T7" fmla="*/ 167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4" h="320">
                    <a:moveTo>
                      <a:pt x="314" y="167"/>
                    </a:moveTo>
                    <a:lnTo>
                      <a:pt x="0" y="320"/>
                    </a:lnTo>
                    <a:lnTo>
                      <a:pt x="140" y="0"/>
                    </a:lnTo>
                    <a:cubicBezTo>
                      <a:pt x="155" y="88"/>
                      <a:pt x="226" y="155"/>
                      <a:pt x="314" y="167"/>
                    </a:cubicBezTo>
                    <a:close/>
                  </a:path>
                </a:pathLst>
              </a:custGeom>
              <a:solidFill>
                <a:srgbClr val="4472C4"/>
              </a:solidFill>
              <a:ln w="12700" cap="flat">
                <a:solidFill>
                  <a:srgbClr val="4472C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400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94" name="Freeform 261"/>
            <p:cNvSpPr>
              <a:spLocks/>
            </p:cNvSpPr>
            <p:nvPr/>
          </p:nvSpPr>
          <p:spPr bwMode="auto">
            <a:xfrm>
              <a:off x="4004749" y="3268735"/>
              <a:ext cx="1850513" cy="1386175"/>
            </a:xfrm>
            <a:custGeom>
              <a:avLst/>
              <a:gdLst>
                <a:gd name="T0" fmla="*/ 3788 w 3788"/>
                <a:gd name="T1" fmla="*/ 0 h 2850"/>
                <a:gd name="T2" fmla="*/ 3496 w 3788"/>
                <a:gd name="T3" fmla="*/ 8 h 2850"/>
                <a:gd name="T4" fmla="*/ 3241 w 3788"/>
                <a:gd name="T5" fmla="*/ 120 h 2850"/>
                <a:gd name="T6" fmla="*/ 2839 w 3788"/>
                <a:gd name="T7" fmla="*/ 694 h 2850"/>
                <a:gd name="T8" fmla="*/ 2600 w 3788"/>
                <a:gd name="T9" fmla="*/ 1745 h 2850"/>
                <a:gd name="T10" fmla="*/ 2434 w 3788"/>
                <a:gd name="T11" fmla="*/ 2272 h 2850"/>
                <a:gd name="T12" fmla="*/ 1764 w 3788"/>
                <a:gd name="T13" fmla="*/ 2738 h 2850"/>
                <a:gd name="T14" fmla="*/ 0 w 3788"/>
                <a:gd name="T15" fmla="*/ 2850 h 2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88" h="2850">
                  <a:moveTo>
                    <a:pt x="3788" y="0"/>
                  </a:moveTo>
                  <a:cubicBezTo>
                    <a:pt x="3683" y="0"/>
                    <a:pt x="3576" y="0"/>
                    <a:pt x="3496" y="8"/>
                  </a:cubicBezTo>
                  <a:cubicBezTo>
                    <a:pt x="3415" y="16"/>
                    <a:pt x="3348" y="34"/>
                    <a:pt x="3241" y="120"/>
                  </a:cubicBezTo>
                  <a:cubicBezTo>
                    <a:pt x="3135" y="207"/>
                    <a:pt x="2946" y="394"/>
                    <a:pt x="2839" y="694"/>
                  </a:cubicBezTo>
                  <a:cubicBezTo>
                    <a:pt x="2733" y="994"/>
                    <a:pt x="2654" y="1463"/>
                    <a:pt x="2600" y="1745"/>
                  </a:cubicBezTo>
                  <a:cubicBezTo>
                    <a:pt x="2547" y="2028"/>
                    <a:pt x="2518" y="2133"/>
                    <a:pt x="2434" y="2272"/>
                  </a:cubicBezTo>
                  <a:cubicBezTo>
                    <a:pt x="2350" y="2411"/>
                    <a:pt x="2153" y="2669"/>
                    <a:pt x="1764" y="2738"/>
                  </a:cubicBezTo>
                  <a:cubicBezTo>
                    <a:pt x="1375" y="2808"/>
                    <a:pt x="688" y="2829"/>
                    <a:pt x="0" y="2850"/>
                  </a:cubicBezTo>
                </a:path>
              </a:pathLst>
            </a:custGeom>
            <a:noFill/>
            <a:ln w="33338" cap="flat">
              <a:solidFill>
                <a:srgbClr val="ED7D3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400" dirty="0">
                <a:latin typeface="Arial" panose="020B0604020202020204" pitchFamily="34" charset="0"/>
              </a:endParaRPr>
            </a:p>
          </p:txBody>
        </p:sp>
        <p:sp>
          <p:nvSpPr>
            <p:cNvPr id="195" name="Freeform 263"/>
            <p:cNvSpPr>
              <a:spLocks/>
            </p:cNvSpPr>
            <p:nvPr/>
          </p:nvSpPr>
          <p:spPr bwMode="auto">
            <a:xfrm>
              <a:off x="2163340" y="4654910"/>
              <a:ext cx="1841409" cy="25038"/>
            </a:xfrm>
            <a:custGeom>
              <a:avLst/>
              <a:gdLst>
                <a:gd name="T0" fmla="*/ 3770 w 3770"/>
                <a:gd name="T1" fmla="*/ 0 h 50"/>
                <a:gd name="T2" fmla="*/ 1521 w 3770"/>
                <a:gd name="T3" fmla="*/ 29 h 50"/>
                <a:gd name="T4" fmla="*/ 364 w 3770"/>
                <a:gd name="T5" fmla="*/ 34 h 50"/>
                <a:gd name="T6" fmla="*/ 0 w 3770"/>
                <a:gd name="T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70" h="50">
                  <a:moveTo>
                    <a:pt x="3770" y="0"/>
                  </a:moveTo>
                  <a:cubicBezTo>
                    <a:pt x="2941" y="12"/>
                    <a:pt x="2112" y="24"/>
                    <a:pt x="1521" y="29"/>
                  </a:cubicBezTo>
                  <a:cubicBezTo>
                    <a:pt x="931" y="34"/>
                    <a:pt x="578" y="32"/>
                    <a:pt x="364" y="34"/>
                  </a:cubicBezTo>
                  <a:cubicBezTo>
                    <a:pt x="150" y="36"/>
                    <a:pt x="75" y="43"/>
                    <a:pt x="0" y="50"/>
                  </a:cubicBezTo>
                </a:path>
              </a:pathLst>
            </a:custGeom>
            <a:noFill/>
            <a:ln w="33338" cap="flat">
              <a:solidFill>
                <a:srgbClr val="ED7D3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400" dirty="0">
                <a:latin typeface="Arial" panose="020B0604020202020204" pitchFamily="34" charset="0"/>
              </a:endParaRPr>
            </a:p>
          </p:txBody>
        </p:sp>
        <p:grpSp>
          <p:nvGrpSpPr>
            <p:cNvPr id="196" name="Group 195"/>
            <p:cNvGrpSpPr/>
            <p:nvPr/>
          </p:nvGrpSpPr>
          <p:grpSpPr>
            <a:xfrm>
              <a:off x="2359089" y="3294911"/>
              <a:ext cx="1683216" cy="3116049"/>
              <a:chOff x="4727603" y="3673504"/>
              <a:chExt cx="1683216" cy="3116049"/>
            </a:xfrm>
          </p:grpSpPr>
          <p:sp>
            <p:nvSpPr>
              <p:cNvPr id="197" name="Freeform 264"/>
              <p:cNvSpPr>
                <a:spLocks/>
              </p:cNvSpPr>
              <p:nvPr/>
            </p:nvSpPr>
            <p:spPr bwMode="auto">
              <a:xfrm>
                <a:off x="4743536" y="3673504"/>
                <a:ext cx="1667283" cy="3097839"/>
              </a:xfrm>
              <a:custGeom>
                <a:avLst/>
                <a:gdLst>
                  <a:gd name="T0" fmla="*/ 3412 w 3412"/>
                  <a:gd name="T1" fmla="*/ 0 h 6370"/>
                  <a:gd name="T2" fmla="*/ 2745 w 3412"/>
                  <a:gd name="T3" fmla="*/ 720 h 6370"/>
                  <a:gd name="T4" fmla="*/ 2040 w 3412"/>
                  <a:gd name="T5" fmla="*/ 1514 h 6370"/>
                  <a:gd name="T6" fmla="*/ 1435 w 3412"/>
                  <a:gd name="T7" fmla="*/ 2265 h 6370"/>
                  <a:gd name="T8" fmla="*/ 1006 w 3412"/>
                  <a:gd name="T9" fmla="*/ 3094 h 6370"/>
                  <a:gd name="T10" fmla="*/ 805 w 3412"/>
                  <a:gd name="T11" fmla="*/ 3993 h 6370"/>
                  <a:gd name="T12" fmla="*/ 624 w 3412"/>
                  <a:gd name="T13" fmla="*/ 4999 h 6370"/>
                  <a:gd name="T14" fmla="*/ 360 w 3412"/>
                  <a:gd name="T15" fmla="*/ 5849 h 6370"/>
                  <a:gd name="T16" fmla="*/ 0 w 3412"/>
                  <a:gd name="T17" fmla="*/ 6370 h 6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12" h="6370">
                    <a:moveTo>
                      <a:pt x="3412" y="0"/>
                    </a:moveTo>
                    <a:cubicBezTo>
                      <a:pt x="3195" y="231"/>
                      <a:pt x="2977" y="463"/>
                      <a:pt x="2745" y="720"/>
                    </a:cubicBezTo>
                    <a:cubicBezTo>
                      <a:pt x="2512" y="976"/>
                      <a:pt x="2265" y="1257"/>
                      <a:pt x="2040" y="1514"/>
                    </a:cubicBezTo>
                    <a:cubicBezTo>
                      <a:pt x="1815" y="1772"/>
                      <a:pt x="1608" y="2011"/>
                      <a:pt x="1435" y="2265"/>
                    </a:cubicBezTo>
                    <a:cubicBezTo>
                      <a:pt x="1261" y="2520"/>
                      <a:pt x="1103" y="2814"/>
                      <a:pt x="1006" y="3094"/>
                    </a:cubicBezTo>
                    <a:cubicBezTo>
                      <a:pt x="910" y="3374"/>
                      <a:pt x="859" y="3668"/>
                      <a:pt x="805" y="3993"/>
                    </a:cubicBezTo>
                    <a:cubicBezTo>
                      <a:pt x="752" y="4318"/>
                      <a:pt x="694" y="4676"/>
                      <a:pt x="624" y="4999"/>
                    </a:cubicBezTo>
                    <a:cubicBezTo>
                      <a:pt x="554" y="5321"/>
                      <a:pt x="463" y="5637"/>
                      <a:pt x="360" y="5849"/>
                    </a:cubicBezTo>
                    <a:cubicBezTo>
                      <a:pt x="257" y="6060"/>
                      <a:pt x="129" y="6215"/>
                      <a:pt x="0" y="6370"/>
                    </a:cubicBezTo>
                  </a:path>
                </a:pathLst>
              </a:custGeom>
              <a:noFill/>
              <a:ln w="33338" cap="flat">
                <a:solidFill>
                  <a:srgbClr val="4472C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4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98" name="Freeform 265"/>
              <p:cNvSpPr>
                <a:spLocks/>
              </p:cNvSpPr>
              <p:nvPr/>
            </p:nvSpPr>
            <p:spPr bwMode="auto">
              <a:xfrm>
                <a:off x="4727603" y="6627946"/>
                <a:ext cx="146812" cy="161607"/>
              </a:xfrm>
              <a:custGeom>
                <a:avLst/>
                <a:gdLst>
                  <a:gd name="T0" fmla="*/ 159 w 300"/>
                  <a:gd name="T1" fmla="*/ 140 h 333"/>
                  <a:gd name="T2" fmla="*/ 146 w 300"/>
                  <a:gd name="T3" fmla="*/ 0 h 333"/>
                  <a:gd name="T4" fmla="*/ 0 w 300"/>
                  <a:gd name="T5" fmla="*/ 333 h 333"/>
                  <a:gd name="T6" fmla="*/ 300 w 300"/>
                  <a:gd name="T7" fmla="*/ 127 h 333"/>
                  <a:gd name="T8" fmla="*/ 159 w 300"/>
                  <a:gd name="T9" fmla="*/ 140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333">
                    <a:moveTo>
                      <a:pt x="159" y="140"/>
                    </a:moveTo>
                    <a:lnTo>
                      <a:pt x="146" y="0"/>
                    </a:lnTo>
                    <a:lnTo>
                      <a:pt x="0" y="333"/>
                    </a:lnTo>
                    <a:lnTo>
                      <a:pt x="300" y="127"/>
                    </a:lnTo>
                    <a:lnTo>
                      <a:pt x="159" y="140"/>
                    </a:lnTo>
                    <a:close/>
                  </a:path>
                </a:pathLst>
              </a:custGeom>
              <a:solidFill>
                <a:srgbClr val="4472C4"/>
              </a:solidFill>
              <a:ln w="19050" cap="flat">
                <a:solidFill>
                  <a:srgbClr val="4472C4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400" dirty="0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99" name="Group 198"/>
            <p:cNvGrpSpPr/>
            <p:nvPr/>
          </p:nvGrpSpPr>
          <p:grpSpPr>
            <a:xfrm>
              <a:off x="2375022" y="4632149"/>
              <a:ext cx="1698011" cy="1760601"/>
              <a:chOff x="4743536" y="5010742"/>
              <a:chExt cx="1698011" cy="1760601"/>
            </a:xfrm>
          </p:grpSpPr>
          <p:sp>
            <p:nvSpPr>
              <p:cNvPr id="200" name="Line 266"/>
              <p:cNvSpPr>
                <a:spLocks noChangeShapeType="1"/>
              </p:cNvSpPr>
              <p:nvPr/>
            </p:nvSpPr>
            <p:spPr bwMode="auto">
              <a:xfrm flipH="1">
                <a:off x="4743536" y="5033503"/>
                <a:ext cx="1675249" cy="1737840"/>
              </a:xfrm>
              <a:prstGeom prst="line">
                <a:avLst/>
              </a:prstGeom>
              <a:noFill/>
              <a:ln w="33338" cap="flat">
                <a:solidFill>
                  <a:srgbClr val="4472C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4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01" name="Freeform 267"/>
              <p:cNvSpPr>
                <a:spLocks/>
              </p:cNvSpPr>
              <p:nvPr/>
            </p:nvSpPr>
            <p:spPr bwMode="auto">
              <a:xfrm>
                <a:off x="6287907" y="5010742"/>
                <a:ext cx="153640" cy="154778"/>
              </a:xfrm>
              <a:custGeom>
                <a:avLst/>
                <a:gdLst>
                  <a:gd name="T0" fmla="*/ 0 w 314"/>
                  <a:gd name="T1" fmla="*/ 153 h 320"/>
                  <a:gd name="T2" fmla="*/ 314 w 314"/>
                  <a:gd name="T3" fmla="*/ 0 h 320"/>
                  <a:gd name="T4" fmla="*/ 174 w 314"/>
                  <a:gd name="T5" fmla="*/ 320 h 320"/>
                  <a:gd name="T6" fmla="*/ 0 w 314"/>
                  <a:gd name="T7" fmla="*/ 153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4" h="320">
                    <a:moveTo>
                      <a:pt x="0" y="153"/>
                    </a:moveTo>
                    <a:lnTo>
                      <a:pt x="314" y="0"/>
                    </a:lnTo>
                    <a:lnTo>
                      <a:pt x="174" y="320"/>
                    </a:lnTo>
                    <a:cubicBezTo>
                      <a:pt x="159" y="233"/>
                      <a:pt x="89" y="165"/>
                      <a:pt x="0" y="153"/>
                    </a:cubicBezTo>
                    <a:close/>
                  </a:path>
                </a:pathLst>
              </a:custGeom>
              <a:solidFill>
                <a:srgbClr val="4472C4"/>
              </a:solidFill>
              <a:ln w="12700" cap="flat">
                <a:solidFill>
                  <a:srgbClr val="4472C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400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02" name="TextBox 201"/>
            <p:cNvSpPr txBox="1"/>
            <p:nvPr/>
          </p:nvSpPr>
          <p:spPr>
            <a:xfrm>
              <a:off x="5366911" y="3499242"/>
              <a:ext cx="1944043" cy="4641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chemeClr val="accent2"/>
                  </a:solidFill>
                  <a:latin typeface="Arial" panose="020B0604020202020204" pitchFamily="34" charset="0"/>
                </a:rPr>
                <a:t>Intrinsic curve</a:t>
              </a:r>
              <a:endParaRPr lang="en-GB" sz="1400" dirty="0">
                <a:solidFill>
                  <a:schemeClr val="accent2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206" name="Group 205"/>
            <p:cNvGrpSpPr/>
            <p:nvPr/>
          </p:nvGrpSpPr>
          <p:grpSpPr>
            <a:xfrm>
              <a:off x="1482085" y="2885613"/>
              <a:ext cx="2122930" cy="887759"/>
              <a:chOff x="1256040" y="2804460"/>
              <a:chExt cx="2122930" cy="887759"/>
            </a:xfrm>
          </p:grpSpPr>
          <p:cxnSp>
            <p:nvCxnSpPr>
              <p:cNvPr id="207" name="Straight Arrow Connector 206"/>
              <p:cNvCxnSpPr/>
              <p:nvPr/>
            </p:nvCxnSpPr>
            <p:spPr>
              <a:xfrm>
                <a:off x="2972331" y="3136369"/>
                <a:ext cx="397405" cy="555850"/>
              </a:xfrm>
              <a:prstGeom prst="straightConnector1">
                <a:avLst/>
              </a:prstGeom>
              <a:ln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8" name="TextBox 207"/>
              <p:cNvSpPr txBox="1"/>
              <p:nvPr/>
            </p:nvSpPr>
            <p:spPr>
              <a:xfrm>
                <a:off x="1256040" y="2804460"/>
                <a:ext cx="2122930" cy="4641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GB" sz="1400" dirty="0" smtClean="0">
                    <a:latin typeface="Arial" panose="020B0604020202020204" pitchFamily="34" charset="0"/>
                  </a:rPr>
                  <a:t>Operating point</a:t>
                </a:r>
                <a:endParaRPr lang="en-GB" sz="1400" dirty="0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9576555" y="4096357"/>
            <a:ext cx="2459507" cy="2303180"/>
            <a:chOff x="7028302" y="4210858"/>
            <a:chExt cx="2459507" cy="2303180"/>
          </a:xfrm>
        </p:grpSpPr>
        <p:grpSp>
          <p:nvGrpSpPr>
            <p:cNvPr id="214" name="Group 213"/>
            <p:cNvGrpSpPr/>
            <p:nvPr/>
          </p:nvGrpSpPr>
          <p:grpSpPr>
            <a:xfrm>
              <a:off x="7028302" y="4210858"/>
              <a:ext cx="2459507" cy="1655258"/>
              <a:chOff x="6619654" y="4321207"/>
              <a:chExt cx="3535811" cy="2379615"/>
            </a:xfrm>
          </p:grpSpPr>
          <p:grpSp>
            <p:nvGrpSpPr>
              <p:cNvPr id="83" name="Group 82"/>
              <p:cNvGrpSpPr/>
              <p:nvPr/>
            </p:nvGrpSpPr>
            <p:grpSpPr>
              <a:xfrm flipH="1">
                <a:off x="7817261" y="4321207"/>
                <a:ext cx="1846218" cy="2379615"/>
                <a:chOff x="1584959" y="1506585"/>
                <a:chExt cx="1846218" cy="3030580"/>
              </a:xfrm>
            </p:grpSpPr>
            <p:sp>
              <p:nvSpPr>
                <p:cNvPr id="124" name="L-Shape 123"/>
                <p:cNvSpPr/>
                <p:nvPr/>
              </p:nvSpPr>
              <p:spPr>
                <a:xfrm rot="5400000">
                  <a:off x="1750423" y="1341121"/>
                  <a:ext cx="1515290" cy="1846217"/>
                </a:xfrm>
                <a:prstGeom prst="corner">
                  <a:avLst>
                    <a:gd name="adj1" fmla="val 26978"/>
                    <a:gd name="adj2" fmla="val 26978"/>
                  </a:avLst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25" name="Rectangle 124"/>
                <p:cNvSpPr/>
                <p:nvPr/>
              </p:nvSpPr>
              <p:spPr>
                <a:xfrm>
                  <a:off x="2542903" y="1916906"/>
                  <a:ext cx="888274" cy="373448"/>
                </a:xfrm>
                <a:prstGeom prst="rect">
                  <a:avLst/>
                </a:prstGeom>
                <a:solidFill>
                  <a:schemeClr val="accent2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26" name="Trapezoid 125"/>
                <p:cNvSpPr/>
                <p:nvPr/>
              </p:nvSpPr>
              <p:spPr>
                <a:xfrm flipV="1">
                  <a:off x="2542903" y="2290353"/>
                  <a:ext cx="888274" cy="541793"/>
                </a:xfrm>
                <a:prstGeom prst="trapezoid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27" name="L-Shape 126"/>
                <p:cNvSpPr/>
                <p:nvPr/>
              </p:nvSpPr>
              <p:spPr>
                <a:xfrm rot="16200000" flipV="1">
                  <a:off x="1750423" y="2856411"/>
                  <a:ext cx="1515290" cy="1846217"/>
                </a:xfrm>
                <a:prstGeom prst="corner">
                  <a:avLst>
                    <a:gd name="adj1" fmla="val 26978"/>
                    <a:gd name="adj2" fmla="val 26978"/>
                  </a:avLst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28" name="Rectangle 127"/>
                <p:cNvSpPr/>
                <p:nvPr/>
              </p:nvSpPr>
              <p:spPr>
                <a:xfrm flipV="1">
                  <a:off x="2542903" y="3753394"/>
                  <a:ext cx="888274" cy="375693"/>
                </a:xfrm>
                <a:prstGeom prst="rect">
                  <a:avLst/>
                </a:prstGeom>
                <a:solidFill>
                  <a:schemeClr val="accent2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29" name="Trapezoid 128"/>
                <p:cNvSpPr/>
                <p:nvPr/>
              </p:nvSpPr>
              <p:spPr>
                <a:xfrm>
                  <a:off x="2542903" y="3211601"/>
                  <a:ext cx="888274" cy="541793"/>
                </a:xfrm>
                <a:prstGeom prst="trapezoid">
                  <a:avLst/>
                </a:prstGeom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30" name="Right Arrow 129"/>
                <p:cNvSpPr/>
                <p:nvPr/>
              </p:nvSpPr>
              <p:spPr>
                <a:xfrm rot="5400000">
                  <a:off x="2834640" y="1976845"/>
                  <a:ext cx="304800" cy="261258"/>
                </a:xfrm>
                <a:prstGeom prst="rightArrow">
                  <a:avLst/>
                </a:prstGeom>
                <a:solidFill>
                  <a:schemeClr val="bg1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31" name="Right Arrow 130"/>
                <p:cNvSpPr/>
                <p:nvPr/>
              </p:nvSpPr>
              <p:spPr>
                <a:xfrm rot="5400000">
                  <a:off x="2834640" y="3805646"/>
                  <a:ext cx="304800" cy="261258"/>
                </a:xfrm>
                <a:prstGeom prst="rightArrow">
                  <a:avLst/>
                </a:prstGeom>
                <a:solidFill>
                  <a:schemeClr val="bg1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84" name="Group 83"/>
              <p:cNvGrpSpPr/>
              <p:nvPr/>
            </p:nvGrpSpPr>
            <p:grpSpPr>
              <a:xfrm flipH="1">
                <a:off x="7920965" y="5257126"/>
                <a:ext cx="680026" cy="581444"/>
                <a:chOff x="2437897" y="2356082"/>
                <a:chExt cx="680026" cy="581444"/>
              </a:xfrm>
            </p:grpSpPr>
            <p:grpSp>
              <p:nvGrpSpPr>
                <p:cNvPr id="85" name="Group 84"/>
                <p:cNvGrpSpPr/>
                <p:nvPr/>
              </p:nvGrpSpPr>
              <p:grpSpPr>
                <a:xfrm>
                  <a:off x="2993967" y="2461693"/>
                  <a:ext cx="0" cy="297948"/>
                  <a:chOff x="2994184" y="2461693"/>
                  <a:chExt cx="0" cy="297948"/>
                </a:xfrm>
              </p:grpSpPr>
              <p:cxnSp>
                <p:nvCxnSpPr>
                  <p:cNvPr id="122" name="Straight Connector 121"/>
                  <p:cNvCxnSpPr/>
                  <p:nvPr/>
                </p:nvCxnSpPr>
                <p:spPr>
                  <a:xfrm>
                    <a:off x="2994184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3" name="Straight Connector 122"/>
                  <p:cNvCxnSpPr/>
                  <p:nvPr/>
                </p:nvCxnSpPr>
                <p:spPr>
                  <a:xfrm>
                    <a:off x="2994184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" name="Group 85"/>
                <p:cNvGrpSpPr/>
                <p:nvPr/>
              </p:nvGrpSpPr>
              <p:grpSpPr>
                <a:xfrm>
                  <a:off x="2939487" y="2461693"/>
                  <a:ext cx="0" cy="297948"/>
                  <a:chOff x="2941797" y="2461693"/>
                  <a:chExt cx="0" cy="297948"/>
                </a:xfrm>
              </p:grpSpPr>
              <p:cxnSp>
                <p:nvCxnSpPr>
                  <p:cNvPr id="120" name="Straight Connector 119"/>
                  <p:cNvCxnSpPr/>
                  <p:nvPr/>
                </p:nvCxnSpPr>
                <p:spPr>
                  <a:xfrm>
                    <a:off x="2941797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1" name="Straight Connector 120"/>
                  <p:cNvCxnSpPr/>
                  <p:nvPr/>
                </p:nvCxnSpPr>
                <p:spPr>
                  <a:xfrm>
                    <a:off x="2941797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7" name="Group 86"/>
                <p:cNvGrpSpPr/>
                <p:nvPr/>
              </p:nvGrpSpPr>
              <p:grpSpPr>
                <a:xfrm>
                  <a:off x="2885007" y="2461693"/>
                  <a:ext cx="0" cy="297948"/>
                  <a:chOff x="2889409" y="2461693"/>
                  <a:chExt cx="0" cy="297948"/>
                </a:xfrm>
              </p:grpSpPr>
              <p:cxnSp>
                <p:nvCxnSpPr>
                  <p:cNvPr id="118" name="Straight Connector 117"/>
                  <p:cNvCxnSpPr/>
                  <p:nvPr/>
                </p:nvCxnSpPr>
                <p:spPr>
                  <a:xfrm>
                    <a:off x="2889409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9" name="Straight Connector 118"/>
                  <p:cNvCxnSpPr/>
                  <p:nvPr/>
                </p:nvCxnSpPr>
                <p:spPr>
                  <a:xfrm>
                    <a:off x="2889409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8" name="Group 87"/>
                <p:cNvGrpSpPr/>
                <p:nvPr/>
              </p:nvGrpSpPr>
              <p:grpSpPr>
                <a:xfrm>
                  <a:off x="2830527" y="2461693"/>
                  <a:ext cx="0" cy="297948"/>
                  <a:chOff x="2834640" y="2461693"/>
                  <a:chExt cx="0" cy="297948"/>
                </a:xfrm>
              </p:grpSpPr>
              <p:cxnSp>
                <p:nvCxnSpPr>
                  <p:cNvPr id="116" name="Straight Connector 115"/>
                  <p:cNvCxnSpPr/>
                  <p:nvPr/>
                </p:nvCxnSpPr>
                <p:spPr>
                  <a:xfrm>
                    <a:off x="2834640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7" name="Straight Connector 116"/>
                  <p:cNvCxnSpPr/>
                  <p:nvPr/>
                </p:nvCxnSpPr>
                <p:spPr>
                  <a:xfrm>
                    <a:off x="2834640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9" name="Group 88"/>
                <p:cNvGrpSpPr/>
                <p:nvPr/>
              </p:nvGrpSpPr>
              <p:grpSpPr>
                <a:xfrm>
                  <a:off x="2776046" y="2461693"/>
                  <a:ext cx="1" cy="297948"/>
                  <a:chOff x="2777489" y="2461693"/>
                  <a:chExt cx="1" cy="297948"/>
                </a:xfrm>
              </p:grpSpPr>
              <p:cxnSp>
                <p:nvCxnSpPr>
                  <p:cNvPr id="114" name="Straight Connector 113"/>
                  <p:cNvCxnSpPr/>
                  <p:nvPr/>
                </p:nvCxnSpPr>
                <p:spPr>
                  <a:xfrm>
                    <a:off x="2777490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5" name="Straight Connector 114"/>
                  <p:cNvCxnSpPr/>
                  <p:nvPr/>
                </p:nvCxnSpPr>
                <p:spPr>
                  <a:xfrm>
                    <a:off x="2777489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0" name="Group 89"/>
                <p:cNvGrpSpPr/>
                <p:nvPr/>
              </p:nvGrpSpPr>
              <p:grpSpPr>
                <a:xfrm>
                  <a:off x="2721566" y="2461693"/>
                  <a:ext cx="0" cy="297948"/>
                  <a:chOff x="2722722" y="2461693"/>
                  <a:chExt cx="0" cy="297948"/>
                </a:xfrm>
              </p:grpSpPr>
              <p:cxnSp>
                <p:nvCxnSpPr>
                  <p:cNvPr id="112" name="Straight Connector 111"/>
                  <p:cNvCxnSpPr/>
                  <p:nvPr/>
                </p:nvCxnSpPr>
                <p:spPr>
                  <a:xfrm>
                    <a:off x="2722722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Straight Connector 112"/>
                  <p:cNvCxnSpPr/>
                  <p:nvPr/>
                </p:nvCxnSpPr>
                <p:spPr>
                  <a:xfrm>
                    <a:off x="2722722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1" name="Group 90"/>
                <p:cNvGrpSpPr/>
                <p:nvPr/>
              </p:nvGrpSpPr>
              <p:grpSpPr>
                <a:xfrm>
                  <a:off x="2667086" y="2461693"/>
                  <a:ext cx="0" cy="297948"/>
                  <a:chOff x="2670335" y="2461693"/>
                  <a:chExt cx="0" cy="297948"/>
                </a:xfrm>
              </p:grpSpPr>
              <p:cxnSp>
                <p:nvCxnSpPr>
                  <p:cNvPr id="110" name="Straight Connector 109"/>
                  <p:cNvCxnSpPr/>
                  <p:nvPr/>
                </p:nvCxnSpPr>
                <p:spPr>
                  <a:xfrm>
                    <a:off x="2670335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1" name="Straight Connector 110"/>
                  <p:cNvCxnSpPr/>
                  <p:nvPr/>
                </p:nvCxnSpPr>
                <p:spPr>
                  <a:xfrm>
                    <a:off x="2670335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2" name="Group 91"/>
                <p:cNvGrpSpPr/>
                <p:nvPr/>
              </p:nvGrpSpPr>
              <p:grpSpPr>
                <a:xfrm>
                  <a:off x="2612606" y="2461693"/>
                  <a:ext cx="0" cy="297948"/>
                  <a:chOff x="2617947" y="2461693"/>
                  <a:chExt cx="0" cy="297948"/>
                </a:xfrm>
              </p:grpSpPr>
              <p:cxnSp>
                <p:nvCxnSpPr>
                  <p:cNvPr id="108" name="Straight Connector 107"/>
                  <p:cNvCxnSpPr/>
                  <p:nvPr/>
                </p:nvCxnSpPr>
                <p:spPr>
                  <a:xfrm>
                    <a:off x="2617947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/>
                  <p:cNvCxnSpPr/>
                  <p:nvPr/>
                </p:nvCxnSpPr>
                <p:spPr>
                  <a:xfrm>
                    <a:off x="2617947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3" name="Group 92"/>
                <p:cNvGrpSpPr/>
                <p:nvPr/>
              </p:nvGrpSpPr>
              <p:grpSpPr>
                <a:xfrm>
                  <a:off x="2558126" y="2461693"/>
                  <a:ext cx="0" cy="297948"/>
                  <a:chOff x="2563178" y="2461693"/>
                  <a:chExt cx="0" cy="297948"/>
                </a:xfrm>
              </p:grpSpPr>
              <p:cxnSp>
                <p:nvCxnSpPr>
                  <p:cNvPr id="106" name="Straight Connector 105"/>
                  <p:cNvCxnSpPr/>
                  <p:nvPr/>
                </p:nvCxnSpPr>
                <p:spPr>
                  <a:xfrm>
                    <a:off x="2563178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" name="Straight Connector 106"/>
                  <p:cNvCxnSpPr/>
                  <p:nvPr/>
                </p:nvCxnSpPr>
                <p:spPr>
                  <a:xfrm>
                    <a:off x="2563178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4" name="Group 93"/>
                <p:cNvGrpSpPr/>
                <p:nvPr/>
              </p:nvGrpSpPr>
              <p:grpSpPr>
                <a:xfrm>
                  <a:off x="3072203" y="2356082"/>
                  <a:ext cx="45720" cy="581444"/>
                  <a:chOff x="3009901" y="2356082"/>
                  <a:chExt cx="45720" cy="581444"/>
                </a:xfrm>
              </p:grpSpPr>
              <p:sp>
                <p:nvSpPr>
                  <p:cNvPr id="104" name="Freeform 103"/>
                  <p:cNvSpPr/>
                  <p:nvPr/>
                </p:nvSpPr>
                <p:spPr>
                  <a:xfrm>
                    <a:off x="3009902" y="2356082"/>
                    <a:ext cx="45719" cy="294250"/>
                  </a:xfrm>
                  <a:custGeom>
                    <a:avLst/>
                    <a:gdLst>
                      <a:gd name="connsiteX0" fmla="*/ 0 w 16669"/>
                      <a:gd name="connsiteY0" fmla="*/ 0 h 166688"/>
                      <a:gd name="connsiteX1" fmla="*/ 9525 w 16669"/>
                      <a:gd name="connsiteY1" fmla="*/ 69056 h 166688"/>
                      <a:gd name="connsiteX2" fmla="*/ 16669 w 16669"/>
                      <a:gd name="connsiteY2" fmla="*/ 166688 h 166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6669" h="166688">
                        <a:moveTo>
                          <a:pt x="0" y="0"/>
                        </a:moveTo>
                        <a:cubicBezTo>
                          <a:pt x="3373" y="20637"/>
                          <a:pt x="6747" y="41275"/>
                          <a:pt x="9525" y="69056"/>
                        </a:cubicBezTo>
                        <a:cubicBezTo>
                          <a:pt x="12303" y="96837"/>
                          <a:pt x="14486" y="131762"/>
                          <a:pt x="16669" y="166688"/>
                        </a:cubicBezTo>
                      </a:path>
                    </a:pathLst>
                  </a:cu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05" name="Freeform 104"/>
                  <p:cNvSpPr/>
                  <p:nvPr/>
                </p:nvSpPr>
                <p:spPr>
                  <a:xfrm flipV="1">
                    <a:off x="3009901" y="2643276"/>
                    <a:ext cx="45719" cy="294250"/>
                  </a:xfrm>
                  <a:custGeom>
                    <a:avLst/>
                    <a:gdLst>
                      <a:gd name="connsiteX0" fmla="*/ 0 w 16669"/>
                      <a:gd name="connsiteY0" fmla="*/ 0 h 166688"/>
                      <a:gd name="connsiteX1" fmla="*/ 9525 w 16669"/>
                      <a:gd name="connsiteY1" fmla="*/ 69056 h 166688"/>
                      <a:gd name="connsiteX2" fmla="*/ 16669 w 16669"/>
                      <a:gd name="connsiteY2" fmla="*/ 166688 h 166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6669" h="166688">
                        <a:moveTo>
                          <a:pt x="0" y="0"/>
                        </a:moveTo>
                        <a:cubicBezTo>
                          <a:pt x="3373" y="20637"/>
                          <a:pt x="6747" y="41275"/>
                          <a:pt x="9525" y="69056"/>
                        </a:cubicBezTo>
                        <a:cubicBezTo>
                          <a:pt x="12303" y="96837"/>
                          <a:pt x="14486" y="131762"/>
                          <a:pt x="16669" y="166688"/>
                        </a:cubicBezTo>
                      </a:path>
                    </a:pathLst>
                  </a:custGeom>
                  <a:ln>
                    <a:tailEnd type="non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 dirty="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95" name="Group 94"/>
                <p:cNvGrpSpPr/>
                <p:nvPr/>
              </p:nvGrpSpPr>
              <p:grpSpPr>
                <a:xfrm flipH="1">
                  <a:off x="2437897" y="2356082"/>
                  <a:ext cx="45720" cy="581444"/>
                  <a:chOff x="3009901" y="2356082"/>
                  <a:chExt cx="45720" cy="581444"/>
                </a:xfrm>
              </p:grpSpPr>
              <p:sp>
                <p:nvSpPr>
                  <p:cNvPr id="102" name="Freeform 101"/>
                  <p:cNvSpPr/>
                  <p:nvPr/>
                </p:nvSpPr>
                <p:spPr>
                  <a:xfrm>
                    <a:off x="3009902" y="2356082"/>
                    <a:ext cx="45719" cy="294250"/>
                  </a:xfrm>
                  <a:custGeom>
                    <a:avLst/>
                    <a:gdLst>
                      <a:gd name="connsiteX0" fmla="*/ 0 w 16669"/>
                      <a:gd name="connsiteY0" fmla="*/ 0 h 166688"/>
                      <a:gd name="connsiteX1" fmla="*/ 9525 w 16669"/>
                      <a:gd name="connsiteY1" fmla="*/ 69056 h 166688"/>
                      <a:gd name="connsiteX2" fmla="*/ 16669 w 16669"/>
                      <a:gd name="connsiteY2" fmla="*/ 166688 h 166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6669" h="166688">
                        <a:moveTo>
                          <a:pt x="0" y="0"/>
                        </a:moveTo>
                        <a:cubicBezTo>
                          <a:pt x="3373" y="20637"/>
                          <a:pt x="6747" y="41275"/>
                          <a:pt x="9525" y="69056"/>
                        </a:cubicBezTo>
                        <a:cubicBezTo>
                          <a:pt x="12303" y="96837"/>
                          <a:pt x="14486" y="131762"/>
                          <a:pt x="16669" y="166688"/>
                        </a:cubicBezTo>
                      </a:path>
                    </a:pathLst>
                  </a:cu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03" name="Freeform 102"/>
                  <p:cNvSpPr/>
                  <p:nvPr/>
                </p:nvSpPr>
                <p:spPr>
                  <a:xfrm flipV="1">
                    <a:off x="3009901" y="2643276"/>
                    <a:ext cx="45719" cy="294250"/>
                  </a:xfrm>
                  <a:custGeom>
                    <a:avLst/>
                    <a:gdLst>
                      <a:gd name="connsiteX0" fmla="*/ 0 w 16669"/>
                      <a:gd name="connsiteY0" fmla="*/ 0 h 166688"/>
                      <a:gd name="connsiteX1" fmla="*/ 9525 w 16669"/>
                      <a:gd name="connsiteY1" fmla="*/ 69056 h 166688"/>
                      <a:gd name="connsiteX2" fmla="*/ 16669 w 16669"/>
                      <a:gd name="connsiteY2" fmla="*/ 166688 h 166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6669" h="166688">
                        <a:moveTo>
                          <a:pt x="0" y="0"/>
                        </a:moveTo>
                        <a:cubicBezTo>
                          <a:pt x="3373" y="20637"/>
                          <a:pt x="6747" y="41275"/>
                          <a:pt x="9525" y="69056"/>
                        </a:cubicBezTo>
                        <a:cubicBezTo>
                          <a:pt x="12303" y="96837"/>
                          <a:pt x="14486" y="131762"/>
                          <a:pt x="16669" y="166688"/>
                        </a:cubicBezTo>
                      </a:path>
                    </a:pathLst>
                  </a:custGeom>
                  <a:ln>
                    <a:tailEnd type="non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 dirty="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96" name="Group 95"/>
                <p:cNvGrpSpPr/>
                <p:nvPr/>
              </p:nvGrpSpPr>
              <p:grpSpPr>
                <a:xfrm>
                  <a:off x="2503646" y="2461693"/>
                  <a:ext cx="0" cy="297948"/>
                  <a:chOff x="2563178" y="2461693"/>
                  <a:chExt cx="0" cy="297948"/>
                </a:xfrm>
              </p:grpSpPr>
              <p:cxnSp>
                <p:nvCxnSpPr>
                  <p:cNvPr id="100" name="Straight Connector 99"/>
                  <p:cNvCxnSpPr/>
                  <p:nvPr/>
                </p:nvCxnSpPr>
                <p:spPr>
                  <a:xfrm>
                    <a:off x="2563178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Straight Connector 100"/>
                  <p:cNvCxnSpPr/>
                  <p:nvPr/>
                </p:nvCxnSpPr>
                <p:spPr>
                  <a:xfrm>
                    <a:off x="2563178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7" name="Group 96"/>
                <p:cNvGrpSpPr/>
                <p:nvPr/>
              </p:nvGrpSpPr>
              <p:grpSpPr>
                <a:xfrm>
                  <a:off x="3048444" y="2461693"/>
                  <a:ext cx="0" cy="297948"/>
                  <a:chOff x="2994184" y="2461693"/>
                  <a:chExt cx="0" cy="297948"/>
                </a:xfrm>
              </p:grpSpPr>
              <p:cxnSp>
                <p:nvCxnSpPr>
                  <p:cNvPr id="98" name="Straight Connector 97"/>
                  <p:cNvCxnSpPr/>
                  <p:nvPr/>
                </p:nvCxnSpPr>
                <p:spPr>
                  <a:xfrm>
                    <a:off x="2994184" y="2461693"/>
                    <a:ext cx="0" cy="191020"/>
                  </a:xfrm>
                  <a:prstGeom prst="line">
                    <a:avLst/>
                  </a:prstGeom>
                  <a:ln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" name="Straight Connector 98"/>
                  <p:cNvCxnSpPr/>
                  <p:nvPr/>
                </p:nvCxnSpPr>
                <p:spPr>
                  <a:xfrm>
                    <a:off x="2994184" y="2631281"/>
                    <a:ext cx="0" cy="12836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133" name="Straight Connector 132"/>
              <p:cNvCxnSpPr/>
              <p:nvPr/>
            </p:nvCxnSpPr>
            <p:spPr>
              <a:xfrm flipH="1">
                <a:off x="7477706" y="5362040"/>
                <a:ext cx="44325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 flipH="1">
                <a:off x="7477706" y="5659988"/>
                <a:ext cx="44325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5" name="TextBox 134"/>
              <p:cNvSpPr txBox="1"/>
              <p:nvPr/>
            </p:nvSpPr>
            <p:spPr>
              <a:xfrm>
                <a:off x="6619654" y="5290656"/>
                <a:ext cx="1002917" cy="4867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GB" sz="1600" dirty="0" smtClean="0">
                    <a:latin typeface="Arial" panose="020B0604020202020204" pitchFamily="34" charset="0"/>
                  </a:rPr>
                  <a:t>gap </a:t>
                </a:r>
                <a:r>
                  <a:rPr lang="en-GB" sz="1600" i="1" dirty="0">
                    <a:latin typeface="Arial" panose="020B0604020202020204" pitchFamily="34" charset="0"/>
                  </a:rPr>
                  <a:t>g</a:t>
                </a:r>
                <a:endParaRPr lang="en-GB" sz="1600" dirty="0">
                  <a:latin typeface="Arial" panose="020B0604020202020204" pitchFamily="34" charset="0"/>
                </a:endParaRPr>
              </a:p>
            </p:txBody>
          </p:sp>
          <p:cxnSp>
            <p:nvCxnSpPr>
              <p:cNvPr id="137" name="Straight Arrow Connector 136"/>
              <p:cNvCxnSpPr/>
              <p:nvPr/>
            </p:nvCxnSpPr>
            <p:spPr>
              <a:xfrm>
                <a:off x="7667898" y="5362040"/>
                <a:ext cx="0" cy="297948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 flipH="1">
                <a:off x="7477706" y="4641439"/>
                <a:ext cx="44325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>
              <a:xfrm flipH="1">
                <a:off x="7477706" y="4939387"/>
                <a:ext cx="44325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Arrow Connector 139"/>
              <p:cNvCxnSpPr/>
              <p:nvPr/>
            </p:nvCxnSpPr>
            <p:spPr>
              <a:xfrm>
                <a:off x="7667898" y="4641439"/>
                <a:ext cx="0" cy="297948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 flipH="1">
                <a:off x="7477705" y="6085304"/>
                <a:ext cx="44325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 flipH="1">
                <a:off x="7477705" y="6383252"/>
                <a:ext cx="44325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Arrow Connector 142"/>
              <p:cNvCxnSpPr/>
              <p:nvPr/>
            </p:nvCxnSpPr>
            <p:spPr>
              <a:xfrm>
                <a:off x="7667897" y="6085304"/>
                <a:ext cx="0" cy="297948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4" name="TextBox 143"/>
              <p:cNvSpPr txBox="1"/>
              <p:nvPr/>
            </p:nvSpPr>
            <p:spPr>
              <a:xfrm>
                <a:off x="7193473" y="4583845"/>
                <a:ext cx="429098" cy="4867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GB" sz="1600" i="1" dirty="0" smtClean="0">
                    <a:latin typeface="Arial" panose="020B0604020202020204" pitchFamily="34" charset="0"/>
                  </a:rPr>
                  <a:t>g</a:t>
                </a:r>
                <a:endParaRPr lang="en-GB" sz="16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7193473" y="6029828"/>
                <a:ext cx="429098" cy="4867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GB" sz="1600" i="1" dirty="0" smtClean="0">
                    <a:latin typeface="Arial" panose="020B0604020202020204" pitchFamily="34" charset="0"/>
                  </a:rPr>
                  <a:t>g</a:t>
                </a:r>
                <a:endParaRPr lang="en-GB" sz="1600" dirty="0">
                  <a:latin typeface="Arial" panose="020B0604020202020204" pitchFamily="34" charset="0"/>
                </a:endParaRPr>
              </a:p>
            </p:txBody>
          </p:sp>
          <p:grpSp>
            <p:nvGrpSpPr>
              <p:cNvPr id="150" name="Group 149"/>
              <p:cNvGrpSpPr/>
              <p:nvPr/>
            </p:nvGrpSpPr>
            <p:grpSpPr>
              <a:xfrm>
                <a:off x="9711731" y="5307584"/>
                <a:ext cx="443734" cy="413670"/>
                <a:chOff x="2016919" y="1741281"/>
                <a:chExt cx="316434" cy="294995"/>
              </a:xfrm>
            </p:grpSpPr>
            <p:sp>
              <p:nvSpPr>
                <p:cNvPr id="151" name="Rectangle 150"/>
                <p:cNvSpPr/>
                <p:nvPr/>
              </p:nvSpPr>
              <p:spPr>
                <a:xfrm>
                  <a:off x="2019300" y="1741281"/>
                  <a:ext cx="314053" cy="294993"/>
                </a:xfrm>
                <a:prstGeom prst="rect">
                  <a:avLst/>
                </a:prstGeom>
                <a:solidFill>
                  <a:srgbClr val="FF0000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152" name="Straight Connector 151"/>
                <p:cNvCxnSpPr/>
                <p:nvPr/>
              </p:nvCxnSpPr>
              <p:spPr>
                <a:xfrm flipV="1">
                  <a:off x="2016919" y="1743045"/>
                  <a:ext cx="316434" cy="293231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/>
                <p:cNvCxnSpPr/>
                <p:nvPr/>
              </p:nvCxnSpPr>
              <p:spPr>
                <a:xfrm>
                  <a:off x="2019300" y="1741281"/>
                  <a:ext cx="314053" cy="294993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4" name="Group 153"/>
              <p:cNvGrpSpPr/>
              <p:nvPr/>
            </p:nvGrpSpPr>
            <p:grpSpPr>
              <a:xfrm>
                <a:off x="8844620" y="5307584"/>
                <a:ext cx="443734" cy="413670"/>
                <a:chOff x="2016919" y="1741281"/>
                <a:chExt cx="316434" cy="294995"/>
              </a:xfrm>
            </p:grpSpPr>
            <p:sp>
              <p:nvSpPr>
                <p:cNvPr id="155" name="Rectangle 154"/>
                <p:cNvSpPr/>
                <p:nvPr/>
              </p:nvSpPr>
              <p:spPr>
                <a:xfrm>
                  <a:off x="2019300" y="1741281"/>
                  <a:ext cx="314053" cy="294993"/>
                </a:xfrm>
                <a:prstGeom prst="rect">
                  <a:avLst/>
                </a:prstGeom>
                <a:solidFill>
                  <a:srgbClr val="FF0000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156" name="Straight Connector 155"/>
                <p:cNvCxnSpPr/>
                <p:nvPr/>
              </p:nvCxnSpPr>
              <p:spPr>
                <a:xfrm flipV="1">
                  <a:off x="2016919" y="1743045"/>
                  <a:ext cx="316434" cy="293231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Straight Connector 156"/>
                <p:cNvCxnSpPr/>
                <p:nvPr/>
              </p:nvCxnSpPr>
              <p:spPr>
                <a:xfrm>
                  <a:off x="2019300" y="1741281"/>
                  <a:ext cx="314053" cy="294993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5" name="TextBox 354"/>
                <p:cNvSpPr txBox="1"/>
                <p:nvPr/>
              </p:nvSpPr>
              <p:spPr>
                <a:xfrm>
                  <a:off x="7852905" y="5946575"/>
                  <a:ext cx="1181477" cy="56746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𝑁𝐼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𝐵𝑔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GB" dirty="0">
                    <a:latin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355" name="TextBox 35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52905" y="5946575"/>
                  <a:ext cx="1181477" cy="567463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4" name="Group 13"/>
          <p:cNvGrpSpPr/>
          <p:nvPr/>
        </p:nvGrpSpPr>
        <p:grpSpPr>
          <a:xfrm>
            <a:off x="7037260" y="4098661"/>
            <a:ext cx="2459507" cy="2303180"/>
            <a:chOff x="9614592" y="4210858"/>
            <a:chExt cx="2459507" cy="2303180"/>
          </a:xfrm>
        </p:grpSpPr>
        <p:sp>
          <p:nvSpPr>
            <p:cNvPr id="347" name="L-Shape 346"/>
            <p:cNvSpPr/>
            <p:nvPr/>
          </p:nvSpPr>
          <p:spPr>
            <a:xfrm rot="16200000" flipH="1">
              <a:off x="10675946" y="3982559"/>
              <a:ext cx="827629" cy="1284227"/>
            </a:xfrm>
            <a:prstGeom prst="corner">
              <a:avLst>
                <a:gd name="adj1" fmla="val 26978"/>
                <a:gd name="adj2" fmla="val 26978"/>
              </a:avLst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>
                <a:latin typeface="Arial" panose="020B0604020202020204" pitchFamily="34" charset="0"/>
              </a:endParaRPr>
            </a:p>
          </p:txBody>
        </p:sp>
        <p:sp>
          <p:nvSpPr>
            <p:cNvPr id="348" name="Rectangle 347"/>
            <p:cNvSpPr/>
            <p:nvPr/>
          </p:nvSpPr>
          <p:spPr>
            <a:xfrm flipH="1">
              <a:off x="10447646" y="4434969"/>
              <a:ext cx="617883" cy="203972"/>
            </a:xfrm>
            <a:prstGeom prst="rect">
              <a:avLst/>
            </a:prstGeom>
            <a:solidFill>
              <a:schemeClr val="accent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>
                <a:latin typeface="Arial" panose="020B0604020202020204" pitchFamily="34" charset="0"/>
              </a:endParaRPr>
            </a:p>
          </p:txBody>
        </p:sp>
        <p:sp>
          <p:nvSpPr>
            <p:cNvPr id="349" name="Trapezoid 348"/>
            <p:cNvSpPr/>
            <p:nvPr/>
          </p:nvSpPr>
          <p:spPr>
            <a:xfrm flipH="1" flipV="1">
              <a:off x="10447646" y="4638940"/>
              <a:ext cx="617883" cy="295919"/>
            </a:xfrm>
            <a:prstGeom prst="trapezoid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>
                <a:latin typeface="Arial" panose="020B0604020202020204" pitchFamily="34" charset="0"/>
              </a:endParaRPr>
            </a:p>
          </p:txBody>
        </p:sp>
        <p:sp>
          <p:nvSpPr>
            <p:cNvPr id="350" name="L-Shape 349"/>
            <p:cNvSpPr/>
            <p:nvPr/>
          </p:nvSpPr>
          <p:spPr>
            <a:xfrm rot="5400000" flipH="1" flipV="1">
              <a:off x="10675946" y="4810188"/>
              <a:ext cx="827629" cy="1284227"/>
            </a:xfrm>
            <a:prstGeom prst="corner">
              <a:avLst>
                <a:gd name="adj1" fmla="val 26978"/>
                <a:gd name="adj2" fmla="val 26978"/>
              </a:avLst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>
                <a:latin typeface="Arial" panose="020B0604020202020204" pitchFamily="34" charset="0"/>
              </a:endParaRPr>
            </a:p>
          </p:txBody>
        </p:sp>
        <p:sp>
          <p:nvSpPr>
            <p:cNvPr id="351" name="Rectangle 350"/>
            <p:cNvSpPr/>
            <p:nvPr/>
          </p:nvSpPr>
          <p:spPr>
            <a:xfrm flipH="1" flipV="1">
              <a:off x="10447646" y="5438032"/>
              <a:ext cx="617883" cy="205198"/>
            </a:xfrm>
            <a:prstGeom prst="rect">
              <a:avLst/>
            </a:prstGeom>
            <a:solidFill>
              <a:schemeClr val="accent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>
                <a:latin typeface="Arial" panose="020B0604020202020204" pitchFamily="34" charset="0"/>
              </a:endParaRPr>
            </a:p>
          </p:txBody>
        </p:sp>
        <p:sp>
          <p:nvSpPr>
            <p:cNvPr id="352" name="Trapezoid 351"/>
            <p:cNvSpPr/>
            <p:nvPr/>
          </p:nvSpPr>
          <p:spPr>
            <a:xfrm flipH="1">
              <a:off x="10447646" y="5142113"/>
              <a:ext cx="617883" cy="295919"/>
            </a:xfrm>
            <a:prstGeom prst="trapezoid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>
                <a:latin typeface="Arial" panose="020B0604020202020204" pitchFamily="34" charset="0"/>
              </a:endParaRPr>
            </a:p>
          </p:txBody>
        </p:sp>
        <p:grpSp>
          <p:nvGrpSpPr>
            <p:cNvPr id="287" name="Group 286"/>
            <p:cNvGrpSpPr/>
            <p:nvPr/>
          </p:nvGrpSpPr>
          <p:grpSpPr>
            <a:xfrm flipH="1">
              <a:off x="10519783" y="4861882"/>
              <a:ext cx="473025" cy="404452"/>
              <a:chOff x="2437897" y="2356082"/>
              <a:chExt cx="680026" cy="581444"/>
            </a:xfrm>
          </p:grpSpPr>
          <p:grpSp>
            <p:nvGrpSpPr>
              <p:cNvPr id="308" name="Group 307"/>
              <p:cNvGrpSpPr/>
              <p:nvPr/>
            </p:nvGrpSpPr>
            <p:grpSpPr>
              <a:xfrm>
                <a:off x="2993967" y="2461693"/>
                <a:ext cx="0" cy="297948"/>
                <a:chOff x="2994184" y="2461693"/>
                <a:chExt cx="0" cy="297948"/>
              </a:xfrm>
            </p:grpSpPr>
            <p:cxnSp>
              <p:nvCxnSpPr>
                <p:cNvPr id="345" name="Straight Connector 344"/>
                <p:cNvCxnSpPr/>
                <p:nvPr/>
              </p:nvCxnSpPr>
              <p:spPr>
                <a:xfrm>
                  <a:off x="2994184" y="2461693"/>
                  <a:ext cx="0" cy="191020"/>
                </a:xfrm>
                <a:prstGeom prst="line">
                  <a:avLst/>
                </a:prstGeom>
                <a:ln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6" name="Straight Connector 345"/>
                <p:cNvCxnSpPr/>
                <p:nvPr/>
              </p:nvCxnSpPr>
              <p:spPr>
                <a:xfrm>
                  <a:off x="2994184" y="2631281"/>
                  <a:ext cx="0" cy="12836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9" name="Group 308"/>
              <p:cNvGrpSpPr/>
              <p:nvPr/>
            </p:nvGrpSpPr>
            <p:grpSpPr>
              <a:xfrm>
                <a:off x="2939487" y="2461693"/>
                <a:ext cx="0" cy="297948"/>
                <a:chOff x="2941797" y="2461693"/>
                <a:chExt cx="0" cy="297948"/>
              </a:xfrm>
            </p:grpSpPr>
            <p:cxnSp>
              <p:nvCxnSpPr>
                <p:cNvPr id="343" name="Straight Connector 342"/>
                <p:cNvCxnSpPr/>
                <p:nvPr/>
              </p:nvCxnSpPr>
              <p:spPr>
                <a:xfrm>
                  <a:off x="2941797" y="2461693"/>
                  <a:ext cx="0" cy="191020"/>
                </a:xfrm>
                <a:prstGeom prst="line">
                  <a:avLst/>
                </a:prstGeom>
                <a:ln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4" name="Straight Connector 343"/>
                <p:cNvCxnSpPr/>
                <p:nvPr/>
              </p:nvCxnSpPr>
              <p:spPr>
                <a:xfrm>
                  <a:off x="2941797" y="2631281"/>
                  <a:ext cx="0" cy="12836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0" name="Group 309"/>
              <p:cNvGrpSpPr/>
              <p:nvPr/>
            </p:nvGrpSpPr>
            <p:grpSpPr>
              <a:xfrm>
                <a:off x="2885007" y="2461693"/>
                <a:ext cx="0" cy="297948"/>
                <a:chOff x="2889409" y="2461693"/>
                <a:chExt cx="0" cy="297948"/>
              </a:xfrm>
            </p:grpSpPr>
            <p:cxnSp>
              <p:nvCxnSpPr>
                <p:cNvPr id="341" name="Straight Connector 340"/>
                <p:cNvCxnSpPr/>
                <p:nvPr/>
              </p:nvCxnSpPr>
              <p:spPr>
                <a:xfrm>
                  <a:off x="2889409" y="2461693"/>
                  <a:ext cx="0" cy="191020"/>
                </a:xfrm>
                <a:prstGeom prst="line">
                  <a:avLst/>
                </a:prstGeom>
                <a:ln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2" name="Straight Connector 341"/>
                <p:cNvCxnSpPr/>
                <p:nvPr/>
              </p:nvCxnSpPr>
              <p:spPr>
                <a:xfrm>
                  <a:off x="2889409" y="2631281"/>
                  <a:ext cx="0" cy="12836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1" name="Group 310"/>
              <p:cNvGrpSpPr/>
              <p:nvPr/>
            </p:nvGrpSpPr>
            <p:grpSpPr>
              <a:xfrm>
                <a:off x="2830527" y="2461693"/>
                <a:ext cx="0" cy="297948"/>
                <a:chOff x="2834640" y="2461693"/>
                <a:chExt cx="0" cy="297948"/>
              </a:xfrm>
            </p:grpSpPr>
            <p:cxnSp>
              <p:nvCxnSpPr>
                <p:cNvPr id="339" name="Straight Connector 338"/>
                <p:cNvCxnSpPr/>
                <p:nvPr/>
              </p:nvCxnSpPr>
              <p:spPr>
                <a:xfrm>
                  <a:off x="2834640" y="2461693"/>
                  <a:ext cx="0" cy="191020"/>
                </a:xfrm>
                <a:prstGeom prst="line">
                  <a:avLst/>
                </a:prstGeom>
                <a:ln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0" name="Straight Connector 339"/>
                <p:cNvCxnSpPr/>
                <p:nvPr/>
              </p:nvCxnSpPr>
              <p:spPr>
                <a:xfrm>
                  <a:off x="2834640" y="2631281"/>
                  <a:ext cx="0" cy="12836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2" name="Group 311"/>
              <p:cNvGrpSpPr/>
              <p:nvPr/>
            </p:nvGrpSpPr>
            <p:grpSpPr>
              <a:xfrm>
                <a:off x="2776046" y="2461693"/>
                <a:ext cx="1" cy="297948"/>
                <a:chOff x="2777489" y="2461693"/>
                <a:chExt cx="1" cy="297948"/>
              </a:xfrm>
            </p:grpSpPr>
            <p:cxnSp>
              <p:nvCxnSpPr>
                <p:cNvPr id="337" name="Straight Connector 336"/>
                <p:cNvCxnSpPr/>
                <p:nvPr/>
              </p:nvCxnSpPr>
              <p:spPr>
                <a:xfrm>
                  <a:off x="2777490" y="2461693"/>
                  <a:ext cx="0" cy="191020"/>
                </a:xfrm>
                <a:prstGeom prst="line">
                  <a:avLst/>
                </a:prstGeom>
                <a:ln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8" name="Straight Connector 337"/>
                <p:cNvCxnSpPr/>
                <p:nvPr/>
              </p:nvCxnSpPr>
              <p:spPr>
                <a:xfrm>
                  <a:off x="2777489" y="2631281"/>
                  <a:ext cx="0" cy="12836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3" name="Group 312"/>
              <p:cNvGrpSpPr/>
              <p:nvPr/>
            </p:nvGrpSpPr>
            <p:grpSpPr>
              <a:xfrm>
                <a:off x="2721566" y="2461693"/>
                <a:ext cx="0" cy="297948"/>
                <a:chOff x="2722722" y="2461693"/>
                <a:chExt cx="0" cy="297948"/>
              </a:xfrm>
            </p:grpSpPr>
            <p:cxnSp>
              <p:nvCxnSpPr>
                <p:cNvPr id="335" name="Straight Connector 334"/>
                <p:cNvCxnSpPr/>
                <p:nvPr/>
              </p:nvCxnSpPr>
              <p:spPr>
                <a:xfrm>
                  <a:off x="2722722" y="2461693"/>
                  <a:ext cx="0" cy="191020"/>
                </a:xfrm>
                <a:prstGeom prst="line">
                  <a:avLst/>
                </a:prstGeom>
                <a:ln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6" name="Straight Connector 335"/>
                <p:cNvCxnSpPr/>
                <p:nvPr/>
              </p:nvCxnSpPr>
              <p:spPr>
                <a:xfrm>
                  <a:off x="2722722" y="2631281"/>
                  <a:ext cx="0" cy="12836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4" name="Group 313"/>
              <p:cNvGrpSpPr/>
              <p:nvPr/>
            </p:nvGrpSpPr>
            <p:grpSpPr>
              <a:xfrm>
                <a:off x="2667086" y="2461693"/>
                <a:ext cx="0" cy="297948"/>
                <a:chOff x="2670335" y="2461693"/>
                <a:chExt cx="0" cy="297948"/>
              </a:xfrm>
            </p:grpSpPr>
            <p:cxnSp>
              <p:nvCxnSpPr>
                <p:cNvPr id="333" name="Straight Connector 332"/>
                <p:cNvCxnSpPr/>
                <p:nvPr/>
              </p:nvCxnSpPr>
              <p:spPr>
                <a:xfrm>
                  <a:off x="2670335" y="2461693"/>
                  <a:ext cx="0" cy="191020"/>
                </a:xfrm>
                <a:prstGeom prst="line">
                  <a:avLst/>
                </a:prstGeom>
                <a:ln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4" name="Straight Connector 333"/>
                <p:cNvCxnSpPr/>
                <p:nvPr/>
              </p:nvCxnSpPr>
              <p:spPr>
                <a:xfrm>
                  <a:off x="2670335" y="2631281"/>
                  <a:ext cx="0" cy="12836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5" name="Group 314"/>
              <p:cNvGrpSpPr/>
              <p:nvPr/>
            </p:nvGrpSpPr>
            <p:grpSpPr>
              <a:xfrm>
                <a:off x="2612606" y="2461693"/>
                <a:ext cx="0" cy="297948"/>
                <a:chOff x="2617947" y="2461693"/>
                <a:chExt cx="0" cy="297948"/>
              </a:xfrm>
            </p:grpSpPr>
            <p:cxnSp>
              <p:nvCxnSpPr>
                <p:cNvPr id="331" name="Straight Connector 330"/>
                <p:cNvCxnSpPr/>
                <p:nvPr/>
              </p:nvCxnSpPr>
              <p:spPr>
                <a:xfrm>
                  <a:off x="2617947" y="2461693"/>
                  <a:ext cx="0" cy="191020"/>
                </a:xfrm>
                <a:prstGeom prst="line">
                  <a:avLst/>
                </a:prstGeom>
                <a:ln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2" name="Straight Connector 331"/>
                <p:cNvCxnSpPr/>
                <p:nvPr/>
              </p:nvCxnSpPr>
              <p:spPr>
                <a:xfrm>
                  <a:off x="2617947" y="2631281"/>
                  <a:ext cx="0" cy="12836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6" name="Group 315"/>
              <p:cNvGrpSpPr/>
              <p:nvPr/>
            </p:nvGrpSpPr>
            <p:grpSpPr>
              <a:xfrm>
                <a:off x="2558126" y="2461693"/>
                <a:ext cx="0" cy="297948"/>
                <a:chOff x="2563178" y="2461693"/>
                <a:chExt cx="0" cy="297948"/>
              </a:xfrm>
            </p:grpSpPr>
            <p:cxnSp>
              <p:nvCxnSpPr>
                <p:cNvPr id="329" name="Straight Connector 328"/>
                <p:cNvCxnSpPr/>
                <p:nvPr/>
              </p:nvCxnSpPr>
              <p:spPr>
                <a:xfrm>
                  <a:off x="2563178" y="2461693"/>
                  <a:ext cx="0" cy="191020"/>
                </a:xfrm>
                <a:prstGeom prst="line">
                  <a:avLst/>
                </a:prstGeom>
                <a:ln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0" name="Straight Connector 329"/>
                <p:cNvCxnSpPr/>
                <p:nvPr/>
              </p:nvCxnSpPr>
              <p:spPr>
                <a:xfrm>
                  <a:off x="2563178" y="2631281"/>
                  <a:ext cx="0" cy="12836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7" name="Group 316"/>
              <p:cNvGrpSpPr/>
              <p:nvPr/>
            </p:nvGrpSpPr>
            <p:grpSpPr>
              <a:xfrm>
                <a:off x="3072203" y="2356082"/>
                <a:ext cx="45720" cy="581444"/>
                <a:chOff x="3009901" y="2356082"/>
                <a:chExt cx="45720" cy="581444"/>
              </a:xfrm>
            </p:grpSpPr>
            <p:sp>
              <p:nvSpPr>
                <p:cNvPr id="327" name="Freeform 326"/>
                <p:cNvSpPr/>
                <p:nvPr/>
              </p:nvSpPr>
              <p:spPr>
                <a:xfrm>
                  <a:off x="3009902" y="2356082"/>
                  <a:ext cx="45719" cy="294250"/>
                </a:xfrm>
                <a:custGeom>
                  <a:avLst/>
                  <a:gdLst>
                    <a:gd name="connsiteX0" fmla="*/ 0 w 16669"/>
                    <a:gd name="connsiteY0" fmla="*/ 0 h 166688"/>
                    <a:gd name="connsiteX1" fmla="*/ 9525 w 16669"/>
                    <a:gd name="connsiteY1" fmla="*/ 69056 h 166688"/>
                    <a:gd name="connsiteX2" fmla="*/ 16669 w 16669"/>
                    <a:gd name="connsiteY2" fmla="*/ 166688 h 166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69" h="166688">
                      <a:moveTo>
                        <a:pt x="0" y="0"/>
                      </a:moveTo>
                      <a:cubicBezTo>
                        <a:pt x="3373" y="20637"/>
                        <a:pt x="6747" y="41275"/>
                        <a:pt x="9525" y="69056"/>
                      </a:cubicBezTo>
                      <a:cubicBezTo>
                        <a:pt x="12303" y="96837"/>
                        <a:pt x="14486" y="131762"/>
                        <a:pt x="16669" y="166688"/>
                      </a:cubicBezTo>
                    </a:path>
                  </a:pathLst>
                </a:custGeom>
                <a:ln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28" name="Freeform 327"/>
                <p:cNvSpPr/>
                <p:nvPr/>
              </p:nvSpPr>
              <p:spPr>
                <a:xfrm flipV="1">
                  <a:off x="3009901" y="2643276"/>
                  <a:ext cx="45719" cy="294250"/>
                </a:xfrm>
                <a:custGeom>
                  <a:avLst/>
                  <a:gdLst>
                    <a:gd name="connsiteX0" fmla="*/ 0 w 16669"/>
                    <a:gd name="connsiteY0" fmla="*/ 0 h 166688"/>
                    <a:gd name="connsiteX1" fmla="*/ 9525 w 16669"/>
                    <a:gd name="connsiteY1" fmla="*/ 69056 h 166688"/>
                    <a:gd name="connsiteX2" fmla="*/ 16669 w 16669"/>
                    <a:gd name="connsiteY2" fmla="*/ 166688 h 166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69" h="166688">
                      <a:moveTo>
                        <a:pt x="0" y="0"/>
                      </a:moveTo>
                      <a:cubicBezTo>
                        <a:pt x="3373" y="20637"/>
                        <a:pt x="6747" y="41275"/>
                        <a:pt x="9525" y="69056"/>
                      </a:cubicBezTo>
                      <a:cubicBezTo>
                        <a:pt x="12303" y="96837"/>
                        <a:pt x="14486" y="131762"/>
                        <a:pt x="16669" y="166688"/>
                      </a:cubicBezTo>
                    </a:path>
                  </a:pathLst>
                </a:custGeom>
                <a:ln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318" name="Group 317"/>
              <p:cNvGrpSpPr/>
              <p:nvPr/>
            </p:nvGrpSpPr>
            <p:grpSpPr>
              <a:xfrm flipH="1">
                <a:off x="2437897" y="2356082"/>
                <a:ext cx="45720" cy="581444"/>
                <a:chOff x="3009901" y="2356082"/>
                <a:chExt cx="45720" cy="581444"/>
              </a:xfrm>
            </p:grpSpPr>
            <p:sp>
              <p:nvSpPr>
                <p:cNvPr id="325" name="Freeform 324"/>
                <p:cNvSpPr/>
                <p:nvPr/>
              </p:nvSpPr>
              <p:spPr>
                <a:xfrm>
                  <a:off x="3009902" y="2356082"/>
                  <a:ext cx="45719" cy="294250"/>
                </a:xfrm>
                <a:custGeom>
                  <a:avLst/>
                  <a:gdLst>
                    <a:gd name="connsiteX0" fmla="*/ 0 w 16669"/>
                    <a:gd name="connsiteY0" fmla="*/ 0 h 166688"/>
                    <a:gd name="connsiteX1" fmla="*/ 9525 w 16669"/>
                    <a:gd name="connsiteY1" fmla="*/ 69056 h 166688"/>
                    <a:gd name="connsiteX2" fmla="*/ 16669 w 16669"/>
                    <a:gd name="connsiteY2" fmla="*/ 166688 h 166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69" h="166688">
                      <a:moveTo>
                        <a:pt x="0" y="0"/>
                      </a:moveTo>
                      <a:cubicBezTo>
                        <a:pt x="3373" y="20637"/>
                        <a:pt x="6747" y="41275"/>
                        <a:pt x="9525" y="69056"/>
                      </a:cubicBezTo>
                      <a:cubicBezTo>
                        <a:pt x="12303" y="96837"/>
                        <a:pt x="14486" y="131762"/>
                        <a:pt x="16669" y="166688"/>
                      </a:cubicBezTo>
                    </a:path>
                  </a:pathLst>
                </a:custGeom>
                <a:ln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26" name="Freeform 325"/>
                <p:cNvSpPr/>
                <p:nvPr/>
              </p:nvSpPr>
              <p:spPr>
                <a:xfrm flipV="1">
                  <a:off x="3009901" y="2643276"/>
                  <a:ext cx="45719" cy="294250"/>
                </a:xfrm>
                <a:custGeom>
                  <a:avLst/>
                  <a:gdLst>
                    <a:gd name="connsiteX0" fmla="*/ 0 w 16669"/>
                    <a:gd name="connsiteY0" fmla="*/ 0 h 166688"/>
                    <a:gd name="connsiteX1" fmla="*/ 9525 w 16669"/>
                    <a:gd name="connsiteY1" fmla="*/ 69056 h 166688"/>
                    <a:gd name="connsiteX2" fmla="*/ 16669 w 16669"/>
                    <a:gd name="connsiteY2" fmla="*/ 166688 h 166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69" h="166688">
                      <a:moveTo>
                        <a:pt x="0" y="0"/>
                      </a:moveTo>
                      <a:cubicBezTo>
                        <a:pt x="3373" y="20637"/>
                        <a:pt x="6747" y="41275"/>
                        <a:pt x="9525" y="69056"/>
                      </a:cubicBezTo>
                      <a:cubicBezTo>
                        <a:pt x="12303" y="96837"/>
                        <a:pt x="14486" y="131762"/>
                        <a:pt x="16669" y="166688"/>
                      </a:cubicBezTo>
                    </a:path>
                  </a:pathLst>
                </a:custGeom>
                <a:ln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319" name="Group 318"/>
              <p:cNvGrpSpPr/>
              <p:nvPr/>
            </p:nvGrpSpPr>
            <p:grpSpPr>
              <a:xfrm>
                <a:off x="2503646" y="2461693"/>
                <a:ext cx="0" cy="297948"/>
                <a:chOff x="2563178" y="2461693"/>
                <a:chExt cx="0" cy="297948"/>
              </a:xfrm>
            </p:grpSpPr>
            <p:cxnSp>
              <p:nvCxnSpPr>
                <p:cNvPr id="323" name="Straight Connector 322"/>
                <p:cNvCxnSpPr/>
                <p:nvPr/>
              </p:nvCxnSpPr>
              <p:spPr>
                <a:xfrm>
                  <a:off x="2563178" y="2461693"/>
                  <a:ext cx="0" cy="191020"/>
                </a:xfrm>
                <a:prstGeom prst="line">
                  <a:avLst/>
                </a:prstGeom>
                <a:ln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4" name="Straight Connector 323"/>
                <p:cNvCxnSpPr/>
                <p:nvPr/>
              </p:nvCxnSpPr>
              <p:spPr>
                <a:xfrm>
                  <a:off x="2563178" y="2631281"/>
                  <a:ext cx="0" cy="12836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20" name="Group 319"/>
              <p:cNvGrpSpPr/>
              <p:nvPr/>
            </p:nvGrpSpPr>
            <p:grpSpPr>
              <a:xfrm>
                <a:off x="3048444" y="2461693"/>
                <a:ext cx="0" cy="297948"/>
                <a:chOff x="2994184" y="2461693"/>
                <a:chExt cx="0" cy="297948"/>
              </a:xfrm>
            </p:grpSpPr>
            <p:cxnSp>
              <p:nvCxnSpPr>
                <p:cNvPr id="321" name="Straight Connector 320"/>
                <p:cNvCxnSpPr/>
                <p:nvPr/>
              </p:nvCxnSpPr>
              <p:spPr>
                <a:xfrm>
                  <a:off x="2994184" y="2461693"/>
                  <a:ext cx="0" cy="191020"/>
                </a:xfrm>
                <a:prstGeom prst="line">
                  <a:avLst/>
                </a:prstGeom>
                <a:ln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2" name="Straight Connector 321"/>
                <p:cNvCxnSpPr/>
                <p:nvPr/>
              </p:nvCxnSpPr>
              <p:spPr>
                <a:xfrm>
                  <a:off x="2994184" y="2631281"/>
                  <a:ext cx="0" cy="12836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288" name="Straight Connector 287"/>
            <p:cNvCxnSpPr/>
            <p:nvPr/>
          </p:nvCxnSpPr>
          <p:spPr>
            <a:xfrm flipH="1">
              <a:off x="10211452" y="4934860"/>
              <a:ext cx="30833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flipH="1">
              <a:off x="10211452" y="5142113"/>
              <a:ext cx="30833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0" name="TextBox 289"/>
            <p:cNvSpPr txBox="1"/>
            <p:nvPr/>
          </p:nvSpPr>
          <p:spPr>
            <a:xfrm>
              <a:off x="9614592" y="4885206"/>
              <a:ext cx="6976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600" dirty="0" smtClean="0">
                  <a:latin typeface="Arial" panose="020B0604020202020204" pitchFamily="34" charset="0"/>
                </a:rPr>
                <a:t>gap </a:t>
              </a:r>
              <a:r>
                <a:rPr lang="en-GB" sz="1600" i="1" dirty="0">
                  <a:latin typeface="Arial" panose="020B0604020202020204" pitchFamily="34" charset="0"/>
                </a:rPr>
                <a:t>g</a:t>
              </a:r>
              <a:endParaRPr lang="en-GB" sz="1600" dirty="0">
                <a:latin typeface="Arial" panose="020B0604020202020204" pitchFamily="34" charset="0"/>
              </a:endParaRPr>
            </a:p>
          </p:txBody>
        </p:sp>
        <p:cxnSp>
          <p:nvCxnSpPr>
            <p:cNvPr id="291" name="Straight Arrow Connector 290"/>
            <p:cNvCxnSpPr/>
            <p:nvPr/>
          </p:nvCxnSpPr>
          <p:spPr>
            <a:xfrm>
              <a:off x="10343750" y="4934860"/>
              <a:ext cx="0" cy="207252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0" name="Group 299"/>
            <p:cNvGrpSpPr/>
            <p:nvPr/>
          </p:nvGrpSpPr>
          <p:grpSpPr>
            <a:xfrm>
              <a:off x="11765438" y="4896981"/>
              <a:ext cx="308661" cy="287748"/>
              <a:chOff x="2016919" y="1741281"/>
              <a:chExt cx="316434" cy="294995"/>
            </a:xfrm>
          </p:grpSpPr>
          <p:sp>
            <p:nvSpPr>
              <p:cNvPr id="305" name="Rectangle 304"/>
              <p:cNvSpPr/>
              <p:nvPr/>
            </p:nvSpPr>
            <p:spPr>
              <a:xfrm>
                <a:off x="2019300" y="1741281"/>
                <a:ext cx="314053" cy="294993"/>
              </a:xfrm>
              <a:prstGeom prst="rect">
                <a:avLst/>
              </a:prstGeom>
              <a:solidFill>
                <a:srgbClr val="FF0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>
                  <a:latin typeface="Arial" panose="020B0604020202020204" pitchFamily="34" charset="0"/>
                </a:endParaRPr>
              </a:p>
            </p:txBody>
          </p:sp>
          <p:cxnSp>
            <p:nvCxnSpPr>
              <p:cNvPr id="306" name="Straight Connector 305"/>
              <p:cNvCxnSpPr/>
              <p:nvPr/>
            </p:nvCxnSpPr>
            <p:spPr>
              <a:xfrm flipV="1">
                <a:off x="2016919" y="1743045"/>
                <a:ext cx="316434" cy="293231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" name="Straight Connector 306"/>
              <p:cNvCxnSpPr/>
              <p:nvPr/>
            </p:nvCxnSpPr>
            <p:spPr>
              <a:xfrm>
                <a:off x="2019300" y="1741281"/>
                <a:ext cx="314053" cy="294993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1" name="Group 300"/>
            <p:cNvGrpSpPr/>
            <p:nvPr/>
          </p:nvGrpSpPr>
          <p:grpSpPr>
            <a:xfrm>
              <a:off x="11162276" y="4896981"/>
              <a:ext cx="308661" cy="287748"/>
              <a:chOff x="2016919" y="1741281"/>
              <a:chExt cx="316434" cy="294995"/>
            </a:xfrm>
          </p:grpSpPr>
          <p:sp>
            <p:nvSpPr>
              <p:cNvPr id="302" name="Rectangle 301"/>
              <p:cNvSpPr/>
              <p:nvPr/>
            </p:nvSpPr>
            <p:spPr>
              <a:xfrm>
                <a:off x="2019300" y="1741281"/>
                <a:ext cx="314053" cy="294993"/>
              </a:xfrm>
              <a:prstGeom prst="rect">
                <a:avLst/>
              </a:prstGeom>
              <a:solidFill>
                <a:srgbClr val="FF00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>
                  <a:latin typeface="Arial" panose="020B0604020202020204" pitchFamily="34" charset="0"/>
                </a:endParaRPr>
              </a:p>
            </p:txBody>
          </p:sp>
          <p:cxnSp>
            <p:nvCxnSpPr>
              <p:cNvPr id="303" name="Straight Connector 302"/>
              <p:cNvCxnSpPr/>
              <p:nvPr/>
            </p:nvCxnSpPr>
            <p:spPr>
              <a:xfrm flipV="1">
                <a:off x="2016919" y="1743045"/>
                <a:ext cx="316434" cy="293231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" name="Straight Connector 303"/>
              <p:cNvCxnSpPr/>
              <p:nvPr/>
            </p:nvCxnSpPr>
            <p:spPr>
              <a:xfrm>
                <a:off x="2019300" y="1741281"/>
                <a:ext cx="314053" cy="294993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6" name="TextBox 355"/>
                <p:cNvSpPr txBox="1"/>
                <p:nvPr/>
              </p:nvSpPr>
              <p:spPr>
                <a:xfrm>
                  <a:off x="10519783" y="5946575"/>
                  <a:ext cx="1181477" cy="56746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𝑁𝐼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GB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𝐵𝑔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GB" dirty="0">
                    <a:latin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356" name="TextBox 3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19783" y="5946575"/>
                  <a:ext cx="1181477" cy="567463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8</a:t>
            </a:fld>
            <a:endParaRPr lang="en-GB"/>
          </a:p>
        </p:txBody>
      </p:sp>
      <p:grpSp>
        <p:nvGrpSpPr>
          <p:cNvPr id="15" name="Group 14"/>
          <p:cNvGrpSpPr/>
          <p:nvPr/>
        </p:nvGrpSpPr>
        <p:grpSpPr>
          <a:xfrm>
            <a:off x="164534" y="5087493"/>
            <a:ext cx="9183260" cy="1718234"/>
            <a:chOff x="164534" y="5087493"/>
            <a:chExt cx="9183260" cy="1718234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82" b="100000" l="0" r="97950">
                          <a14:backgroundMark x1="29495" y1="4372" x2="29495" y2="4372"/>
                          <a14:backgroundMark x1="63880" y1="2368" x2="63880" y2="2368"/>
                          <a14:backgroundMark x1="79338" y1="4372" x2="79338" y2="437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534" y="5087493"/>
              <a:ext cx="1907457" cy="1649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0" b="19128" l="0" r="100000">
                          <a14:foregroundMark x1="31667" y1="12416" x2="31667" y2="12416"/>
                          <a14:foregroundMark x1="35833" y1="14094" x2="35833" y2="14094"/>
                          <a14:foregroundMark x1="45833" y1="12752" x2="45833" y2="12752"/>
                          <a14:foregroundMark x1="57083" y1="12752" x2="57083" y2="12752"/>
                          <a14:foregroundMark x1="65417" y1="11745" x2="65417" y2="11745"/>
                          <a14:foregroundMark x1="73333" y1="12081" x2="73333" y2="12081"/>
                          <a14:foregroundMark x1="82083" y1="11074" x2="82083" y2="11074"/>
                          <a14:foregroundMark x1="87083" y1="12752" x2="87083" y2="12752"/>
                          <a14:backgroundMark x1="38750" y1="12752" x2="38750" y2="1275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8636"/>
            <a:stretch/>
          </p:blipFill>
          <p:spPr bwMode="auto">
            <a:xfrm>
              <a:off x="1334134" y="6215641"/>
              <a:ext cx="2223258" cy="590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" name="Picture 9"/>
            <p:cNvPicPr>
              <a:picLocks noChangeAspect="1" noChangeArrowheads="1"/>
            </p:cNvPicPr>
            <p:nvPr/>
          </p:nvPicPr>
          <p:blipFill rotWithShape="1">
            <a:blip r:embed="rId12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56376" b="98658" l="19167" r="97917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03" t="57646"/>
            <a:stretch/>
          </p:blipFill>
          <p:spPr bwMode="auto">
            <a:xfrm>
              <a:off x="1818219" y="5123703"/>
              <a:ext cx="1537182" cy="971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3251794" y="5106940"/>
              <a:ext cx="6096000" cy="120032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GB" b="1" dirty="0" smtClean="0">
                  <a:latin typeface="Arial" panose="020B0604020202020204" pitchFamily="34" charset="0"/>
                </a:rPr>
                <a:t>Danfysik ‘</a:t>
              </a:r>
              <a:r>
                <a:rPr lang="en-GB" dirty="0" smtClean="0">
                  <a:latin typeface="Arial" panose="020B0604020202020204" pitchFamily="34" charset="0"/>
                </a:rPr>
                <a:t>Green Magnets’</a:t>
              </a:r>
              <a:endParaRPr lang="en-GB" b="1" dirty="0" smtClean="0">
                <a:latin typeface="Arial" panose="020B0604020202020204" pitchFamily="34" charset="0"/>
              </a:endParaRPr>
            </a:p>
            <a:p>
              <a:r>
                <a:rPr lang="en-GB" b="1" dirty="0" smtClean="0">
                  <a:latin typeface="Arial" panose="020B0604020202020204" pitchFamily="34" charset="0"/>
                </a:rPr>
                <a:t>30</a:t>
              </a:r>
              <a:r>
                <a:rPr lang="en-GB" b="1" dirty="0">
                  <a:latin typeface="Arial" panose="020B0604020202020204" pitchFamily="34" charset="0"/>
                </a:rPr>
                <a:t>° </a:t>
              </a:r>
              <a:r>
                <a:rPr lang="en-GB" dirty="0">
                  <a:latin typeface="Arial" panose="020B0604020202020204" pitchFamily="34" charset="0"/>
                </a:rPr>
                <a:t>dipole for ASTRID2 injector, Aarhus</a:t>
              </a:r>
            </a:p>
            <a:p>
              <a:r>
                <a:rPr lang="en-GB" b="1" dirty="0">
                  <a:latin typeface="Arial" panose="020B0604020202020204" pitchFamily="34" charset="0"/>
                </a:rPr>
                <a:t>1 T</a:t>
              </a:r>
              <a:r>
                <a:rPr lang="en-GB" dirty="0">
                  <a:latin typeface="Arial" panose="020B0604020202020204" pitchFamily="34" charset="0"/>
                </a:rPr>
                <a:t>, </a:t>
              </a:r>
              <a:r>
                <a:rPr lang="en-GB" b="1" dirty="0">
                  <a:latin typeface="Arial" panose="020B0604020202020204" pitchFamily="34" charset="0"/>
                </a:rPr>
                <a:t>30 mm </a:t>
              </a:r>
              <a:r>
                <a:rPr lang="en-GB" dirty="0">
                  <a:latin typeface="Arial" panose="020B0604020202020204" pitchFamily="34" charset="0"/>
                </a:rPr>
                <a:t>gap, </a:t>
              </a:r>
              <a:r>
                <a:rPr lang="en-GB" b="1" dirty="0">
                  <a:latin typeface="Arial" panose="020B0604020202020204" pitchFamily="34" charset="0"/>
                </a:rPr>
                <a:t>1000 mm </a:t>
              </a:r>
              <a:r>
                <a:rPr lang="en-GB" dirty="0">
                  <a:latin typeface="Arial" panose="020B0604020202020204" pitchFamily="34" charset="0"/>
                </a:rPr>
                <a:t>length</a:t>
              </a:r>
            </a:p>
            <a:p>
              <a:r>
                <a:rPr lang="en-GB" dirty="0" smtClean="0">
                  <a:latin typeface="Arial" panose="020B0604020202020204" pitchFamily="34" charset="0"/>
                </a:rPr>
                <a:t>Adjustment: </a:t>
              </a:r>
              <a:r>
                <a:rPr lang="en-GB" b="1" dirty="0">
                  <a:latin typeface="Arial" panose="020B0604020202020204" pitchFamily="34" charset="0"/>
                </a:rPr>
                <a:t>±3%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9351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515938" y="2317038"/>
            <a:ext cx="831659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400" b="1" spc="-16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Adjustable PMs for accelerators</a:t>
            </a:r>
            <a:endParaRPr kumimoji="0" lang="en-US" sz="4400" b="1" i="0" u="none" strike="noStrike" kern="1200" cap="none" spc="-15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BAF2C3-EC07-3149-9606-B755707208BA}"/>
              </a:ext>
            </a:extLst>
          </p:cNvPr>
          <p:cNvSpPr/>
          <p:nvPr/>
        </p:nvSpPr>
        <p:spPr>
          <a:xfrm>
            <a:off x="527089" y="3452563"/>
            <a:ext cx="57456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Upgrades and new concepts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210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45607</TotalTime>
  <Words>2383</Words>
  <Application>Microsoft Office PowerPoint</Application>
  <PresentationFormat>Widescreen</PresentationFormat>
  <Paragraphs>388</Paragraphs>
  <Slides>26</Slides>
  <Notes>7</Notes>
  <HiddenSlides>0</HiddenSlides>
  <MMClips>2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37" baseType="lpstr">
      <vt:lpstr>游ゴシック</vt:lpstr>
      <vt:lpstr>Arial</vt:lpstr>
      <vt:lpstr>Arial Regular</vt:lpstr>
      <vt:lpstr>Calibri</vt:lpstr>
      <vt:lpstr>Cambria Math</vt:lpstr>
      <vt:lpstr>Lucida Grande</vt:lpstr>
      <vt:lpstr>Wingdings</vt:lpstr>
      <vt:lpstr>ヒラギノ角ゴ Pro W3</vt:lpstr>
      <vt:lpstr>Office Theme</vt:lpstr>
      <vt:lpstr>Font and logo master</vt:lpstr>
      <vt:lpstr>1_Font and logo master</vt:lpstr>
      <vt:lpstr>PowerPoint Presentation</vt:lpstr>
      <vt:lpstr>PowerPoint Presentation</vt:lpstr>
      <vt:lpstr>PowerPoint Presentation</vt:lpstr>
      <vt:lpstr>Permanent Magnet Quadrupoles</vt:lpstr>
      <vt:lpstr>Beamline Magnets</vt:lpstr>
      <vt:lpstr>PM magnets for nanobeams</vt:lpstr>
      <vt:lpstr>Temperature stability</vt:lpstr>
      <vt:lpstr>Tuning</vt:lpstr>
      <vt:lpstr>PowerPoint Presentation</vt:lpstr>
      <vt:lpstr>Sirius “Superbend” Dipole</vt:lpstr>
      <vt:lpstr>SPring-8 magnet R&amp;D</vt:lpstr>
      <vt:lpstr>SOLEIL Tunable Quadrupole: QUAPEVA</vt:lpstr>
      <vt:lpstr>CUBE-ECRIS for Ion Sources</vt:lpstr>
      <vt:lpstr>PowerPoint Presentation</vt:lpstr>
      <vt:lpstr>The ZEPTO project</vt:lpstr>
      <vt:lpstr>ZEPTO Q1: High Strength</vt:lpstr>
      <vt:lpstr>Engineering of High Strength Quad</vt:lpstr>
      <vt:lpstr>ZEPTO Q2: High Dynamic Range</vt:lpstr>
      <vt:lpstr>Magnet Centre Movement</vt:lpstr>
      <vt:lpstr>ZEPTO Dipole</vt:lpstr>
      <vt:lpstr>ZEPTO Dipole Construction</vt:lpstr>
      <vt:lpstr>ZEPTO Dipole Measurements</vt:lpstr>
      <vt:lpstr>ZEPTO Diamond Quadrupole</vt:lpstr>
      <vt:lpstr>Other PM applications</vt:lpstr>
      <vt:lpstr>Conclusions</vt:lpstr>
      <vt:lpstr>PowerPoint Presentation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Permanent Magnets for Accelerators</dc:title>
  <dc:creator>Shepherd, Ben (STFC,DL,AST)</dc:creator>
  <cp:lastModifiedBy>Shepherd, Ben (STFC,DL,AST)</cp:lastModifiedBy>
  <cp:revision>232</cp:revision>
  <dcterms:created xsi:type="dcterms:W3CDTF">2020-02-28T09:37:16Z</dcterms:created>
  <dcterms:modified xsi:type="dcterms:W3CDTF">2021-01-27T09:25:17Z</dcterms:modified>
</cp:coreProperties>
</file>