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autoCompressPictures="0">
  <p:sldMasterIdLst>
    <p:sldMasterId id="2147483660" r:id="rId1"/>
  </p:sldMasterIdLst>
  <p:notesMasterIdLst>
    <p:notesMasterId r:id="rId2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12192000" cy="6858000"/>
  <p:notesSz cx="6858000" cy="9144000"/>
  <p:embeddedFontLst>
    <p:embeddedFont>
      <p:font typeface="Arial Black" panose="020B0A04020102020204" pitchFamily="34" charset="0"/>
      <p:bold r:id="rId22"/>
    </p:embeddedFont>
    <p:embeddedFont>
      <p:font typeface="Arial Rounded MT Bold" panose="020F0704030504030204" pitchFamily="34" charset="0"/>
      <p:regular r:id="rId23"/>
    </p:embeddedFont>
    <p:embeddedFont>
      <p:font typeface="Calibri" panose="020F0502020204030204" pitchFamily="34" charset="0"/>
      <p:regular r:id="rId24"/>
      <p:bold r:id="rId25"/>
      <p:italic r:id="rId26"/>
      <p:boldItalic r:id="rId27"/>
    </p:embeddedFont>
    <p:embeddedFont>
      <p:font typeface="Franklin Gothic Book" panose="020B0503020102020204" pitchFamily="34" charset="0"/>
      <p:regular r:id="rId28"/>
      <p:italic r:id="rId29"/>
    </p:embeddedFont>
    <p:embeddedFont>
      <p:font typeface="Franklin Gothic Medium" panose="020B0603020102020204" pitchFamily="34" charset="0"/>
      <p:regular r:id="rId30"/>
      <p:italic r:id="rId3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6"/>
    <a:srgbClr val="FFFFCC"/>
    <a:srgbClr val="008000"/>
    <a:srgbClr val="2F5597"/>
    <a:srgbClr val="4F047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508" autoAdjust="0"/>
    <p:restoredTop sz="94655"/>
  </p:normalViewPr>
  <p:slideViewPr>
    <p:cSldViewPr snapToGrid="0" snapToObjects="1">
      <p:cViewPr varScale="1">
        <p:scale>
          <a:sx n="128" d="100"/>
          <a:sy n="128" d="100"/>
        </p:scale>
        <p:origin x="108" y="52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5.fntdata"/><Relationship Id="rId3" Type="http://schemas.openxmlformats.org/officeDocument/2006/relationships/slide" Target="slides/slide2.xml"/><Relationship Id="rId21" Type="http://schemas.openxmlformats.org/officeDocument/2006/relationships/notesMaster" Target="notesMasters/notesMaster1.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4.fntdata"/><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3.fntdata"/><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2.fntdata"/><Relationship Id="rId28" Type="http://schemas.openxmlformats.org/officeDocument/2006/relationships/font" Target="fonts/font7.fntdata"/><Relationship Id="rId36"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0.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1.fntdata"/><Relationship Id="rId27" Type="http://schemas.openxmlformats.org/officeDocument/2006/relationships/font" Target="fonts/font6.fntdata"/><Relationship Id="rId30" Type="http://schemas.openxmlformats.org/officeDocument/2006/relationships/font" Target="fonts/font9.fntdata"/><Relationship Id="rId35"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rker, Brett" userId="6989d706-e1f3-4cda-ab7c-6c1216d22d98" providerId="ADAL" clId="{46C00E05-3D43-42BF-9E20-19AC637688DC}"/>
    <pc:docChg chg="undo custSel addSld delSld modSld modMainMaster">
      <pc:chgData name="Parker, Brett" userId="6989d706-e1f3-4cda-ab7c-6c1216d22d98" providerId="ADAL" clId="{46C00E05-3D43-42BF-9E20-19AC637688DC}" dt="2021-01-31T19:15:04.359" v="492" actId="207"/>
      <pc:docMkLst>
        <pc:docMk/>
      </pc:docMkLst>
      <pc:sldChg chg="addSp modSp mod">
        <pc:chgData name="Parker, Brett" userId="6989d706-e1f3-4cda-ab7c-6c1216d22d98" providerId="ADAL" clId="{46C00E05-3D43-42BF-9E20-19AC637688DC}" dt="2021-01-31T19:08:33.303" v="471" actId="947"/>
        <pc:sldMkLst>
          <pc:docMk/>
          <pc:sldMk cId="76914611" sldId="256"/>
        </pc:sldMkLst>
        <pc:spChg chg="mod">
          <ac:chgData name="Parker, Brett" userId="6989d706-e1f3-4cda-ab7c-6c1216d22d98" providerId="ADAL" clId="{46C00E05-3D43-42BF-9E20-19AC637688DC}" dt="2021-01-31T19:05:34.401" v="467" actId="1035"/>
          <ac:spMkLst>
            <pc:docMk/>
            <pc:sldMk cId="76914611" sldId="256"/>
            <ac:spMk id="2" creationId="{00000000-0000-0000-0000-000000000000}"/>
          </ac:spMkLst>
        </pc:spChg>
        <pc:spChg chg="mod">
          <ac:chgData name="Parker, Brett" userId="6989d706-e1f3-4cda-ab7c-6c1216d22d98" providerId="ADAL" clId="{46C00E05-3D43-42BF-9E20-19AC637688DC}" dt="2021-01-31T19:08:33.303" v="471" actId="947"/>
          <ac:spMkLst>
            <pc:docMk/>
            <pc:sldMk cId="76914611" sldId="256"/>
            <ac:spMk id="3" creationId="{00000000-0000-0000-0000-000000000000}"/>
          </ac:spMkLst>
        </pc:spChg>
        <pc:spChg chg="add mod">
          <ac:chgData name="Parker, Brett" userId="6989d706-e1f3-4cda-ab7c-6c1216d22d98" providerId="ADAL" clId="{46C00E05-3D43-42BF-9E20-19AC637688DC}" dt="2021-01-31T19:06:46.861" v="468" actId="554"/>
          <ac:spMkLst>
            <pc:docMk/>
            <pc:sldMk cId="76914611" sldId="256"/>
            <ac:spMk id="4" creationId="{A0184A94-8557-400E-AC34-469A1E23E5D9}"/>
          </ac:spMkLst>
        </pc:spChg>
        <pc:picChg chg="add mod">
          <ac:chgData name="Parker, Brett" userId="6989d706-e1f3-4cda-ab7c-6c1216d22d98" providerId="ADAL" clId="{46C00E05-3D43-42BF-9E20-19AC637688DC}" dt="2021-01-31T19:06:46.861" v="468" actId="554"/>
          <ac:picMkLst>
            <pc:docMk/>
            <pc:sldMk cId="76914611" sldId="256"/>
            <ac:picMk id="5" creationId="{4C0222BD-B504-4F27-B6CB-DA899847AB0C}"/>
          </ac:picMkLst>
        </pc:picChg>
      </pc:sldChg>
      <pc:sldChg chg="addSp delSp modSp mod modAnim">
        <pc:chgData name="Parker, Brett" userId="6989d706-e1f3-4cda-ab7c-6c1216d22d98" providerId="ADAL" clId="{46C00E05-3D43-42BF-9E20-19AC637688DC}" dt="2021-01-31T19:12:18.141" v="486"/>
        <pc:sldMkLst>
          <pc:docMk/>
          <pc:sldMk cId="979214441" sldId="257"/>
        </pc:sldMkLst>
        <pc:spChg chg="add mod">
          <ac:chgData name="Parker, Brett" userId="6989d706-e1f3-4cda-ab7c-6c1216d22d98" providerId="ADAL" clId="{46C00E05-3D43-42BF-9E20-19AC637688DC}" dt="2021-01-31T18:26:13.886" v="138" actId="947"/>
          <ac:spMkLst>
            <pc:docMk/>
            <pc:sldMk cId="979214441" sldId="257"/>
            <ac:spMk id="2" creationId="{765D3A31-79D8-4ECF-814B-33B0D662B0E5}"/>
          </ac:spMkLst>
        </pc:spChg>
        <pc:spChg chg="add mod">
          <ac:chgData name="Parker, Brett" userId="6989d706-e1f3-4cda-ab7c-6c1216d22d98" providerId="ADAL" clId="{46C00E05-3D43-42BF-9E20-19AC637688DC}" dt="2021-01-31T19:11:46.430" v="476" actId="14100"/>
          <ac:spMkLst>
            <pc:docMk/>
            <pc:sldMk cId="979214441" sldId="257"/>
            <ac:spMk id="3" creationId="{F22D85BE-0E25-491D-8022-139BC7B99274}"/>
          </ac:spMkLst>
        </pc:spChg>
        <pc:spChg chg="add mod">
          <ac:chgData name="Parker, Brett" userId="6989d706-e1f3-4cda-ab7c-6c1216d22d98" providerId="ADAL" clId="{46C00E05-3D43-42BF-9E20-19AC637688DC}" dt="2021-01-31T18:23:03.330" v="123"/>
          <ac:spMkLst>
            <pc:docMk/>
            <pc:sldMk cId="979214441" sldId="257"/>
            <ac:spMk id="4" creationId="{408BC90D-325B-48CD-A1AF-2EC84FD9A878}"/>
          </ac:spMkLst>
        </pc:spChg>
        <pc:spChg chg="del">
          <ac:chgData name="Parker, Brett" userId="6989d706-e1f3-4cda-ab7c-6c1216d22d98" providerId="ADAL" clId="{46C00E05-3D43-42BF-9E20-19AC637688DC}" dt="2021-01-31T17:58:40.415" v="3" actId="478"/>
          <ac:spMkLst>
            <pc:docMk/>
            <pc:sldMk cId="979214441" sldId="257"/>
            <ac:spMk id="4" creationId="{E639C289-5E9D-C643-AFF0-A063ECFA190F}"/>
          </ac:spMkLst>
        </pc:spChg>
        <pc:spChg chg="del">
          <ac:chgData name="Parker, Brett" userId="6989d706-e1f3-4cda-ab7c-6c1216d22d98" providerId="ADAL" clId="{46C00E05-3D43-42BF-9E20-19AC637688DC}" dt="2021-01-31T17:58:34.050" v="2" actId="478"/>
          <ac:spMkLst>
            <pc:docMk/>
            <pc:sldMk cId="979214441" sldId="257"/>
            <ac:spMk id="5" creationId="{1183A62E-3D72-814D-853A-C2D3FF2B45A9}"/>
          </ac:spMkLst>
        </pc:spChg>
        <pc:spChg chg="add mod">
          <ac:chgData name="Parker, Brett" userId="6989d706-e1f3-4cda-ab7c-6c1216d22d98" providerId="ADAL" clId="{46C00E05-3D43-42BF-9E20-19AC637688DC}" dt="2021-01-31T18:23:03.330" v="123"/>
          <ac:spMkLst>
            <pc:docMk/>
            <pc:sldMk cId="979214441" sldId="257"/>
            <ac:spMk id="5" creationId="{20E3179F-C2DF-46CA-BAEA-AA377936BC23}"/>
          </ac:spMkLst>
        </pc:spChg>
        <pc:spChg chg="del">
          <ac:chgData name="Parker, Brett" userId="6989d706-e1f3-4cda-ab7c-6c1216d22d98" providerId="ADAL" clId="{46C00E05-3D43-42BF-9E20-19AC637688DC}" dt="2021-01-31T17:59:28.623" v="4" actId="478"/>
          <ac:spMkLst>
            <pc:docMk/>
            <pc:sldMk cId="979214441" sldId="257"/>
            <ac:spMk id="6" creationId="{99832D18-1CE8-2C4E-8E1E-1AC031A44D0B}"/>
          </ac:spMkLst>
        </pc:spChg>
        <pc:spChg chg="add mod">
          <ac:chgData name="Parker, Brett" userId="6989d706-e1f3-4cda-ab7c-6c1216d22d98" providerId="ADAL" clId="{46C00E05-3D43-42BF-9E20-19AC637688DC}" dt="2021-01-31T19:12:12.941" v="485" actId="164"/>
          <ac:spMkLst>
            <pc:docMk/>
            <pc:sldMk cId="979214441" sldId="257"/>
            <ac:spMk id="6" creationId="{D0D03EBE-F347-4131-9BBE-3E6720C06DD5}"/>
          </ac:spMkLst>
        </pc:spChg>
        <pc:spChg chg="mod">
          <ac:chgData name="Parker, Brett" userId="6989d706-e1f3-4cda-ab7c-6c1216d22d98" providerId="ADAL" clId="{46C00E05-3D43-42BF-9E20-19AC637688DC}" dt="2021-01-31T18:19:29.388" v="119"/>
          <ac:spMkLst>
            <pc:docMk/>
            <pc:sldMk cId="979214441" sldId="257"/>
            <ac:spMk id="7" creationId="{38A38634-6CFE-9947-8EE6-5E29D363CD0D}"/>
          </ac:spMkLst>
        </pc:spChg>
        <pc:spChg chg="add mod">
          <ac:chgData name="Parker, Brett" userId="6989d706-e1f3-4cda-ab7c-6c1216d22d98" providerId="ADAL" clId="{46C00E05-3D43-42BF-9E20-19AC637688DC}" dt="2021-01-31T19:12:12.941" v="485" actId="164"/>
          <ac:spMkLst>
            <pc:docMk/>
            <pc:sldMk cId="979214441" sldId="257"/>
            <ac:spMk id="8" creationId="{4149A2B6-D53B-4C34-886C-F5CFB21BCC77}"/>
          </ac:spMkLst>
        </pc:spChg>
        <pc:grpChg chg="add mod">
          <ac:chgData name="Parker, Brett" userId="6989d706-e1f3-4cda-ab7c-6c1216d22d98" providerId="ADAL" clId="{46C00E05-3D43-42BF-9E20-19AC637688DC}" dt="2021-01-31T19:12:12.941" v="485" actId="164"/>
          <ac:grpSpMkLst>
            <pc:docMk/>
            <pc:sldMk cId="979214441" sldId="257"/>
            <ac:grpSpMk id="9" creationId="{BBB96006-C622-439C-A48F-64F30BE3852C}"/>
          </ac:grpSpMkLst>
        </pc:grpChg>
      </pc:sldChg>
      <pc:sldChg chg="del">
        <pc:chgData name="Parker, Brett" userId="6989d706-e1f3-4cda-ab7c-6c1216d22d98" providerId="ADAL" clId="{46C00E05-3D43-42BF-9E20-19AC637688DC}" dt="2021-01-31T17:58:21.032" v="1" actId="47"/>
        <pc:sldMkLst>
          <pc:docMk/>
          <pc:sldMk cId="1543211811" sldId="258"/>
        </pc:sldMkLst>
      </pc:sldChg>
      <pc:sldChg chg="add del">
        <pc:chgData name="Parker, Brett" userId="6989d706-e1f3-4cda-ab7c-6c1216d22d98" providerId="ADAL" clId="{46C00E05-3D43-42BF-9E20-19AC637688DC}" dt="2021-01-31T18:26:30.195" v="139" actId="47"/>
        <pc:sldMkLst>
          <pc:docMk/>
          <pc:sldMk cId="3233202939" sldId="258"/>
        </pc:sldMkLst>
      </pc:sldChg>
      <pc:sldChg chg="addSp delSp modSp add mod setBg delAnim">
        <pc:chgData name="Parker, Brett" userId="6989d706-e1f3-4cda-ab7c-6c1216d22d98" providerId="ADAL" clId="{46C00E05-3D43-42BF-9E20-19AC637688DC}" dt="2021-01-31T18:41:45.380" v="290"/>
        <pc:sldMkLst>
          <pc:docMk/>
          <pc:sldMk cId="3535931127" sldId="258"/>
        </pc:sldMkLst>
        <pc:spChg chg="del">
          <ac:chgData name="Parker, Brett" userId="6989d706-e1f3-4cda-ab7c-6c1216d22d98" providerId="ADAL" clId="{46C00E05-3D43-42BF-9E20-19AC637688DC}" dt="2021-01-31T18:26:52.332" v="141" actId="478"/>
          <ac:spMkLst>
            <pc:docMk/>
            <pc:sldMk cId="3535931127" sldId="258"/>
            <ac:spMk id="3" creationId="{F22D85BE-0E25-491D-8022-139BC7B99274}"/>
          </ac:spMkLst>
        </pc:spChg>
        <pc:spChg chg="del">
          <ac:chgData name="Parker, Brett" userId="6989d706-e1f3-4cda-ab7c-6c1216d22d98" providerId="ADAL" clId="{46C00E05-3D43-42BF-9E20-19AC637688DC}" dt="2021-01-31T18:26:56.866" v="142" actId="478"/>
          <ac:spMkLst>
            <pc:docMk/>
            <pc:sldMk cId="3535931127" sldId="258"/>
            <ac:spMk id="4" creationId="{408BC90D-325B-48CD-A1AF-2EC84FD9A878}"/>
          </ac:spMkLst>
        </pc:spChg>
        <pc:spChg chg="del">
          <ac:chgData name="Parker, Brett" userId="6989d706-e1f3-4cda-ab7c-6c1216d22d98" providerId="ADAL" clId="{46C00E05-3D43-42BF-9E20-19AC637688DC}" dt="2021-01-31T18:26:56.866" v="142" actId="478"/>
          <ac:spMkLst>
            <pc:docMk/>
            <pc:sldMk cId="3535931127" sldId="258"/>
            <ac:spMk id="5" creationId="{20E3179F-C2DF-46CA-BAEA-AA377936BC23}"/>
          </ac:spMkLst>
        </pc:spChg>
        <pc:spChg chg="del">
          <ac:chgData name="Parker, Brett" userId="6989d706-e1f3-4cda-ab7c-6c1216d22d98" providerId="ADAL" clId="{46C00E05-3D43-42BF-9E20-19AC637688DC}" dt="2021-01-31T18:26:59.257" v="143" actId="478"/>
          <ac:spMkLst>
            <pc:docMk/>
            <pc:sldMk cId="3535931127" sldId="258"/>
            <ac:spMk id="6" creationId="{D0D03EBE-F347-4131-9BBE-3E6720C06DD5}"/>
          </ac:spMkLst>
        </pc:spChg>
        <pc:spChg chg="del mod">
          <ac:chgData name="Parker, Brett" userId="6989d706-e1f3-4cda-ab7c-6c1216d22d98" providerId="ADAL" clId="{46C00E05-3D43-42BF-9E20-19AC637688DC}" dt="2021-01-31T18:41:37.216" v="289" actId="478"/>
          <ac:spMkLst>
            <pc:docMk/>
            <pc:sldMk cId="3535931127" sldId="258"/>
            <ac:spMk id="7" creationId="{38A38634-6CFE-9947-8EE6-5E29D363CD0D}"/>
          </ac:spMkLst>
        </pc:spChg>
        <pc:spChg chg="add mod">
          <ac:chgData name="Parker, Brett" userId="6989d706-e1f3-4cda-ab7c-6c1216d22d98" providerId="ADAL" clId="{46C00E05-3D43-42BF-9E20-19AC637688DC}" dt="2021-01-31T18:28:38.753" v="148"/>
          <ac:spMkLst>
            <pc:docMk/>
            <pc:sldMk cId="3535931127" sldId="258"/>
            <ac:spMk id="8" creationId="{F89509CE-74B9-4BE1-8062-74647611A2BF}"/>
          </ac:spMkLst>
        </pc:spChg>
        <pc:spChg chg="add mod">
          <ac:chgData name="Parker, Brett" userId="6989d706-e1f3-4cda-ab7c-6c1216d22d98" providerId="ADAL" clId="{46C00E05-3D43-42BF-9E20-19AC637688DC}" dt="2021-01-31T18:41:45.380" v="290"/>
          <ac:spMkLst>
            <pc:docMk/>
            <pc:sldMk cId="3535931127" sldId="258"/>
            <ac:spMk id="9" creationId="{C0D308F1-60A0-4A06-AFC5-B622723DE002}"/>
          </ac:spMkLst>
        </pc:spChg>
      </pc:sldChg>
      <pc:sldChg chg="addSp modSp add mod">
        <pc:chgData name="Parker, Brett" userId="6989d706-e1f3-4cda-ab7c-6c1216d22d98" providerId="ADAL" clId="{46C00E05-3D43-42BF-9E20-19AC637688DC}" dt="2021-01-31T18:29:35.948" v="164" actId="1035"/>
        <pc:sldMkLst>
          <pc:docMk/>
          <pc:sldMk cId="3526394960" sldId="259"/>
        </pc:sldMkLst>
        <pc:spChg chg="add mod">
          <ac:chgData name="Parker, Brett" userId="6989d706-e1f3-4cda-ab7c-6c1216d22d98" providerId="ADAL" clId="{46C00E05-3D43-42BF-9E20-19AC637688DC}" dt="2021-01-31T18:29:22.755" v="149"/>
          <ac:spMkLst>
            <pc:docMk/>
            <pc:sldMk cId="3526394960" sldId="259"/>
            <ac:spMk id="6" creationId="{B215F011-80F1-45A2-B7B9-433E63E1E4E6}"/>
          </ac:spMkLst>
        </pc:spChg>
        <pc:spChg chg="add mod">
          <ac:chgData name="Parker, Brett" userId="6989d706-e1f3-4cda-ab7c-6c1216d22d98" providerId="ADAL" clId="{46C00E05-3D43-42BF-9E20-19AC637688DC}" dt="2021-01-31T18:29:35.948" v="164" actId="1035"/>
          <ac:spMkLst>
            <pc:docMk/>
            <pc:sldMk cId="3526394960" sldId="259"/>
            <ac:spMk id="8" creationId="{9C6B163D-5D71-4032-8154-CD2B0D5C2147}"/>
          </ac:spMkLst>
        </pc:spChg>
        <pc:picChg chg="add mod">
          <ac:chgData name="Parker, Brett" userId="6989d706-e1f3-4cda-ab7c-6c1216d22d98" providerId="ADAL" clId="{46C00E05-3D43-42BF-9E20-19AC637688DC}" dt="2021-01-31T18:29:22.755" v="149"/>
          <ac:picMkLst>
            <pc:docMk/>
            <pc:sldMk cId="3526394960" sldId="259"/>
            <ac:picMk id="4" creationId="{4ECFEFB4-C335-44F5-A85A-7A2BD1A6B9B1}"/>
          </ac:picMkLst>
        </pc:picChg>
        <pc:picChg chg="add mod">
          <ac:chgData name="Parker, Brett" userId="6989d706-e1f3-4cda-ab7c-6c1216d22d98" providerId="ADAL" clId="{46C00E05-3D43-42BF-9E20-19AC637688DC}" dt="2021-01-31T18:29:22.755" v="149"/>
          <ac:picMkLst>
            <pc:docMk/>
            <pc:sldMk cId="3526394960" sldId="259"/>
            <ac:picMk id="5" creationId="{8A6875DD-4EAB-4824-9A29-CE597F0317B3}"/>
          </ac:picMkLst>
        </pc:picChg>
        <pc:picChg chg="add mod">
          <ac:chgData name="Parker, Brett" userId="6989d706-e1f3-4cda-ab7c-6c1216d22d98" providerId="ADAL" clId="{46C00E05-3D43-42BF-9E20-19AC637688DC}" dt="2021-01-31T18:29:22.755" v="149"/>
          <ac:picMkLst>
            <pc:docMk/>
            <pc:sldMk cId="3526394960" sldId="259"/>
            <ac:picMk id="9" creationId="{64DAC312-037D-4113-B31C-9CD7E1D7A6E1}"/>
          </ac:picMkLst>
        </pc:picChg>
      </pc:sldChg>
      <pc:sldChg chg="addSp delSp modSp add mod">
        <pc:chgData name="Parker, Brett" userId="6989d706-e1f3-4cda-ab7c-6c1216d22d98" providerId="ADAL" clId="{46C00E05-3D43-42BF-9E20-19AC637688DC}" dt="2021-01-31T18:37:08.630" v="281" actId="947"/>
        <pc:sldMkLst>
          <pc:docMk/>
          <pc:sldMk cId="1672280722" sldId="260"/>
        </pc:sldMkLst>
        <pc:spChg chg="add del mod">
          <ac:chgData name="Parker, Brett" userId="6989d706-e1f3-4cda-ab7c-6c1216d22d98" providerId="ADAL" clId="{46C00E05-3D43-42BF-9E20-19AC637688DC}" dt="2021-01-31T18:33:05.663" v="206" actId="478"/>
          <ac:spMkLst>
            <pc:docMk/>
            <pc:sldMk cId="1672280722" sldId="260"/>
            <ac:spMk id="4" creationId="{D53B85A2-EF67-4A80-81E7-17204130C1C1}"/>
          </ac:spMkLst>
        </pc:spChg>
        <pc:spChg chg="add del mod">
          <ac:chgData name="Parker, Brett" userId="6989d706-e1f3-4cda-ab7c-6c1216d22d98" providerId="ADAL" clId="{46C00E05-3D43-42BF-9E20-19AC637688DC}" dt="2021-01-31T18:31:31.478" v="171" actId="478"/>
          <ac:spMkLst>
            <pc:docMk/>
            <pc:sldMk cId="1672280722" sldId="260"/>
            <ac:spMk id="5" creationId="{45B105D3-0205-495B-B3BF-C36450179581}"/>
          </ac:spMkLst>
        </pc:spChg>
        <pc:spChg chg="mod">
          <ac:chgData name="Parker, Brett" userId="6989d706-e1f3-4cda-ab7c-6c1216d22d98" providerId="ADAL" clId="{46C00E05-3D43-42BF-9E20-19AC637688DC}" dt="2021-01-31T18:31:21.077" v="170"/>
          <ac:spMkLst>
            <pc:docMk/>
            <pc:sldMk cId="1672280722" sldId="260"/>
            <ac:spMk id="8" creationId="{7D8B2BF7-8C4B-4290-9408-28FA61139B4D}"/>
          </ac:spMkLst>
        </pc:spChg>
        <pc:spChg chg="mod">
          <ac:chgData name="Parker, Brett" userId="6989d706-e1f3-4cda-ab7c-6c1216d22d98" providerId="ADAL" clId="{46C00E05-3D43-42BF-9E20-19AC637688DC}" dt="2021-01-31T18:31:21.077" v="170"/>
          <ac:spMkLst>
            <pc:docMk/>
            <pc:sldMk cId="1672280722" sldId="260"/>
            <ac:spMk id="13" creationId="{633CA501-E149-4F37-B324-3622DEA7F2CB}"/>
          </ac:spMkLst>
        </pc:spChg>
        <pc:spChg chg="mod">
          <ac:chgData name="Parker, Brett" userId="6989d706-e1f3-4cda-ab7c-6c1216d22d98" providerId="ADAL" clId="{46C00E05-3D43-42BF-9E20-19AC637688DC}" dt="2021-01-31T18:31:21.077" v="170"/>
          <ac:spMkLst>
            <pc:docMk/>
            <pc:sldMk cId="1672280722" sldId="260"/>
            <ac:spMk id="14" creationId="{27E47D36-57E1-433E-8B0A-00F060608FE1}"/>
          </ac:spMkLst>
        </pc:spChg>
        <pc:spChg chg="mod">
          <ac:chgData name="Parker, Brett" userId="6989d706-e1f3-4cda-ab7c-6c1216d22d98" providerId="ADAL" clId="{46C00E05-3D43-42BF-9E20-19AC637688DC}" dt="2021-01-31T18:31:21.077" v="170"/>
          <ac:spMkLst>
            <pc:docMk/>
            <pc:sldMk cId="1672280722" sldId="260"/>
            <ac:spMk id="16" creationId="{F6902C4E-CFF4-4F26-8D2E-502D771D19E9}"/>
          </ac:spMkLst>
        </pc:spChg>
        <pc:spChg chg="mod">
          <ac:chgData name="Parker, Brett" userId="6989d706-e1f3-4cda-ab7c-6c1216d22d98" providerId="ADAL" clId="{46C00E05-3D43-42BF-9E20-19AC637688DC}" dt="2021-01-31T18:31:21.077" v="170"/>
          <ac:spMkLst>
            <pc:docMk/>
            <pc:sldMk cId="1672280722" sldId="260"/>
            <ac:spMk id="18" creationId="{014156F7-09DD-4540-9DAB-37591C19F7FC}"/>
          </ac:spMkLst>
        </pc:spChg>
        <pc:spChg chg="mod">
          <ac:chgData name="Parker, Brett" userId="6989d706-e1f3-4cda-ab7c-6c1216d22d98" providerId="ADAL" clId="{46C00E05-3D43-42BF-9E20-19AC637688DC}" dt="2021-01-31T18:31:21.077" v="170"/>
          <ac:spMkLst>
            <pc:docMk/>
            <pc:sldMk cId="1672280722" sldId="260"/>
            <ac:spMk id="20" creationId="{A6BDDB34-BFB8-4D44-B506-C2BF754893D8}"/>
          </ac:spMkLst>
        </pc:spChg>
        <pc:spChg chg="mod">
          <ac:chgData name="Parker, Brett" userId="6989d706-e1f3-4cda-ab7c-6c1216d22d98" providerId="ADAL" clId="{46C00E05-3D43-42BF-9E20-19AC637688DC}" dt="2021-01-31T18:31:21.077" v="170"/>
          <ac:spMkLst>
            <pc:docMk/>
            <pc:sldMk cId="1672280722" sldId="260"/>
            <ac:spMk id="21" creationId="{7A53C7DD-64F3-467F-84AA-66E214F3E3E8}"/>
          </ac:spMkLst>
        </pc:spChg>
        <pc:spChg chg="mod">
          <ac:chgData name="Parker, Brett" userId="6989d706-e1f3-4cda-ab7c-6c1216d22d98" providerId="ADAL" clId="{46C00E05-3D43-42BF-9E20-19AC637688DC}" dt="2021-01-31T18:31:21.077" v="170"/>
          <ac:spMkLst>
            <pc:docMk/>
            <pc:sldMk cId="1672280722" sldId="260"/>
            <ac:spMk id="22" creationId="{CE0581D8-EFD2-41BA-A968-420EB24E19CE}"/>
          </ac:spMkLst>
        </pc:spChg>
        <pc:spChg chg="add del mod">
          <ac:chgData name="Parker, Brett" userId="6989d706-e1f3-4cda-ab7c-6c1216d22d98" providerId="ADAL" clId="{46C00E05-3D43-42BF-9E20-19AC637688DC}" dt="2021-01-31T18:33:05.663" v="206" actId="478"/>
          <ac:spMkLst>
            <pc:docMk/>
            <pc:sldMk cId="1672280722" sldId="260"/>
            <ac:spMk id="23" creationId="{1B59BCD6-5FB1-4679-88C6-041E182DEDDB}"/>
          </ac:spMkLst>
        </pc:spChg>
        <pc:spChg chg="add del mod">
          <ac:chgData name="Parker, Brett" userId="6989d706-e1f3-4cda-ab7c-6c1216d22d98" providerId="ADAL" clId="{46C00E05-3D43-42BF-9E20-19AC637688DC}" dt="2021-01-31T18:33:05.663" v="206" actId="478"/>
          <ac:spMkLst>
            <pc:docMk/>
            <pc:sldMk cId="1672280722" sldId="260"/>
            <ac:spMk id="24" creationId="{800341EB-4AF5-4CAA-AE04-6F7CE31D074C}"/>
          </ac:spMkLst>
        </pc:spChg>
        <pc:spChg chg="add del mod">
          <ac:chgData name="Parker, Brett" userId="6989d706-e1f3-4cda-ab7c-6c1216d22d98" providerId="ADAL" clId="{46C00E05-3D43-42BF-9E20-19AC637688DC}" dt="2021-01-31T18:33:05.663" v="206" actId="478"/>
          <ac:spMkLst>
            <pc:docMk/>
            <pc:sldMk cId="1672280722" sldId="260"/>
            <ac:spMk id="25" creationId="{83D26576-FDFD-4997-A671-31D7602722E7}"/>
          </ac:spMkLst>
        </pc:spChg>
        <pc:spChg chg="add del mod">
          <ac:chgData name="Parker, Brett" userId="6989d706-e1f3-4cda-ab7c-6c1216d22d98" providerId="ADAL" clId="{46C00E05-3D43-42BF-9E20-19AC637688DC}" dt="2021-01-31T18:33:05.663" v="206" actId="478"/>
          <ac:spMkLst>
            <pc:docMk/>
            <pc:sldMk cId="1672280722" sldId="260"/>
            <ac:spMk id="26" creationId="{82D3C139-9126-4B30-8394-F48046F9963C}"/>
          </ac:spMkLst>
        </pc:spChg>
        <pc:spChg chg="add del mod">
          <ac:chgData name="Parker, Brett" userId="6989d706-e1f3-4cda-ab7c-6c1216d22d98" providerId="ADAL" clId="{46C00E05-3D43-42BF-9E20-19AC637688DC}" dt="2021-01-31T18:33:05.663" v="206" actId="478"/>
          <ac:spMkLst>
            <pc:docMk/>
            <pc:sldMk cId="1672280722" sldId="260"/>
            <ac:spMk id="27" creationId="{58CDCCA8-51FE-4D4E-B168-D8E8F5B16E0C}"/>
          </ac:spMkLst>
        </pc:spChg>
        <pc:spChg chg="add del mod">
          <ac:chgData name="Parker, Brett" userId="6989d706-e1f3-4cda-ab7c-6c1216d22d98" providerId="ADAL" clId="{46C00E05-3D43-42BF-9E20-19AC637688DC}" dt="2021-01-31T18:33:15.469" v="207" actId="478"/>
          <ac:spMkLst>
            <pc:docMk/>
            <pc:sldMk cId="1672280722" sldId="260"/>
            <ac:spMk id="28" creationId="{C3705698-7A9D-461E-ACDB-11C3555E7857}"/>
          </ac:spMkLst>
        </pc:spChg>
        <pc:spChg chg="add mod">
          <ac:chgData name="Parker, Brett" userId="6989d706-e1f3-4cda-ab7c-6c1216d22d98" providerId="ADAL" clId="{46C00E05-3D43-42BF-9E20-19AC637688DC}" dt="2021-01-31T18:33:33.023" v="208"/>
          <ac:spMkLst>
            <pc:docMk/>
            <pc:sldMk cId="1672280722" sldId="260"/>
            <ac:spMk id="29" creationId="{7134CF7C-7F16-478A-A3A8-E32CDF4C1784}"/>
          </ac:spMkLst>
        </pc:spChg>
        <pc:spChg chg="add mod">
          <ac:chgData name="Parker, Brett" userId="6989d706-e1f3-4cda-ab7c-6c1216d22d98" providerId="ADAL" clId="{46C00E05-3D43-42BF-9E20-19AC637688DC}" dt="2021-01-31T18:33:59.908" v="209"/>
          <ac:spMkLst>
            <pc:docMk/>
            <pc:sldMk cId="1672280722" sldId="260"/>
            <ac:spMk id="30" creationId="{D4D21FB8-D36B-4289-81CD-C8292D69F214}"/>
          </ac:spMkLst>
        </pc:spChg>
        <pc:spChg chg="mod">
          <ac:chgData name="Parker, Brett" userId="6989d706-e1f3-4cda-ab7c-6c1216d22d98" providerId="ADAL" clId="{46C00E05-3D43-42BF-9E20-19AC637688DC}" dt="2021-01-31T18:33:59.908" v="209"/>
          <ac:spMkLst>
            <pc:docMk/>
            <pc:sldMk cId="1672280722" sldId="260"/>
            <ac:spMk id="32" creationId="{9A402AF9-4D2B-4FD6-B721-3AB89B53A4B4}"/>
          </ac:spMkLst>
        </pc:spChg>
        <pc:spChg chg="mod">
          <ac:chgData name="Parker, Brett" userId="6989d706-e1f3-4cda-ab7c-6c1216d22d98" providerId="ADAL" clId="{46C00E05-3D43-42BF-9E20-19AC637688DC}" dt="2021-01-31T18:33:59.908" v="209"/>
          <ac:spMkLst>
            <pc:docMk/>
            <pc:sldMk cId="1672280722" sldId="260"/>
            <ac:spMk id="37" creationId="{5DBF6116-73D9-4CD5-AB28-062EFBD01BA7}"/>
          </ac:spMkLst>
        </pc:spChg>
        <pc:spChg chg="mod">
          <ac:chgData name="Parker, Brett" userId="6989d706-e1f3-4cda-ab7c-6c1216d22d98" providerId="ADAL" clId="{46C00E05-3D43-42BF-9E20-19AC637688DC}" dt="2021-01-31T18:33:59.908" v="209"/>
          <ac:spMkLst>
            <pc:docMk/>
            <pc:sldMk cId="1672280722" sldId="260"/>
            <ac:spMk id="38" creationId="{0C440726-6643-4A11-8200-CD8931443BD0}"/>
          </ac:spMkLst>
        </pc:spChg>
        <pc:spChg chg="mod">
          <ac:chgData name="Parker, Brett" userId="6989d706-e1f3-4cda-ab7c-6c1216d22d98" providerId="ADAL" clId="{46C00E05-3D43-42BF-9E20-19AC637688DC}" dt="2021-01-31T18:33:59.908" v="209"/>
          <ac:spMkLst>
            <pc:docMk/>
            <pc:sldMk cId="1672280722" sldId="260"/>
            <ac:spMk id="40" creationId="{C4D0C935-F74B-44E5-9DDB-A2C03D22497D}"/>
          </ac:spMkLst>
        </pc:spChg>
        <pc:spChg chg="mod">
          <ac:chgData name="Parker, Brett" userId="6989d706-e1f3-4cda-ab7c-6c1216d22d98" providerId="ADAL" clId="{46C00E05-3D43-42BF-9E20-19AC637688DC}" dt="2021-01-31T18:33:59.908" v="209"/>
          <ac:spMkLst>
            <pc:docMk/>
            <pc:sldMk cId="1672280722" sldId="260"/>
            <ac:spMk id="42" creationId="{BCBBED79-837B-4299-B4BA-5FAC555FC8B7}"/>
          </ac:spMkLst>
        </pc:spChg>
        <pc:spChg chg="mod">
          <ac:chgData name="Parker, Brett" userId="6989d706-e1f3-4cda-ab7c-6c1216d22d98" providerId="ADAL" clId="{46C00E05-3D43-42BF-9E20-19AC637688DC}" dt="2021-01-31T18:33:59.908" v="209"/>
          <ac:spMkLst>
            <pc:docMk/>
            <pc:sldMk cId="1672280722" sldId="260"/>
            <ac:spMk id="44" creationId="{1FA9CD38-DD4F-4088-93E0-1227910BD793}"/>
          </ac:spMkLst>
        </pc:spChg>
        <pc:spChg chg="mod">
          <ac:chgData name="Parker, Brett" userId="6989d706-e1f3-4cda-ab7c-6c1216d22d98" providerId="ADAL" clId="{46C00E05-3D43-42BF-9E20-19AC637688DC}" dt="2021-01-31T18:33:59.908" v="209"/>
          <ac:spMkLst>
            <pc:docMk/>
            <pc:sldMk cId="1672280722" sldId="260"/>
            <ac:spMk id="45" creationId="{A626D515-6443-4DF2-8138-91E42F400AF8}"/>
          </ac:spMkLst>
        </pc:spChg>
        <pc:spChg chg="mod">
          <ac:chgData name="Parker, Brett" userId="6989d706-e1f3-4cda-ab7c-6c1216d22d98" providerId="ADAL" clId="{46C00E05-3D43-42BF-9E20-19AC637688DC}" dt="2021-01-31T18:33:59.908" v="209"/>
          <ac:spMkLst>
            <pc:docMk/>
            <pc:sldMk cId="1672280722" sldId="260"/>
            <ac:spMk id="46" creationId="{33BBFD05-CEE4-4B6B-B5A3-F52EC1611F36}"/>
          </ac:spMkLst>
        </pc:spChg>
        <pc:spChg chg="add mod">
          <ac:chgData name="Parker, Brett" userId="6989d706-e1f3-4cda-ab7c-6c1216d22d98" providerId="ADAL" clId="{46C00E05-3D43-42BF-9E20-19AC637688DC}" dt="2021-01-31T18:37:08.630" v="281" actId="947"/>
          <ac:spMkLst>
            <pc:docMk/>
            <pc:sldMk cId="1672280722" sldId="260"/>
            <ac:spMk id="47" creationId="{23479766-DFBC-4FE7-9378-B8B669F594DA}"/>
          </ac:spMkLst>
        </pc:spChg>
        <pc:spChg chg="add mod">
          <ac:chgData name="Parker, Brett" userId="6989d706-e1f3-4cda-ab7c-6c1216d22d98" providerId="ADAL" clId="{46C00E05-3D43-42BF-9E20-19AC637688DC}" dt="2021-01-31T18:34:40.951" v="229" actId="1036"/>
          <ac:spMkLst>
            <pc:docMk/>
            <pc:sldMk cId="1672280722" sldId="260"/>
            <ac:spMk id="48" creationId="{C380B4F3-E8D1-4DB5-94C0-043C104DCC31}"/>
          </ac:spMkLst>
        </pc:spChg>
        <pc:spChg chg="add mod">
          <ac:chgData name="Parker, Brett" userId="6989d706-e1f3-4cda-ab7c-6c1216d22d98" providerId="ADAL" clId="{46C00E05-3D43-42BF-9E20-19AC637688DC}" dt="2021-01-31T18:33:59.908" v="209"/>
          <ac:spMkLst>
            <pc:docMk/>
            <pc:sldMk cId="1672280722" sldId="260"/>
            <ac:spMk id="49" creationId="{BE1C1176-CE05-4E93-9BF2-471816597474}"/>
          </ac:spMkLst>
        </pc:spChg>
        <pc:spChg chg="add mod">
          <ac:chgData name="Parker, Brett" userId="6989d706-e1f3-4cda-ab7c-6c1216d22d98" providerId="ADAL" clId="{46C00E05-3D43-42BF-9E20-19AC637688DC}" dt="2021-01-31T18:33:59.908" v="209"/>
          <ac:spMkLst>
            <pc:docMk/>
            <pc:sldMk cId="1672280722" sldId="260"/>
            <ac:spMk id="50" creationId="{EBA3E66E-E9D4-4451-8495-2B66B644673B}"/>
          </ac:spMkLst>
        </pc:spChg>
        <pc:spChg chg="add mod">
          <ac:chgData name="Parker, Brett" userId="6989d706-e1f3-4cda-ab7c-6c1216d22d98" providerId="ADAL" clId="{46C00E05-3D43-42BF-9E20-19AC637688DC}" dt="2021-01-31T18:33:59.908" v="209"/>
          <ac:spMkLst>
            <pc:docMk/>
            <pc:sldMk cId="1672280722" sldId="260"/>
            <ac:spMk id="51" creationId="{F91B0851-831B-4167-800A-BFBA47D2B51B}"/>
          </ac:spMkLst>
        </pc:spChg>
        <pc:grpChg chg="add del mod">
          <ac:chgData name="Parker, Brett" userId="6989d706-e1f3-4cda-ab7c-6c1216d22d98" providerId="ADAL" clId="{46C00E05-3D43-42BF-9E20-19AC637688DC}" dt="2021-01-31T18:33:05.663" v="206" actId="478"/>
          <ac:grpSpMkLst>
            <pc:docMk/>
            <pc:sldMk cId="1672280722" sldId="260"/>
            <ac:grpSpMk id="6" creationId="{ACA74709-17C3-4E45-BC8E-92C357534810}"/>
          </ac:grpSpMkLst>
        </pc:grpChg>
        <pc:grpChg chg="add del mod">
          <ac:chgData name="Parker, Brett" userId="6989d706-e1f3-4cda-ab7c-6c1216d22d98" providerId="ADAL" clId="{46C00E05-3D43-42BF-9E20-19AC637688DC}" dt="2021-01-31T18:33:05.663" v="206" actId="478"/>
          <ac:grpSpMkLst>
            <pc:docMk/>
            <pc:sldMk cId="1672280722" sldId="260"/>
            <ac:grpSpMk id="11" creationId="{60358BDB-864C-4191-9732-9D102ED49DAD}"/>
          </ac:grpSpMkLst>
        </pc:grpChg>
        <pc:grpChg chg="add del mod">
          <ac:chgData name="Parker, Brett" userId="6989d706-e1f3-4cda-ab7c-6c1216d22d98" providerId="ADAL" clId="{46C00E05-3D43-42BF-9E20-19AC637688DC}" dt="2021-01-31T18:33:05.663" v="206" actId="478"/>
          <ac:grpSpMkLst>
            <pc:docMk/>
            <pc:sldMk cId="1672280722" sldId="260"/>
            <ac:grpSpMk id="15" creationId="{524836E1-7EFE-486B-A0D4-B49DE5234468}"/>
          </ac:grpSpMkLst>
        </pc:grpChg>
        <pc:grpChg chg="mod">
          <ac:chgData name="Parker, Brett" userId="6989d706-e1f3-4cda-ab7c-6c1216d22d98" providerId="ADAL" clId="{46C00E05-3D43-42BF-9E20-19AC637688DC}" dt="2021-01-31T18:31:21.077" v="170"/>
          <ac:grpSpMkLst>
            <pc:docMk/>
            <pc:sldMk cId="1672280722" sldId="260"/>
            <ac:grpSpMk id="19" creationId="{B6B9054B-0A2F-4E3C-9A2C-67B5FD934110}"/>
          </ac:grpSpMkLst>
        </pc:grpChg>
        <pc:grpChg chg="add mod">
          <ac:chgData name="Parker, Brett" userId="6989d706-e1f3-4cda-ab7c-6c1216d22d98" providerId="ADAL" clId="{46C00E05-3D43-42BF-9E20-19AC637688DC}" dt="2021-01-31T18:33:59.908" v="209"/>
          <ac:grpSpMkLst>
            <pc:docMk/>
            <pc:sldMk cId="1672280722" sldId="260"/>
            <ac:grpSpMk id="31" creationId="{E8B469DC-871C-42D5-B808-B2B4ABFC6B0B}"/>
          </ac:grpSpMkLst>
        </pc:grpChg>
        <pc:grpChg chg="add mod">
          <ac:chgData name="Parker, Brett" userId="6989d706-e1f3-4cda-ab7c-6c1216d22d98" providerId="ADAL" clId="{46C00E05-3D43-42BF-9E20-19AC637688DC}" dt="2021-01-31T18:33:59.908" v="209"/>
          <ac:grpSpMkLst>
            <pc:docMk/>
            <pc:sldMk cId="1672280722" sldId="260"/>
            <ac:grpSpMk id="35" creationId="{42452C8F-7FD1-4D87-8002-D5D6ED4911F1}"/>
          </ac:grpSpMkLst>
        </pc:grpChg>
        <pc:grpChg chg="add mod">
          <ac:chgData name="Parker, Brett" userId="6989d706-e1f3-4cda-ab7c-6c1216d22d98" providerId="ADAL" clId="{46C00E05-3D43-42BF-9E20-19AC637688DC}" dt="2021-01-31T18:33:59.908" v="209"/>
          <ac:grpSpMkLst>
            <pc:docMk/>
            <pc:sldMk cId="1672280722" sldId="260"/>
            <ac:grpSpMk id="39" creationId="{CCA8C767-56E9-4A66-8AA4-5498308696BF}"/>
          </ac:grpSpMkLst>
        </pc:grpChg>
        <pc:grpChg chg="mod">
          <ac:chgData name="Parker, Brett" userId="6989d706-e1f3-4cda-ab7c-6c1216d22d98" providerId="ADAL" clId="{46C00E05-3D43-42BF-9E20-19AC637688DC}" dt="2021-01-31T18:33:59.908" v="209"/>
          <ac:grpSpMkLst>
            <pc:docMk/>
            <pc:sldMk cId="1672280722" sldId="260"/>
            <ac:grpSpMk id="43" creationId="{89C1F0C6-C780-4662-9CD4-59645991AEED}"/>
          </ac:grpSpMkLst>
        </pc:grpChg>
        <pc:picChg chg="mod">
          <ac:chgData name="Parker, Brett" userId="6989d706-e1f3-4cda-ab7c-6c1216d22d98" providerId="ADAL" clId="{46C00E05-3D43-42BF-9E20-19AC637688DC}" dt="2021-01-31T18:31:21.077" v="170"/>
          <ac:picMkLst>
            <pc:docMk/>
            <pc:sldMk cId="1672280722" sldId="260"/>
            <ac:picMk id="9" creationId="{8A1A06F6-82ED-4702-A7E8-0854B74FF159}"/>
          </ac:picMkLst>
        </pc:picChg>
        <pc:picChg chg="add del mod">
          <ac:chgData name="Parker, Brett" userId="6989d706-e1f3-4cda-ab7c-6c1216d22d98" providerId="ADAL" clId="{46C00E05-3D43-42BF-9E20-19AC637688DC}" dt="2021-01-31T18:33:05.663" v="206" actId="478"/>
          <ac:picMkLst>
            <pc:docMk/>
            <pc:sldMk cId="1672280722" sldId="260"/>
            <ac:picMk id="10" creationId="{96CA9C5E-651E-4778-994D-0F6C096F76FD}"/>
          </ac:picMkLst>
        </pc:picChg>
        <pc:picChg chg="mod">
          <ac:chgData name="Parker, Brett" userId="6989d706-e1f3-4cda-ab7c-6c1216d22d98" providerId="ADAL" clId="{46C00E05-3D43-42BF-9E20-19AC637688DC}" dt="2021-01-31T18:31:21.077" v="170"/>
          <ac:picMkLst>
            <pc:docMk/>
            <pc:sldMk cId="1672280722" sldId="260"/>
            <ac:picMk id="12" creationId="{C8951B49-BE93-4D0B-A42D-2295BDAB8B96}"/>
          </ac:picMkLst>
        </pc:picChg>
        <pc:picChg chg="mod">
          <ac:chgData name="Parker, Brett" userId="6989d706-e1f3-4cda-ab7c-6c1216d22d98" providerId="ADAL" clId="{46C00E05-3D43-42BF-9E20-19AC637688DC}" dt="2021-01-31T18:31:21.077" v="170"/>
          <ac:picMkLst>
            <pc:docMk/>
            <pc:sldMk cId="1672280722" sldId="260"/>
            <ac:picMk id="17" creationId="{1DDC4B38-CBAA-4CDB-AC7A-670A6B288563}"/>
          </ac:picMkLst>
        </pc:picChg>
        <pc:picChg chg="mod">
          <ac:chgData name="Parker, Brett" userId="6989d706-e1f3-4cda-ab7c-6c1216d22d98" providerId="ADAL" clId="{46C00E05-3D43-42BF-9E20-19AC637688DC}" dt="2021-01-31T18:33:59.908" v="209"/>
          <ac:picMkLst>
            <pc:docMk/>
            <pc:sldMk cId="1672280722" sldId="260"/>
            <ac:picMk id="33" creationId="{A9EB79E2-99B9-49E7-9410-186D764A87B7}"/>
          </ac:picMkLst>
        </pc:picChg>
        <pc:picChg chg="add mod">
          <ac:chgData name="Parker, Brett" userId="6989d706-e1f3-4cda-ab7c-6c1216d22d98" providerId="ADAL" clId="{46C00E05-3D43-42BF-9E20-19AC637688DC}" dt="2021-01-31T18:33:59.908" v="209"/>
          <ac:picMkLst>
            <pc:docMk/>
            <pc:sldMk cId="1672280722" sldId="260"/>
            <ac:picMk id="34" creationId="{4F5C4BCB-5505-470F-97DA-33D1C431E703}"/>
          </ac:picMkLst>
        </pc:picChg>
        <pc:picChg chg="mod">
          <ac:chgData name="Parker, Brett" userId="6989d706-e1f3-4cda-ab7c-6c1216d22d98" providerId="ADAL" clId="{46C00E05-3D43-42BF-9E20-19AC637688DC}" dt="2021-01-31T18:33:59.908" v="209"/>
          <ac:picMkLst>
            <pc:docMk/>
            <pc:sldMk cId="1672280722" sldId="260"/>
            <ac:picMk id="36" creationId="{1CBBE1EE-7A3F-40B6-932C-BA7FF5580D7C}"/>
          </ac:picMkLst>
        </pc:picChg>
        <pc:picChg chg="mod">
          <ac:chgData name="Parker, Brett" userId="6989d706-e1f3-4cda-ab7c-6c1216d22d98" providerId="ADAL" clId="{46C00E05-3D43-42BF-9E20-19AC637688DC}" dt="2021-01-31T18:33:59.908" v="209"/>
          <ac:picMkLst>
            <pc:docMk/>
            <pc:sldMk cId="1672280722" sldId="260"/>
            <ac:picMk id="41" creationId="{20D4F00B-F03D-4E85-A609-2F50A9B4DCF8}"/>
          </ac:picMkLst>
        </pc:picChg>
      </pc:sldChg>
      <pc:sldChg chg="addSp delSp modSp add mod">
        <pc:chgData name="Parker, Brett" userId="6989d706-e1f3-4cda-ab7c-6c1216d22d98" providerId="ADAL" clId="{46C00E05-3D43-42BF-9E20-19AC637688DC}" dt="2021-01-31T18:38:16.435" v="283" actId="478"/>
        <pc:sldMkLst>
          <pc:docMk/>
          <pc:sldMk cId="4013896026" sldId="261"/>
        </pc:sldMkLst>
        <pc:spChg chg="add mod">
          <ac:chgData name="Parker, Brett" userId="6989d706-e1f3-4cda-ab7c-6c1216d22d98" providerId="ADAL" clId="{46C00E05-3D43-42BF-9E20-19AC637688DC}" dt="2021-01-31T18:38:05.517" v="282"/>
          <ac:spMkLst>
            <pc:docMk/>
            <pc:sldMk cId="4013896026" sldId="261"/>
            <ac:spMk id="4" creationId="{6E2F3A1F-5654-40EE-9B4B-07CB79642165}"/>
          </ac:spMkLst>
        </pc:spChg>
        <pc:spChg chg="add del mod">
          <ac:chgData name="Parker, Brett" userId="6989d706-e1f3-4cda-ab7c-6c1216d22d98" providerId="ADAL" clId="{46C00E05-3D43-42BF-9E20-19AC637688DC}" dt="2021-01-31T18:38:16.435" v="283" actId="478"/>
          <ac:spMkLst>
            <pc:docMk/>
            <pc:sldMk cId="4013896026" sldId="261"/>
            <ac:spMk id="5" creationId="{778C3DAA-C0D9-4F61-8148-F53AB4E15CA7}"/>
          </ac:spMkLst>
        </pc:spChg>
        <pc:spChg chg="add mod">
          <ac:chgData name="Parker, Brett" userId="6989d706-e1f3-4cda-ab7c-6c1216d22d98" providerId="ADAL" clId="{46C00E05-3D43-42BF-9E20-19AC637688DC}" dt="2021-01-31T18:38:05.517" v="282"/>
          <ac:spMkLst>
            <pc:docMk/>
            <pc:sldMk cId="4013896026" sldId="261"/>
            <ac:spMk id="9" creationId="{8A899B2E-D318-4347-B433-258F2B892AAB}"/>
          </ac:spMkLst>
        </pc:spChg>
        <pc:spChg chg="add mod">
          <ac:chgData name="Parker, Brett" userId="6989d706-e1f3-4cda-ab7c-6c1216d22d98" providerId="ADAL" clId="{46C00E05-3D43-42BF-9E20-19AC637688DC}" dt="2021-01-31T18:38:05.517" v="282"/>
          <ac:spMkLst>
            <pc:docMk/>
            <pc:sldMk cId="4013896026" sldId="261"/>
            <ac:spMk id="10" creationId="{C8F32EE1-EEBE-489C-8E25-DDDAB136E7F8}"/>
          </ac:spMkLst>
        </pc:spChg>
        <pc:spChg chg="add mod">
          <ac:chgData name="Parker, Brett" userId="6989d706-e1f3-4cda-ab7c-6c1216d22d98" providerId="ADAL" clId="{46C00E05-3D43-42BF-9E20-19AC637688DC}" dt="2021-01-31T18:38:05.517" v="282"/>
          <ac:spMkLst>
            <pc:docMk/>
            <pc:sldMk cId="4013896026" sldId="261"/>
            <ac:spMk id="11" creationId="{B7B0713D-752F-409E-8916-A90037E3E22E}"/>
          </ac:spMkLst>
        </pc:spChg>
        <pc:spChg chg="add mod">
          <ac:chgData name="Parker, Brett" userId="6989d706-e1f3-4cda-ab7c-6c1216d22d98" providerId="ADAL" clId="{46C00E05-3D43-42BF-9E20-19AC637688DC}" dt="2021-01-31T18:38:05.517" v="282"/>
          <ac:spMkLst>
            <pc:docMk/>
            <pc:sldMk cId="4013896026" sldId="261"/>
            <ac:spMk id="12" creationId="{B6C9BE90-DA7C-403D-9218-4CBD6A3A3B48}"/>
          </ac:spMkLst>
        </pc:spChg>
        <pc:spChg chg="add mod">
          <ac:chgData name="Parker, Brett" userId="6989d706-e1f3-4cda-ab7c-6c1216d22d98" providerId="ADAL" clId="{46C00E05-3D43-42BF-9E20-19AC637688DC}" dt="2021-01-31T18:38:05.517" v="282"/>
          <ac:spMkLst>
            <pc:docMk/>
            <pc:sldMk cId="4013896026" sldId="261"/>
            <ac:spMk id="13" creationId="{253CEC65-1A47-424C-AB30-55DC43A0D595}"/>
          </ac:spMkLst>
        </pc:spChg>
        <pc:picChg chg="add mod">
          <ac:chgData name="Parker, Brett" userId="6989d706-e1f3-4cda-ab7c-6c1216d22d98" providerId="ADAL" clId="{46C00E05-3D43-42BF-9E20-19AC637688DC}" dt="2021-01-31T18:38:05.517" v="282"/>
          <ac:picMkLst>
            <pc:docMk/>
            <pc:sldMk cId="4013896026" sldId="261"/>
            <ac:picMk id="6" creationId="{20146E72-7EA8-4D7B-8EEA-B330F43F11BA}"/>
          </ac:picMkLst>
        </pc:picChg>
        <pc:picChg chg="add mod">
          <ac:chgData name="Parker, Brett" userId="6989d706-e1f3-4cda-ab7c-6c1216d22d98" providerId="ADAL" clId="{46C00E05-3D43-42BF-9E20-19AC637688DC}" dt="2021-01-31T18:38:05.517" v="282"/>
          <ac:picMkLst>
            <pc:docMk/>
            <pc:sldMk cId="4013896026" sldId="261"/>
            <ac:picMk id="8" creationId="{128C2F79-5A65-462C-B1BE-C79A767E6173}"/>
          </ac:picMkLst>
        </pc:picChg>
      </pc:sldChg>
      <pc:sldChg chg="addSp delSp modSp add mod setBg">
        <pc:chgData name="Parker, Brett" userId="6989d706-e1f3-4cda-ab7c-6c1216d22d98" providerId="ADAL" clId="{46C00E05-3D43-42BF-9E20-19AC637688DC}" dt="2021-01-31T18:41:01.967" v="288" actId="478"/>
        <pc:sldMkLst>
          <pc:docMk/>
          <pc:sldMk cId="172178239" sldId="262"/>
        </pc:sldMkLst>
        <pc:spChg chg="add mod">
          <ac:chgData name="Parker, Brett" userId="6989d706-e1f3-4cda-ab7c-6c1216d22d98" providerId="ADAL" clId="{46C00E05-3D43-42BF-9E20-19AC637688DC}" dt="2021-01-31T18:40:37.341" v="287"/>
          <ac:spMkLst>
            <pc:docMk/>
            <pc:sldMk cId="172178239" sldId="262"/>
            <ac:spMk id="4" creationId="{8539D02E-9251-4594-A356-6C49B46AC42A}"/>
          </ac:spMkLst>
        </pc:spChg>
        <pc:spChg chg="add mod">
          <ac:chgData name="Parker, Brett" userId="6989d706-e1f3-4cda-ab7c-6c1216d22d98" providerId="ADAL" clId="{46C00E05-3D43-42BF-9E20-19AC637688DC}" dt="2021-01-31T18:40:37.341" v="287"/>
          <ac:spMkLst>
            <pc:docMk/>
            <pc:sldMk cId="172178239" sldId="262"/>
            <ac:spMk id="5" creationId="{941541CE-90D8-46BF-9CBE-9DC1E5767E95}"/>
          </ac:spMkLst>
        </pc:spChg>
        <pc:spChg chg="del mod">
          <ac:chgData name="Parker, Brett" userId="6989d706-e1f3-4cda-ab7c-6c1216d22d98" providerId="ADAL" clId="{46C00E05-3D43-42BF-9E20-19AC637688DC}" dt="2021-01-31T18:41:01.967" v="288" actId="478"/>
          <ac:spMkLst>
            <pc:docMk/>
            <pc:sldMk cId="172178239" sldId="262"/>
            <ac:spMk id="7" creationId="{38A38634-6CFE-9947-8EE6-5E29D363CD0D}"/>
          </ac:spMkLst>
        </pc:spChg>
        <pc:spChg chg="mod">
          <ac:chgData name="Parker, Brett" userId="6989d706-e1f3-4cda-ab7c-6c1216d22d98" providerId="ADAL" clId="{46C00E05-3D43-42BF-9E20-19AC637688DC}" dt="2021-01-31T18:40:37.341" v="287"/>
          <ac:spMkLst>
            <pc:docMk/>
            <pc:sldMk cId="172178239" sldId="262"/>
            <ac:spMk id="8" creationId="{4E87D732-A345-4540-8BF2-0D7FD0045A06}"/>
          </ac:spMkLst>
        </pc:spChg>
        <pc:spChg chg="add mod">
          <ac:chgData name="Parker, Brett" userId="6989d706-e1f3-4cda-ab7c-6c1216d22d98" providerId="ADAL" clId="{46C00E05-3D43-42BF-9E20-19AC637688DC}" dt="2021-01-31T18:40:37.341" v="287"/>
          <ac:spMkLst>
            <pc:docMk/>
            <pc:sldMk cId="172178239" sldId="262"/>
            <ac:spMk id="11" creationId="{F458AC75-7982-4771-9047-772A9D694EB5}"/>
          </ac:spMkLst>
        </pc:spChg>
        <pc:spChg chg="add mod">
          <ac:chgData name="Parker, Brett" userId="6989d706-e1f3-4cda-ab7c-6c1216d22d98" providerId="ADAL" clId="{46C00E05-3D43-42BF-9E20-19AC637688DC}" dt="2021-01-31T18:40:37.341" v="287"/>
          <ac:spMkLst>
            <pc:docMk/>
            <pc:sldMk cId="172178239" sldId="262"/>
            <ac:spMk id="12" creationId="{5FBAC197-EDE8-4574-9E7F-EE933EC79009}"/>
          </ac:spMkLst>
        </pc:spChg>
        <pc:spChg chg="add mod">
          <ac:chgData name="Parker, Brett" userId="6989d706-e1f3-4cda-ab7c-6c1216d22d98" providerId="ADAL" clId="{46C00E05-3D43-42BF-9E20-19AC637688DC}" dt="2021-01-31T18:40:37.341" v="287"/>
          <ac:spMkLst>
            <pc:docMk/>
            <pc:sldMk cId="172178239" sldId="262"/>
            <ac:spMk id="13" creationId="{6CD23B09-5D87-4B23-A1D9-C3CF0A43512B}"/>
          </ac:spMkLst>
        </pc:spChg>
        <pc:spChg chg="add mod">
          <ac:chgData name="Parker, Brett" userId="6989d706-e1f3-4cda-ab7c-6c1216d22d98" providerId="ADAL" clId="{46C00E05-3D43-42BF-9E20-19AC637688DC}" dt="2021-01-31T18:40:37.341" v="287"/>
          <ac:spMkLst>
            <pc:docMk/>
            <pc:sldMk cId="172178239" sldId="262"/>
            <ac:spMk id="14" creationId="{1B06CCA2-64E0-4B57-95E9-AF114D790A37}"/>
          </ac:spMkLst>
        </pc:spChg>
        <pc:spChg chg="add mod">
          <ac:chgData name="Parker, Brett" userId="6989d706-e1f3-4cda-ab7c-6c1216d22d98" providerId="ADAL" clId="{46C00E05-3D43-42BF-9E20-19AC637688DC}" dt="2021-01-31T18:40:37.341" v="287"/>
          <ac:spMkLst>
            <pc:docMk/>
            <pc:sldMk cId="172178239" sldId="262"/>
            <ac:spMk id="15" creationId="{81F1B78C-E0C7-406F-A17F-9F593C81789F}"/>
          </ac:spMkLst>
        </pc:spChg>
        <pc:grpChg chg="add mod">
          <ac:chgData name="Parker, Brett" userId="6989d706-e1f3-4cda-ab7c-6c1216d22d98" providerId="ADAL" clId="{46C00E05-3D43-42BF-9E20-19AC637688DC}" dt="2021-01-31T18:40:37.341" v="287"/>
          <ac:grpSpMkLst>
            <pc:docMk/>
            <pc:sldMk cId="172178239" sldId="262"/>
            <ac:grpSpMk id="6" creationId="{AC03790A-6C2A-4148-A903-D1676C056A9C}"/>
          </ac:grpSpMkLst>
        </pc:grpChg>
        <pc:picChg chg="mod">
          <ac:chgData name="Parker, Brett" userId="6989d706-e1f3-4cda-ab7c-6c1216d22d98" providerId="ADAL" clId="{46C00E05-3D43-42BF-9E20-19AC637688DC}" dt="2021-01-31T18:40:37.341" v="287"/>
          <ac:picMkLst>
            <pc:docMk/>
            <pc:sldMk cId="172178239" sldId="262"/>
            <ac:picMk id="9" creationId="{7D42CC30-2B54-4D91-987F-B0898E680BEA}"/>
          </ac:picMkLst>
        </pc:picChg>
        <pc:picChg chg="add mod">
          <ac:chgData name="Parker, Brett" userId="6989d706-e1f3-4cda-ab7c-6c1216d22d98" providerId="ADAL" clId="{46C00E05-3D43-42BF-9E20-19AC637688DC}" dt="2021-01-31T18:40:37.341" v="287"/>
          <ac:picMkLst>
            <pc:docMk/>
            <pc:sldMk cId="172178239" sldId="262"/>
            <ac:picMk id="10" creationId="{5AE860E4-4C38-4E67-9444-2D3D041915A7}"/>
          </ac:picMkLst>
        </pc:picChg>
      </pc:sldChg>
      <pc:sldChg chg="addSp delSp modSp add mod setBg">
        <pc:chgData name="Parker, Brett" userId="6989d706-e1f3-4cda-ab7c-6c1216d22d98" providerId="ADAL" clId="{46C00E05-3D43-42BF-9E20-19AC637688DC}" dt="2021-01-31T18:43:09.808" v="294"/>
        <pc:sldMkLst>
          <pc:docMk/>
          <pc:sldMk cId="3470759675" sldId="263"/>
        </pc:sldMkLst>
        <pc:spChg chg="add mod">
          <ac:chgData name="Parker, Brett" userId="6989d706-e1f3-4cda-ab7c-6c1216d22d98" providerId="ADAL" clId="{46C00E05-3D43-42BF-9E20-19AC637688DC}" dt="2021-01-31T18:42:20.333" v="291"/>
          <ac:spMkLst>
            <pc:docMk/>
            <pc:sldMk cId="3470759675" sldId="263"/>
            <ac:spMk id="4" creationId="{C6CDCF38-7BAC-421F-A686-C66DDC339DC2}"/>
          </ac:spMkLst>
        </pc:spChg>
        <pc:spChg chg="add mod">
          <ac:chgData name="Parker, Brett" userId="6989d706-e1f3-4cda-ab7c-6c1216d22d98" providerId="ADAL" clId="{46C00E05-3D43-42BF-9E20-19AC637688DC}" dt="2021-01-31T18:42:57.335" v="293"/>
          <ac:spMkLst>
            <pc:docMk/>
            <pc:sldMk cId="3470759675" sldId="263"/>
            <ac:spMk id="5" creationId="{0F46F309-90A6-4F5B-9D33-B4F1215DA717}"/>
          </ac:spMkLst>
        </pc:spChg>
        <pc:spChg chg="add mod">
          <ac:chgData name="Parker, Brett" userId="6989d706-e1f3-4cda-ab7c-6c1216d22d98" providerId="ADAL" clId="{46C00E05-3D43-42BF-9E20-19AC637688DC}" dt="2021-01-31T18:42:57.335" v="293"/>
          <ac:spMkLst>
            <pc:docMk/>
            <pc:sldMk cId="3470759675" sldId="263"/>
            <ac:spMk id="6" creationId="{13D5F3D0-2786-41DA-894F-2E2960D5FAD1}"/>
          </ac:spMkLst>
        </pc:spChg>
        <pc:spChg chg="del">
          <ac:chgData name="Parker, Brett" userId="6989d706-e1f3-4cda-ab7c-6c1216d22d98" providerId="ADAL" clId="{46C00E05-3D43-42BF-9E20-19AC637688DC}" dt="2021-01-31T18:42:27.542" v="292" actId="478"/>
          <ac:spMkLst>
            <pc:docMk/>
            <pc:sldMk cId="3470759675" sldId="263"/>
            <ac:spMk id="7" creationId="{38A38634-6CFE-9947-8EE6-5E29D363CD0D}"/>
          </ac:spMkLst>
        </pc:spChg>
        <pc:spChg chg="add mod">
          <ac:chgData name="Parker, Brett" userId="6989d706-e1f3-4cda-ab7c-6c1216d22d98" providerId="ADAL" clId="{46C00E05-3D43-42BF-9E20-19AC637688DC}" dt="2021-01-31T18:42:57.335" v="293"/>
          <ac:spMkLst>
            <pc:docMk/>
            <pc:sldMk cId="3470759675" sldId="263"/>
            <ac:spMk id="9" creationId="{9C5F1D57-F188-4275-B765-01631474748D}"/>
          </ac:spMkLst>
        </pc:spChg>
        <pc:spChg chg="add mod">
          <ac:chgData name="Parker, Brett" userId="6989d706-e1f3-4cda-ab7c-6c1216d22d98" providerId="ADAL" clId="{46C00E05-3D43-42BF-9E20-19AC637688DC}" dt="2021-01-31T18:42:57.335" v="293"/>
          <ac:spMkLst>
            <pc:docMk/>
            <pc:sldMk cId="3470759675" sldId="263"/>
            <ac:spMk id="10" creationId="{B9345562-27B8-4B8A-A48E-81F52B656A2D}"/>
          </ac:spMkLst>
        </pc:spChg>
        <pc:spChg chg="add mod">
          <ac:chgData name="Parker, Brett" userId="6989d706-e1f3-4cda-ab7c-6c1216d22d98" providerId="ADAL" clId="{46C00E05-3D43-42BF-9E20-19AC637688DC}" dt="2021-01-31T18:42:57.335" v="293"/>
          <ac:spMkLst>
            <pc:docMk/>
            <pc:sldMk cId="3470759675" sldId="263"/>
            <ac:spMk id="11" creationId="{4385CA7F-1351-428C-A9C2-E6131F61EA63}"/>
          </ac:spMkLst>
        </pc:spChg>
        <pc:spChg chg="add mod">
          <ac:chgData name="Parker, Brett" userId="6989d706-e1f3-4cda-ab7c-6c1216d22d98" providerId="ADAL" clId="{46C00E05-3D43-42BF-9E20-19AC637688DC}" dt="2021-01-31T18:42:57.335" v="293"/>
          <ac:spMkLst>
            <pc:docMk/>
            <pc:sldMk cId="3470759675" sldId="263"/>
            <ac:spMk id="14" creationId="{814E131B-186C-4186-94DA-E6AD16A161BA}"/>
          </ac:spMkLst>
        </pc:spChg>
        <pc:spChg chg="add mod">
          <ac:chgData name="Parker, Brett" userId="6989d706-e1f3-4cda-ab7c-6c1216d22d98" providerId="ADAL" clId="{46C00E05-3D43-42BF-9E20-19AC637688DC}" dt="2021-01-31T18:42:57.335" v="293"/>
          <ac:spMkLst>
            <pc:docMk/>
            <pc:sldMk cId="3470759675" sldId="263"/>
            <ac:spMk id="15" creationId="{7F5B5234-C735-4513-9432-9A15BB87DEFC}"/>
          </ac:spMkLst>
        </pc:spChg>
        <pc:picChg chg="add mod">
          <ac:chgData name="Parker, Brett" userId="6989d706-e1f3-4cda-ab7c-6c1216d22d98" providerId="ADAL" clId="{46C00E05-3D43-42BF-9E20-19AC637688DC}" dt="2021-01-31T18:42:57.335" v="293"/>
          <ac:picMkLst>
            <pc:docMk/>
            <pc:sldMk cId="3470759675" sldId="263"/>
            <ac:picMk id="8" creationId="{2EA09E48-2AD6-44D5-9F6A-745186F2BB22}"/>
          </ac:picMkLst>
        </pc:picChg>
        <pc:picChg chg="add mod">
          <ac:chgData name="Parker, Brett" userId="6989d706-e1f3-4cda-ab7c-6c1216d22d98" providerId="ADAL" clId="{46C00E05-3D43-42BF-9E20-19AC637688DC}" dt="2021-01-31T18:42:57.335" v="293"/>
          <ac:picMkLst>
            <pc:docMk/>
            <pc:sldMk cId="3470759675" sldId="263"/>
            <ac:picMk id="12" creationId="{A1077AED-93A8-49F3-9971-7922C126A206}"/>
          </ac:picMkLst>
        </pc:picChg>
        <pc:picChg chg="add mod">
          <ac:chgData name="Parker, Brett" userId="6989d706-e1f3-4cda-ab7c-6c1216d22d98" providerId="ADAL" clId="{46C00E05-3D43-42BF-9E20-19AC637688DC}" dt="2021-01-31T18:42:57.335" v="293"/>
          <ac:picMkLst>
            <pc:docMk/>
            <pc:sldMk cId="3470759675" sldId="263"/>
            <ac:picMk id="13" creationId="{FCF3B911-707A-4211-A8A5-255BBB8B8FD1}"/>
          </ac:picMkLst>
        </pc:picChg>
      </pc:sldChg>
      <pc:sldChg chg="addSp modSp add">
        <pc:chgData name="Parker, Brett" userId="6989d706-e1f3-4cda-ab7c-6c1216d22d98" providerId="ADAL" clId="{46C00E05-3D43-42BF-9E20-19AC637688DC}" dt="2021-01-31T18:43:55.679" v="295"/>
        <pc:sldMkLst>
          <pc:docMk/>
          <pc:sldMk cId="2599743064" sldId="264"/>
        </pc:sldMkLst>
        <pc:spChg chg="add mod">
          <ac:chgData name="Parker, Brett" userId="6989d706-e1f3-4cda-ab7c-6c1216d22d98" providerId="ADAL" clId="{46C00E05-3D43-42BF-9E20-19AC637688DC}" dt="2021-01-31T18:43:55.679" v="295"/>
          <ac:spMkLst>
            <pc:docMk/>
            <pc:sldMk cId="2599743064" sldId="264"/>
            <ac:spMk id="4" creationId="{77FAC1DD-1285-4ABF-8EC4-D11A8763BA6A}"/>
          </ac:spMkLst>
        </pc:spChg>
        <pc:spChg chg="mod">
          <ac:chgData name="Parker, Brett" userId="6989d706-e1f3-4cda-ab7c-6c1216d22d98" providerId="ADAL" clId="{46C00E05-3D43-42BF-9E20-19AC637688DC}" dt="2021-01-31T18:43:55.679" v="295"/>
          <ac:spMkLst>
            <pc:docMk/>
            <pc:sldMk cId="2599743064" sldId="264"/>
            <ac:spMk id="8" creationId="{7B11365F-4C3F-46AC-B12B-25296AEC4A4A}"/>
          </ac:spMkLst>
        </pc:spChg>
        <pc:spChg chg="mod">
          <ac:chgData name="Parker, Brett" userId="6989d706-e1f3-4cda-ab7c-6c1216d22d98" providerId="ADAL" clId="{46C00E05-3D43-42BF-9E20-19AC637688DC}" dt="2021-01-31T18:43:55.679" v="295"/>
          <ac:spMkLst>
            <pc:docMk/>
            <pc:sldMk cId="2599743064" sldId="264"/>
            <ac:spMk id="9" creationId="{B7F5F669-9D7D-487E-88E2-A2EF149F5A51}"/>
          </ac:spMkLst>
        </pc:spChg>
        <pc:spChg chg="mod">
          <ac:chgData name="Parker, Brett" userId="6989d706-e1f3-4cda-ab7c-6c1216d22d98" providerId="ADAL" clId="{46C00E05-3D43-42BF-9E20-19AC637688DC}" dt="2021-01-31T18:43:55.679" v="295"/>
          <ac:spMkLst>
            <pc:docMk/>
            <pc:sldMk cId="2599743064" sldId="264"/>
            <ac:spMk id="10" creationId="{D8A70DE9-D2AF-4BD8-9C48-ADBE2ABCB570}"/>
          </ac:spMkLst>
        </pc:spChg>
        <pc:spChg chg="mod">
          <ac:chgData name="Parker, Brett" userId="6989d706-e1f3-4cda-ab7c-6c1216d22d98" providerId="ADAL" clId="{46C00E05-3D43-42BF-9E20-19AC637688DC}" dt="2021-01-31T18:43:55.679" v="295"/>
          <ac:spMkLst>
            <pc:docMk/>
            <pc:sldMk cId="2599743064" sldId="264"/>
            <ac:spMk id="13" creationId="{7F0AA553-D02E-4272-B73F-B878CF364497}"/>
          </ac:spMkLst>
        </pc:spChg>
        <pc:spChg chg="mod">
          <ac:chgData name="Parker, Brett" userId="6989d706-e1f3-4cda-ab7c-6c1216d22d98" providerId="ADAL" clId="{46C00E05-3D43-42BF-9E20-19AC637688DC}" dt="2021-01-31T18:43:55.679" v="295"/>
          <ac:spMkLst>
            <pc:docMk/>
            <pc:sldMk cId="2599743064" sldId="264"/>
            <ac:spMk id="15" creationId="{61C2D682-CED1-4A0A-8647-1B48CC8BF461}"/>
          </ac:spMkLst>
        </pc:spChg>
        <pc:spChg chg="mod">
          <ac:chgData name="Parker, Brett" userId="6989d706-e1f3-4cda-ab7c-6c1216d22d98" providerId="ADAL" clId="{46C00E05-3D43-42BF-9E20-19AC637688DC}" dt="2021-01-31T18:43:55.679" v="295"/>
          <ac:spMkLst>
            <pc:docMk/>
            <pc:sldMk cId="2599743064" sldId="264"/>
            <ac:spMk id="17" creationId="{7F72D190-3899-4FB6-81F1-E5A20FF83DCC}"/>
          </ac:spMkLst>
        </pc:spChg>
        <pc:spChg chg="mod">
          <ac:chgData name="Parker, Brett" userId="6989d706-e1f3-4cda-ab7c-6c1216d22d98" providerId="ADAL" clId="{46C00E05-3D43-42BF-9E20-19AC637688DC}" dt="2021-01-31T18:43:55.679" v="295"/>
          <ac:spMkLst>
            <pc:docMk/>
            <pc:sldMk cId="2599743064" sldId="264"/>
            <ac:spMk id="18" creationId="{301FA2A6-32FB-490C-A55F-31147B805AC0}"/>
          </ac:spMkLst>
        </pc:spChg>
        <pc:spChg chg="mod">
          <ac:chgData name="Parker, Brett" userId="6989d706-e1f3-4cda-ab7c-6c1216d22d98" providerId="ADAL" clId="{46C00E05-3D43-42BF-9E20-19AC637688DC}" dt="2021-01-31T18:43:55.679" v="295"/>
          <ac:spMkLst>
            <pc:docMk/>
            <pc:sldMk cId="2599743064" sldId="264"/>
            <ac:spMk id="19" creationId="{CAD91F99-44F1-4505-A37A-1CCC8DDEA41F}"/>
          </ac:spMkLst>
        </pc:spChg>
        <pc:spChg chg="mod">
          <ac:chgData name="Parker, Brett" userId="6989d706-e1f3-4cda-ab7c-6c1216d22d98" providerId="ADAL" clId="{46C00E05-3D43-42BF-9E20-19AC637688DC}" dt="2021-01-31T18:43:55.679" v="295"/>
          <ac:spMkLst>
            <pc:docMk/>
            <pc:sldMk cId="2599743064" sldId="264"/>
            <ac:spMk id="20" creationId="{7B0EA3EC-C64A-47C6-B7CD-E1072F987ED4}"/>
          </ac:spMkLst>
        </pc:spChg>
        <pc:spChg chg="add mod">
          <ac:chgData name="Parker, Brett" userId="6989d706-e1f3-4cda-ab7c-6c1216d22d98" providerId="ADAL" clId="{46C00E05-3D43-42BF-9E20-19AC637688DC}" dt="2021-01-31T18:43:55.679" v="295"/>
          <ac:spMkLst>
            <pc:docMk/>
            <pc:sldMk cId="2599743064" sldId="264"/>
            <ac:spMk id="21" creationId="{D3DD8CEB-E49C-4BE0-A3E6-D7FBF76FB9A1}"/>
          </ac:spMkLst>
        </pc:spChg>
        <pc:spChg chg="add mod">
          <ac:chgData name="Parker, Brett" userId="6989d706-e1f3-4cda-ab7c-6c1216d22d98" providerId="ADAL" clId="{46C00E05-3D43-42BF-9E20-19AC637688DC}" dt="2021-01-31T18:43:55.679" v="295"/>
          <ac:spMkLst>
            <pc:docMk/>
            <pc:sldMk cId="2599743064" sldId="264"/>
            <ac:spMk id="22" creationId="{0A944EF8-24D1-4F71-8D10-C5C1EE4CFD41}"/>
          </ac:spMkLst>
        </pc:spChg>
        <pc:spChg chg="add mod">
          <ac:chgData name="Parker, Brett" userId="6989d706-e1f3-4cda-ab7c-6c1216d22d98" providerId="ADAL" clId="{46C00E05-3D43-42BF-9E20-19AC637688DC}" dt="2021-01-31T18:43:55.679" v="295"/>
          <ac:spMkLst>
            <pc:docMk/>
            <pc:sldMk cId="2599743064" sldId="264"/>
            <ac:spMk id="23" creationId="{4388DE05-1CAE-40C0-8087-07AAB72E6445}"/>
          </ac:spMkLst>
        </pc:spChg>
        <pc:spChg chg="add mod">
          <ac:chgData name="Parker, Brett" userId="6989d706-e1f3-4cda-ab7c-6c1216d22d98" providerId="ADAL" clId="{46C00E05-3D43-42BF-9E20-19AC637688DC}" dt="2021-01-31T18:43:55.679" v="295"/>
          <ac:spMkLst>
            <pc:docMk/>
            <pc:sldMk cId="2599743064" sldId="264"/>
            <ac:spMk id="26" creationId="{EA3C4882-549B-431E-9CB0-5F534B58FBF3}"/>
          </ac:spMkLst>
        </pc:spChg>
        <pc:spChg chg="add mod">
          <ac:chgData name="Parker, Brett" userId="6989d706-e1f3-4cda-ab7c-6c1216d22d98" providerId="ADAL" clId="{46C00E05-3D43-42BF-9E20-19AC637688DC}" dt="2021-01-31T18:43:55.679" v="295"/>
          <ac:spMkLst>
            <pc:docMk/>
            <pc:sldMk cId="2599743064" sldId="264"/>
            <ac:spMk id="28" creationId="{DE314754-0554-4072-AAFB-BD68CE538ECD}"/>
          </ac:spMkLst>
        </pc:spChg>
        <pc:spChg chg="add mod">
          <ac:chgData name="Parker, Brett" userId="6989d706-e1f3-4cda-ab7c-6c1216d22d98" providerId="ADAL" clId="{46C00E05-3D43-42BF-9E20-19AC637688DC}" dt="2021-01-31T18:43:55.679" v="295"/>
          <ac:spMkLst>
            <pc:docMk/>
            <pc:sldMk cId="2599743064" sldId="264"/>
            <ac:spMk id="31" creationId="{B6B619C2-C7EE-4DE8-949F-E30ED6015734}"/>
          </ac:spMkLst>
        </pc:spChg>
        <pc:spChg chg="add mod">
          <ac:chgData name="Parker, Brett" userId="6989d706-e1f3-4cda-ab7c-6c1216d22d98" providerId="ADAL" clId="{46C00E05-3D43-42BF-9E20-19AC637688DC}" dt="2021-01-31T18:43:55.679" v="295"/>
          <ac:spMkLst>
            <pc:docMk/>
            <pc:sldMk cId="2599743064" sldId="264"/>
            <ac:spMk id="33" creationId="{2914BAE1-B4A2-4ED6-ADFD-F076752CB849}"/>
          </ac:spMkLst>
        </pc:spChg>
        <pc:spChg chg="add mod">
          <ac:chgData name="Parker, Brett" userId="6989d706-e1f3-4cda-ab7c-6c1216d22d98" providerId="ADAL" clId="{46C00E05-3D43-42BF-9E20-19AC637688DC}" dt="2021-01-31T18:43:55.679" v="295"/>
          <ac:spMkLst>
            <pc:docMk/>
            <pc:sldMk cId="2599743064" sldId="264"/>
            <ac:spMk id="35" creationId="{945CEB3D-7EB7-4F2D-8104-80E295EC480B}"/>
          </ac:spMkLst>
        </pc:spChg>
        <pc:spChg chg="add mod">
          <ac:chgData name="Parker, Brett" userId="6989d706-e1f3-4cda-ab7c-6c1216d22d98" providerId="ADAL" clId="{46C00E05-3D43-42BF-9E20-19AC637688DC}" dt="2021-01-31T18:43:55.679" v="295"/>
          <ac:spMkLst>
            <pc:docMk/>
            <pc:sldMk cId="2599743064" sldId="264"/>
            <ac:spMk id="36" creationId="{77B19635-7079-470E-B904-2E4B076EC2DE}"/>
          </ac:spMkLst>
        </pc:spChg>
        <pc:grpChg chg="add mod">
          <ac:chgData name="Parker, Brett" userId="6989d706-e1f3-4cda-ab7c-6c1216d22d98" providerId="ADAL" clId="{46C00E05-3D43-42BF-9E20-19AC637688DC}" dt="2021-01-31T18:43:55.679" v="295"/>
          <ac:grpSpMkLst>
            <pc:docMk/>
            <pc:sldMk cId="2599743064" sldId="264"/>
            <ac:grpSpMk id="5" creationId="{B14E3E37-D2BB-46E7-ADD6-3BF97C88FF04}"/>
          </ac:grpSpMkLst>
        </pc:grpChg>
        <pc:grpChg chg="mod">
          <ac:chgData name="Parker, Brett" userId="6989d706-e1f3-4cda-ab7c-6c1216d22d98" providerId="ADAL" clId="{46C00E05-3D43-42BF-9E20-19AC637688DC}" dt="2021-01-31T18:43:55.679" v="295"/>
          <ac:grpSpMkLst>
            <pc:docMk/>
            <pc:sldMk cId="2599743064" sldId="264"/>
            <ac:grpSpMk id="6" creationId="{F6A75942-C6F6-44EE-8740-720408F3ED72}"/>
          </ac:grpSpMkLst>
        </pc:grpChg>
        <pc:grpChg chg="mod">
          <ac:chgData name="Parker, Brett" userId="6989d706-e1f3-4cda-ab7c-6c1216d22d98" providerId="ADAL" clId="{46C00E05-3D43-42BF-9E20-19AC637688DC}" dt="2021-01-31T18:43:55.679" v="295"/>
          <ac:grpSpMkLst>
            <pc:docMk/>
            <pc:sldMk cId="2599743064" sldId="264"/>
            <ac:grpSpMk id="16" creationId="{8985D884-D893-405D-BA8A-88A3D4A70107}"/>
          </ac:grpSpMkLst>
        </pc:grpChg>
        <pc:picChg chg="mod">
          <ac:chgData name="Parker, Brett" userId="6989d706-e1f3-4cda-ab7c-6c1216d22d98" providerId="ADAL" clId="{46C00E05-3D43-42BF-9E20-19AC637688DC}" dt="2021-01-31T18:43:55.679" v="295"/>
          <ac:picMkLst>
            <pc:docMk/>
            <pc:sldMk cId="2599743064" sldId="264"/>
            <ac:picMk id="11" creationId="{A7F2CB32-7A93-4522-8045-FC46EF61EE6B}"/>
          </ac:picMkLst>
        </pc:picChg>
        <pc:picChg chg="mod">
          <ac:chgData name="Parker, Brett" userId="6989d706-e1f3-4cda-ab7c-6c1216d22d98" providerId="ADAL" clId="{46C00E05-3D43-42BF-9E20-19AC637688DC}" dt="2021-01-31T18:43:55.679" v="295"/>
          <ac:picMkLst>
            <pc:docMk/>
            <pc:sldMk cId="2599743064" sldId="264"/>
            <ac:picMk id="12" creationId="{BA8C362C-8BDB-42A6-A4EF-504058117C71}"/>
          </ac:picMkLst>
        </pc:picChg>
        <pc:cxnChg chg="mod">
          <ac:chgData name="Parker, Brett" userId="6989d706-e1f3-4cda-ab7c-6c1216d22d98" providerId="ADAL" clId="{46C00E05-3D43-42BF-9E20-19AC637688DC}" dt="2021-01-31T18:43:55.679" v="295"/>
          <ac:cxnSpMkLst>
            <pc:docMk/>
            <pc:sldMk cId="2599743064" sldId="264"/>
            <ac:cxnSpMk id="14" creationId="{270B8C7E-EC4F-4EA1-B528-163874C3A5A7}"/>
          </ac:cxnSpMkLst>
        </pc:cxnChg>
        <pc:cxnChg chg="add mod">
          <ac:chgData name="Parker, Brett" userId="6989d706-e1f3-4cda-ab7c-6c1216d22d98" providerId="ADAL" clId="{46C00E05-3D43-42BF-9E20-19AC637688DC}" dt="2021-01-31T18:43:55.679" v="295"/>
          <ac:cxnSpMkLst>
            <pc:docMk/>
            <pc:sldMk cId="2599743064" sldId="264"/>
            <ac:cxnSpMk id="24" creationId="{A83EC09E-43C1-448F-BD40-05974DC76F49}"/>
          </ac:cxnSpMkLst>
        </pc:cxnChg>
        <pc:cxnChg chg="add mod">
          <ac:chgData name="Parker, Brett" userId="6989d706-e1f3-4cda-ab7c-6c1216d22d98" providerId="ADAL" clId="{46C00E05-3D43-42BF-9E20-19AC637688DC}" dt="2021-01-31T18:43:55.679" v="295"/>
          <ac:cxnSpMkLst>
            <pc:docMk/>
            <pc:sldMk cId="2599743064" sldId="264"/>
            <ac:cxnSpMk id="25" creationId="{18D17AEC-B6DC-4B37-9DBD-CB20DFEF4FB7}"/>
          </ac:cxnSpMkLst>
        </pc:cxnChg>
        <pc:cxnChg chg="add mod">
          <ac:chgData name="Parker, Brett" userId="6989d706-e1f3-4cda-ab7c-6c1216d22d98" providerId="ADAL" clId="{46C00E05-3D43-42BF-9E20-19AC637688DC}" dt="2021-01-31T18:43:55.679" v="295"/>
          <ac:cxnSpMkLst>
            <pc:docMk/>
            <pc:sldMk cId="2599743064" sldId="264"/>
            <ac:cxnSpMk id="27" creationId="{58435DDE-F65F-47F6-9BFB-5324C8517E6E}"/>
          </ac:cxnSpMkLst>
        </pc:cxnChg>
        <pc:cxnChg chg="add mod">
          <ac:chgData name="Parker, Brett" userId="6989d706-e1f3-4cda-ab7c-6c1216d22d98" providerId="ADAL" clId="{46C00E05-3D43-42BF-9E20-19AC637688DC}" dt="2021-01-31T18:43:55.679" v="295"/>
          <ac:cxnSpMkLst>
            <pc:docMk/>
            <pc:sldMk cId="2599743064" sldId="264"/>
            <ac:cxnSpMk id="29" creationId="{0C1D3F7C-64C8-4584-B65F-C4049C97072E}"/>
          </ac:cxnSpMkLst>
        </pc:cxnChg>
        <pc:cxnChg chg="add mod">
          <ac:chgData name="Parker, Brett" userId="6989d706-e1f3-4cda-ab7c-6c1216d22d98" providerId="ADAL" clId="{46C00E05-3D43-42BF-9E20-19AC637688DC}" dt="2021-01-31T18:43:55.679" v="295"/>
          <ac:cxnSpMkLst>
            <pc:docMk/>
            <pc:sldMk cId="2599743064" sldId="264"/>
            <ac:cxnSpMk id="30" creationId="{FE6C63CD-AA39-44D2-93E3-E66956244AB4}"/>
          </ac:cxnSpMkLst>
        </pc:cxnChg>
        <pc:cxnChg chg="add mod">
          <ac:chgData name="Parker, Brett" userId="6989d706-e1f3-4cda-ab7c-6c1216d22d98" providerId="ADAL" clId="{46C00E05-3D43-42BF-9E20-19AC637688DC}" dt="2021-01-31T18:43:55.679" v="295"/>
          <ac:cxnSpMkLst>
            <pc:docMk/>
            <pc:sldMk cId="2599743064" sldId="264"/>
            <ac:cxnSpMk id="32" creationId="{097F0838-4E53-4ACA-8EC2-6A3EFC31870D}"/>
          </ac:cxnSpMkLst>
        </pc:cxnChg>
        <pc:cxnChg chg="add mod">
          <ac:chgData name="Parker, Brett" userId="6989d706-e1f3-4cda-ab7c-6c1216d22d98" providerId="ADAL" clId="{46C00E05-3D43-42BF-9E20-19AC637688DC}" dt="2021-01-31T18:43:55.679" v="295"/>
          <ac:cxnSpMkLst>
            <pc:docMk/>
            <pc:sldMk cId="2599743064" sldId="264"/>
            <ac:cxnSpMk id="34" creationId="{699FC8A6-7535-44CC-B8AC-9D80FB321252}"/>
          </ac:cxnSpMkLst>
        </pc:cxnChg>
      </pc:sldChg>
      <pc:sldChg chg="addSp delSp modSp add mod">
        <pc:chgData name="Parker, Brett" userId="6989d706-e1f3-4cda-ab7c-6c1216d22d98" providerId="ADAL" clId="{46C00E05-3D43-42BF-9E20-19AC637688DC}" dt="2021-01-31T18:45:10.506" v="307" actId="1035"/>
        <pc:sldMkLst>
          <pc:docMk/>
          <pc:sldMk cId="4149691587" sldId="265"/>
        </pc:sldMkLst>
        <pc:spChg chg="add del mod">
          <ac:chgData name="Parker, Brett" userId="6989d706-e1f3-4cda-ab7c-6c1216d22d98" providerId="ADAL" clId="{46C00E05-3D43-42BF-9E20-19AC637688DC}" dt="2021-01-31T18:44:37.166" v="297"/>
          <ac:spMkLst>
            <pc:docMk/>
            <pc:sldMk cId="4149691587" sldId="265"/>
            <ac:spMk id="4" creationId="{D9103FCA-B273-4E02-B7AA-6181CF03DEF4}"/>
          </ac:spMkLst>
        </pc:spChg>
        <pc:spChg chg="add del mod">
          <ac:chgData name="Parker, Brett" userId="6989d706-e1f3-4cda-ab7c-6c1216d22d98" providerId="ADAL" clId="{46C00E05-3D43-42BF-9E20-19AC637688DC}" dt="2021-01-31T18:44:37.166" v="297"/>
          <ac:spMkLst>
            <pc:docMk/>
            <pc:sldMk cId="4149691587" sldId="265"/>
            <ac:spMk id="9" creationId="{A3A8EA47-CE38-41BA-A439-CE5C7E573111}"/>
          </ac:spMkLst>
        </pc:spChg>
        <pc:spChg chg="add mod ord">
          <ac:chgData name="Parker, Brett" userId="6989d706-e1f3-4cda-ab7c-6c1216d22d98" providerId="ADAL" clId="{46C00E05-3D43-42BF-9E20-19AC637688DC}" dt="2021-01-31T18:45:10.506" v="307" actId="1035"/>
          <ac:spMkLst>
            <pc:docMk/>
            <pc:sldMk cId="4149691587" sldId="265"/>
            <ac:spMk id="12" creationId="{E4482D24-197F-4868-9E7C-CF502BAA12E4}"/>
          </ac:spMkLst>
        </pc:spChg>
        <pc:spChg chg="add mod">
          <ac:chgData name="Parker, Brett" userId="6989d706-e1f3-4cda-ab7c-6c1216d22d98" providerId="ADAL" clId="{46C00E05-3D43-42BF-9E20-19AC637688DC}" dt="2021-01-31T18:44:40.199" v="298"/>
          <ac:spMkLst>
            <pc:docMk/>
            <pc:sldMk cId="4149691587" sldId="265"/>
            <ac:spMk id="16" creationId="{820ACFDE-D749-4265-BE5E-680AC174D04A}"/>
          </ac:spMkLst>
        </pc:spChg>
        <pc:picChg chg="add del mod">
          <ac:chgData name="Parker, Brett" userId="6989d706-e1f3-4cda-ab7c-6c1216d22d98" providerId="ADAL" clId="{46C00E05-3D43-42BF-9E20-19AC637688DC}" dt="2021-01-31T18:44:37.166" v="297"/>
          <ac:picMkLst>
            <pc:docMk/>
            <pc:sldMk cId="4149691587" sldId="265"/>
            <ac:picMk id="5" creationId="{97A38530-6D9A-4D4F-A7CD-6660B4D0BA11}"/>
          </ac:picMkLst>
        </pc:picChg>
        <pc:picChg chg="add del mod">
          <ac:chgData name="Parker, Brett" userId="6989d706-e1f3-4cda-ab7c-6c1216d22d98" providerId="ADAL" clId="{46C00E05-3D43-42BF-9E20-19AC637688DC}" dt="2021-01-31T18:44:37.166" v="297"/>
          <ac:picMkLst>
            <pc:docMk/>
            <pc:sldMk cId="4149691587" sldId="265"/>
            <ac:picMk id="6" creationId="{555BED1F-1EA7-42AC-BC0C-FFEFBAE7A546}"/>
          </ac:picMkLst>
        </pc:picChg>
        <pc:picChg chg="add del mod">
          <ac:chgData name="Parker, Brett" userId="6989d706-e1f3-4cda-ab7c-6c1216d22d98" providerId="ADAL" clId="{46C00E05-3D43-42BF-9E20-19AC637688DC}" dt="2021-01-31T18:44:37.166" v="297"/>
          <ac:picMkLst>
            <pc:docMk/>
            <pc:sldMk cId="4149691587" sldId="265"/>
            <ac:picMk id="8" creationId="{503D3720-1CA5-43A7-9A77-818179E5445D}"/>
          </ac:picMkLst>
        </pc:picChg>
        <pc:picChg chg="add del mod">
          <ac:chgData name="Parker, Brett" userId="6989d706-e1f3-4cda-ab7c-6c1216d22d98" providerId="ADAL" clId="{46C00E05-3D43-42BF-9E20-19AC637688DC}" dt="2021-01-31T18:44:37.166" v="297"/>
          <ac:picMkLst>
            <pc:docMk/>
            <pc:sldMk cId="4149691587" sldId="265"/>
            <ac:picMk id="10" creationId="{07FDFB0C-8F5D-4948-89FD-87BEA4FA2D7C}"/>
          </ac:picMkLst>
        </pc:picChg>
        <pc:picChg chg="add del mod">
          <ac:chgData name="Parker, Brett" userId="6989d706-e1f3-4cda-ab7c-6c1216d22d98" providerId="ADAL" clId="{46C00E05-3D43-42BF-9E20-19AC637688DC}" dt="2021-01-31T18:44:37.166" v="297"/>
          <ac:picMkLst>
            <pc:docMk/>
            <pc:sldMk cId="4149691587" sldId="265"/>
            <ac:picMk id="11" creationId="{5DA5AEE5-19B7-443E-9424-B04AC1B7121A}"/>
          </ac:picMkLst>
        </pc:picChg>
        <pc:picChg chg="add mod">
          <ac:chgData name="Parker, Brett" userId="6989d706-e1f3-4cda-ab7c-6c1216d22d98" providerId="ADAL" clId="{46C00E05-3D43-42BF-9E20-19AC637688DC}" dt="2021-01-31T18:44:40.199" v="298"/>
          <ac:picMkLst>
            <pc:docMk/>
            <pc:sldMk cId="4149691587" sldId="265"/>
            <ac:picMk id="13" creationId="{CB09B3A4-9B49-4A80-9C81-8F5E49EABA1B}"/>
          </ac:picMkLst>
        </pc:picChg>
        <pc:picChg chg="add mod">
          <ac:chgData name="Parker, Brett" userId="6989d706-e1f3-4cda-ab7c-6c1216d22d98" providerId="ADAL" clId="{46C00E05-3D43-42BF-9E20-19AC637688DC}" dt="2021-01-31T18:44:40.199" v="298"/>
          <ac:picMkLst>
            <pc:docMk/>
            <pc:sldMk cId="4149691587" sldId="265"/>
            <ac:picMk id="14" creationId="{0663BF0B-5FF9-4D14-9C23-B9B5DED6CF3C}"/>
          </ac:picMkLst>
        </pc:picChg>
        <pc:picChg chg="add mod">
          <ac:chgData name="Parker, Brett" userId="6989d706-e1f3-4cda-ab7c-6c1216d22d98" providerId="ADAL" clId="{46C00E05-3D43-42BF-9E20-19AC637688DC}" dt="2021-01-31T18:44:40.199" v="298"/>
          <ac:picMkLst>
            <pc:docMk/>
            <pc:sldMk cId="4149691587" sldId="265"/>
            <ac:picMk id="15" creationId="{05E8A742-46C0-4355-8CD2-F5D0A26F1C8B}"/>
          </ac:picMkLst>
        </pc:picChg>
        <pc:picChg chg="add mod">
          <ac:chgData name="Parker, Brett" userId="6989d706-e1f3-4cda-ab7c-6c1216d22d98" providerId="ADAL" clId="{46C00E05-3D43-42BF-9E20-19AC637688DC}" dt="2021-01-31T18:44:40.199" v="298"/>
          <ac:picMkLst>
            <pc:docMk/>
            <pc:sldMk cId="4149691587" sldId="265"/>
            <ac:picMk id="17" creationId="{A18040FD-ED84-432D-9DB3-CD5678770E76}"/>
          </ac:picMkLst>
        </pc:picChg>
        <pc:picChg chg="add mod">
          <ac:chgData name="Parker, Brett" userId="6989d706-e1f3-4cda-ab7c-6c1216d22d98" providerId="ADAL" clId="{46C00E05-3D43-42BF-9E20-19AC637688DC}" dt="2021-01-31T18:44:40.199" v="298"/>
          <ac:picMkLst>
            <pc:docMk/>
            <pc:sldMk cId="4149691587" sldId="265"/>
            <ac:picMk id="18" creationId="{CF4F0C67-DABC-4C9B-B7E6-9C478AABEB41}"/>
          </ac:picMkLst>
        </pc:picChg>
      </pc:sldChg>
      <pc:sldChg chg="addSp modSp add mod setBg">
        <pc:chgData name="Parker, Brett" userId="6989d706-e1f3-4cda-ab7c-6c1216d22d98" providerId="ADAL" clId="{46C00E05-3D43-42BF-9E20-19AC637688DC}" dt="2021-01-31T19:14:21.367" v="488" actId="207"/>
        <pc:sldMkLst>
          <pc:docMk/>
          <pc:sldMk cId="2294970301" sldId="266"/>
        </pc:sldMkLst>
        <pc:spChg chg="add mod">
          <ac:chgData name="Parker, Brett" userId="6989d706-e1f3-4cda-ab7c-6c1216d22d98" providerId="ADAL" clId="{46C00E05-3D43-42BF-9E20-19AC637688DC}" dt="2021-01-31T18:46:04.222" v="309"/>
          <ac:spMkLst>
            <pc:docMk/>
            <pc:sldMk cId="2294970301" sldId="266"/>
            <ac:spMk id="4" creationId="{25AFCFCA-E18C-4A45-8099-DC8E172DBAE5}"/>
          </ac:spMkLst>
        </pc:spChg>
        <pc:spChg chg="mod">
          <ac:chgData name="Parker, Brett" userId="6989d706-e1f3-4cda-ab7c-6c1216d22d98" providerId="ADAL" clId="{46C00E05-3D43-42BF-9E20-19AC637688DC}" dt="2021-01-31T19:14:21.367" v="488" actId="207"/>
          <ac:spMkLst>
            <pc:docMk/>
            <pc:sldMk cId="2294970301" sldId="266"/>
            <ac:spMk id="7" creationId="{38A38634-6CFE-9947-8EE6-5E29D363CD0D}"/>
          </ac:spMkLst>
        </pc:spChg>
      </pc:sldChg>
      <pc:sldChg chg="addSp delSp modSp add mod">
        <pc:chgData name="Parker, Brett" userId="6989d706-e1f3-4cda-ab7c-6c1216d22d98" providerId="ADAL" clId="{46C00E05-3D43-42BF-9E20-19AC637688DC}" dt="2021-01-31T18:50:05.349" v="336" actId="167"/>
        <pc:sldMkLst>
          <pc:docMk/>
          <pc:sldMk cId="3979934781" sldId="267"/>
        </pc:sldMkLst>
        <pc:spChg chg="add del mod">
          <ac:chgData name="Parker, Brett" userId="6989d706-e1f3-4cda-ab7c-6c1216d22d98" providerId="ADAL" clId="{46C00E05-3D43-42BF-9E20-19AC637688DC}" dt="2021-01-31T18:47:56.280" v="329"/>
          <ac:spMkLst>
            <pc:docMk/>
            <pc:sldMk cId="3979934781" sldId="267"/>
            <ac:spMk id="4" creationId="{BF113F73-43AE-4C69-A6A2-91595241266C}"/>
          </ac:spMkLst>
        </pc:spChg>
        <pc:spChg chg="add del mod">
          <ac:chgData name="Parker, Brett" userId="6989d706-e1f3-4cda-ab7c-6c1216d22d98" providerId="ADAL" clId="{46C00E05-3D43-42BF-9E20-19AC637688DC}" dt="2021-01-31T18:47:56.280" v="329"/>
          <ac:spMkLst>
            <pc:docMk/>
            <pc:sldMk cId="3979934781" sldId="267"/>
            <ac:spMk id="10" creationId="{8A097221-3E0C-43D4-86FC-4455A0622559}"/>
          </ac:spMkLst>
        </pc:spChg>
        <pc:spChg chg="add del mod">
          <ac:chgData name="Parker, Brett" userId="6989d706-e1f3-4cda-ab7c-6c1216d22d98" providerId="ADAL" clId="{46C00E05-3D43-42BF-9E20-19AC637688DC}" dt="2021-01-31T18:47:56.280" v="329"/>
          <ac:spMkLst>
            <pc:docMk/>
            <pc:sldMk cId="3979934781" sldId="267"/>
            <ac:spMk id="11" creationId="{436EE524-4B11-41E1-9D5F-6E73352208AA}"/>
          </ac:spMkLst>
        </pc:spChg>
        <pc:spChg chg="add del mod">
          <ac:chgData name="Parker, Brett" userId="6989d706-e1f3-4cda-ab7c-6c1216d22d98" providerId="ADAL" clId="{46C00E05-3D43-42BF-9E20-19AC637688DC}" dt="2021-01-31T18:47:56.280" v="329"/>
          <ac:spMkLst>
            <pc:docMk/>
            <pc:sldMk cId="3979934781" sldId="267"/>
            <ac:spMk id="12" creationId="{F5870178-9863-4769-957D-36F1115379FD}"/>
          </ac:spMkLst>
        </pc:spChg>
        <pc:spChg chg="add del mod">
          <ac:chgData name="Parker, Brett" userId="6989d706-e1f3-4cda-ab7c-6c1216d22d98" providerId="ADAL" clId="{46C00E05-3D43-42BF-9E20-19AC637688DC}" dt="2021-01-31T18:47:56.280" v="329"/>
          <ac:spMkLst>
            <pc:docMk/>
            <pc:sldMk cId="3979934781" sldId="267"/>
            <ac:spMk id="13" creationId="{AFAADDD1-BCF9-4C46-A4E2-E321EC155A6B}"/>
          </ac:spMkLst>
        </pc:spChg>
        <pc:spChg chg="add del mod">
          <ac:chgData name="Parker, Brett" userId="6989d706-e1f3-4cda-ab7c-6c1216d22d98" providerId="ADAL" clId="{46C00E05-3D43-42BF-9E20-19AC637688DC}" dt="2021-01-31T18:47:56.280" v="329"/>
          <ac:spMkLst>
            <pc:docMk/>
            <pc:sldMk cId="3979934781" sldId="267"/>
            <ac:spMk id="14" creationId="{C8A4EF07-D341-421C-A4E0-F8679C54204B}"/>
          </ac:spMkLst>
        </pc:spChg>
        <pc:spChg chg="add del mod">
          <ac:chgData name="Parker, Brett" userId="6989d706-e1f3-4cda-ab7c-6c1216d22d98" providerId="ADAL" clId="{46C00E05-3D43-42BF-9E20-19AC637688DC}" dt="2021-01-31T18:47:56.280" v="329"/>
          <ac:spMkLst>
            <pc:docMk/>
            <pc:sldMk cId="3979934781" sldId="267"/>
            <ac:spMk id="15" creationId="{FF065C9C-3960-4B2E-99DC-3CF4B0AAA07D}"/>
          </ac:spMkLst>
        </pc:spChg>
        <pc:spChg chg="add del mod">
          <ac:chgData name="Parker, Brett" userId="6989d706-e1f3-4cda-ab7c-6c1216d22d98" providerId="ADAL" clId="{46C00E05-3D43-42BF-9E20-19AC637688DC}" dt="2021-01-31T18:47:56.280" v="329"/>
          <ac:spMkLst>
            <pc:docMk/>
            <pc:sldMk cId="3979934781" sldId="267"/>
            <ac:spMk id="16" creationId="{170ECDD9-5148-4DF4-97E3-254C6022B173}"/>
          </ac:spMkLst>
        </pc:spChg>
        <pc:spChg chg="add del mod">
          <ac:chgData name="Parker, Brett" userId="6989d706-e1f3-4cda-ab7c-6c1216d22d98" providerId="ADAL" clId="{46C00E05-3D43-42BF-9E20-19AC637688DC}" dt="2021-01-31T18:47:56.280" v="329"/>
          <ac:spMkLst>
            <pc:docMk/>
            <pc:sldMk cId="3979934781" sldId="267"/>
            <ac:spMk id="17" creationId="{44930E61-298D-4200-8CAA-626AB91877B8}"/>
          </ac:spMkLst>
        </pc:spChg>
        <pc:picChg chg="add del mod">
          <ac:chgData name="Parker, Brett" userId="6989d706-e1f3-4cda-ab7c-6c1216d22d98" providerId="ADAL" clId="{46C00E05-3D43-42BF-9E20-19AC637688DC}" dt="2021-01-31T18:47:56.280" v="329"/>
          <ac:picMkLst>
            <pc:docMk/>
            <pc:sldMk cId="3979934781" sldId="267"/>
            <ac:picMk id="5" creationId="{57C8B001-63F5-4A98-80C4-6C00DF4C7F0D}"/>
          </ac:picMkLst>
        </pc:picChg>
        <pc:picChg chg="add del mod">
          <ac:chgData name="Parker, Brett" userId="6989d706-e1f3-4cda-ab7c-6c1216d22d98" providerId="ADAL" clId="{46C00E05-3D43-42BF-9E20-19AC637688DC}" dt="2021-01-31T18:49:00.923" v="330" actId="478"/>
          <ac:picMkLst>
            <pc:docMk/>
            <pc:sldMk cId="3979934781" sldId="267"/>
            <ac:picMk id="6" creationId="{1AACA4C1-85AD-4B24-88D8-75EAC2234E0D}"/>
          </ac:picMkLst>
        </pc:picChg>
        <pc:picChg chg="add del mod">
          <ac:chgData name="Parker, Brett" userId="6989d706-e1f3-4cda-ab7c-6c1216d22d98" providerId="ADAL" clId="{46C00E05-3D43-42BF-9E20-19AC637688DC}" dt="2021-01-31T18:47:56.280" v="329"/>
          <ac:picMkLst>
            <pc:docMk/>
            <pc:sldMk cId="3979934781" sldId="267"/>
            <ac:picMk id="18" creationId="{B4D40A2B-D0F2-4D14-83E4-45973BD79866}"/>
          </ac:picMkLst>
        </pc:picChg>
        <pc:picChg chg="add mod ord">
          <ac:chgData name="Parker, Brett" userId="6989d706-e1f3-4cda-ab7c-6c1216d22d98" providerId="ADAL" clId="{46C00E05-3D43-42BF-9E20-19AC637688DC}" dt="2021-01-31T18:50:05.349" v="336" actId="167"/>
          <ac:picMkLst>
            <pc:docMk/>
            <pc:sldMk cId="3979934781" sldId="267"/>
            <ac:picMk id="19" creationId="{8144F866-3080-491F-B11D-73F7F0E4B60A}"/>
          </ac:picMkLst>
        </pc:picChg>
        <pc:cxnChg chg="add del mod">
          <ac:chgData name="Parker, Brett" userId="6989d706-e1f3-4cda-ab7c-6c1216d22d98" providerId="ADAL" clId="{46C00E05-3D43-42BF-9E20-19AC637688DC}" dt="2021-01-31T18:47:56.280" v="329"/>
          <ac:cxnSpMkLst>
            <pc:docMk/>
            <pc:sldMk cId="3979934781" sldId="267"/>
            <ac:cxnSpMk id="8" creationId="{19DDCACB-EC64-4994-84BA-A86FC964A0FA}"/>
          </ac:cxnSpMkLst>
        </pc:cxnChg>
        <pc:cxnChg chg="add del mod">
          <ac:chgData name="Parker, Brett" userId="6989d706-e1f3-4cda-ab7c-6c1216d22d98" providerId="ADAL" clId="{46C00E05-3D43-42BF-9E20-19AC637688DC}" dt="2021-01-31T18:47:56.280" v="329"/>
          <ac:cxnSpMkLst>
            <pc:docMk/>
            <pc:sldMk cId="3979934781" sldId="267"/>
            <ac:cxnSpMk id="9" creationId="{16C93D19-8A22-4A3C-8228-05E95E81FEBC}"/>
          </ac:cxnSpMkLst>
        </pc:cxnChg>
      </pc:sldChg>
      <pc:sldChg chg="addSp modSp add mod">
        <pc:chgData name="Parker, Brett" userId="6989d706-e1f3-4cda-ab7c-6c1216d22d98" providerId="ADAL" clId="{46C00E05-3D43-42BF-9E20-19AC637688DC}" dt="2021-01-31T18:53:35.261" v="369" actId="1076"/>
        <pc:sldMkLst>
          <pc:docMk/>
          <pc:sldMk cId="2917208100" sldId="268"/>
        </pc:sldMkLst>
        <pc:spChg chg="add mod">
          <ac:chgData name="Parker, Brett" userId="6989d706-e1f3-4cda-ab7c-6c1216d22d98" providerId="ADAL" clId="{46C00E05-3D43-42BF-9E20-19AC637688DC}" dt="2021-01-31T18:51:10.524" v="337"/>
          <ac:spMkLst>
            <pc:docMk/>
            <pc:sldMk cId="2917208100" sldId="268"/>
            <ac:spMk id="4" creationId="{1F43143E-7609-468A-A6AB-45CC4A1E4353}"/>
          </ac:spMkLst>
        </pc:spChg>
        <pc:spChg chg="add mod">
          <ac:chgData name="Parker, Brett" userId="6989d706-e1f3-4cda-ab7c-6c1216d22d98" providerId="ADAL" clId="{46C00E05-3D43-42BF-9E20-19AC637688DC}" dt="2021-01-31T18:52:17.621" v="359" actId="14100"/>
          <ac:spMkLst>
            <pc:docMk/>
            <pc:sldMk cId="2917208100" sldId="268"/>
            <ac:spMk id="5" creationId="{20E443B4-7C93-49B1-99EF-8901F8B94086}"/>
          </ac:spMkLst>
        </pc:spChg>
        <pc:spChg chg="add mod">
          <ac:chgData name="Parker, Brett" userId="6989d706-e1f3-4cda-ab7c-6c1216d22d98" providerId="ADAL" clId="{46C00E05-3D43-42BF-9E20-19AC637688DC}" dt="2021-01-31T18:52:25.661" v="360" actId="1076"/>
          <ac:spMkLst>
            <pc:docMk/>
            <pc:sldMk cId="2917208100" sldId="268"/>
            <ac:spMk id="9" creationId="{CDBD88CD-7222-4F35-B176-C3457FDF6502}"/>
          </ac:spMkLst>
        </pc:spChg>
        <pc:spChg chg="add mod">
          <ac:chgData name="Parker, Brett" userId="6989d706-e1f3-4cda-ab7c-6c1216d22d98" providerId="ADAL" clId="{46C00E05-3D43-42BF-9E20-19AC637688DC}" dt="2021-01-31T18:52:32.755" v="363" actId="1035"/>
          <ac:spMkLst>
            <pc:docMk/>
            <pc:sldMk cId="2917208100" sldId="268"/>
            <ac:spMk id="10" creationId="{19A8F981-F486-47A0-A0F2-050AA401F0B3}"/>
          </ac:spMkLst>
        </pc:spChg>
        <pc:spChg chg="add mod">
          <ac:chgData name="Parker, Brett" userId="6989d706-e1f3-4cda-ab7c-6c1216d22d98" providerId="ADAL" clId="{46C00E05-3D43-42BF-9E20-19AC637688DC}" dt="2021-01-31T18:52:58.810" v="367" actId="1076"/>
          <ac:spMkLst>
            <pc:docMk/>
            <pc:sldMk cId="2917208100" sldId="268"/>
            <ac:spMk id="12" creationId="{F558ABD1-CAC5-431C-9082-BE3E71228C32}"/>
          </ac:spMkLst>
        </pc:spChg>
        <pc:spChg chg="add mod">
          <ac:chgData name="Parker, Brett" userId="6989d706-e1f3-4cda-ab7c-6c1216d22d98" providerId="ADAL" clId="{46C00E05-3D43-42BF-9E20-19AC637688DC}" dt="2021-01-31T18:53:35.261" v="369" actId="1076"/>
          <ac:spMkLst>
            <pc:docMk/>
            <pc:sldMk cId="2917208100" sldId="268"/>
            <ac:spMk id="13" creationId="{66CEC34A-5809-4358-8CAB-D322590D5CEF}"/>
          </ac:spMkLst>
        </pc:spChg>
        <pc:spChg chg="add mod">
          <ac:chgData name="Parker, Brett" userId="6989d706-e1f3-4cda-ab7c-6c1216d22d98" providerId="ADAL" clId="{46C00E05-3D43-42BF-9E20-19AC637688DC}" dt="2021-01-31T18:53:05.055" v="368" actId="1076"/>
          <ac:spMkLst>
            <pc:docMk/>
            <pc:sldMk cId="2917208100" sldId="268"/>
            <ac:spMk id="14" creationId="{1A414225-A2CD-496D-88A1-404936D36614}"/>
          </ac:spMkLst>
        </pc:spChg>
        <pc:picChg chg="add mod">
          <ac:chgData name="Parker, Brett" userId="6989d706-e1f3-4cda-ab7c-6c1216d22d98" providerId="ADAL" clId="{46C00E05-3D43-42BF-9E20-19AC637688DC}" dt="2021-01-31T18:52:06.743" v="358" actId="14100"/>
          <ac:picMkLst>
            <pc:docMk/>
            <pc:sldMk cId="2917208100" sldId="268"/>
            <ac:picMk id="6" creationId="{2C0139D4-BE32-4AEF-8670-43997E179623}"/>
          </ac:picMkLst>
        </pc:picChg>
        <pc:picChg chg="add mod">
          <ac:chgData name="Parker, Brett" userId="6989d706-e1f3-4cda-ab7c-6c1216d22d98" providerId="ADAL" clId="{46C00E05-3D43-42BF-9E20-19AC637688DC}" dt="2021-01-31T18:52:00.146" v="357" actId="14100"/>
          <ac:picMkLst>
            <pc:docMk/>
            <pc:sldMk cId="2917208100" sldId="268"/>
            <ac:picMk id="8" creationId="{494C8F54-EEB6-4D6D-A0BD-5AF032DF668D}"/>
          </ac:picMkLst>
        </pc:picChg>
        <pc:picChg chg="add mod">
          <ac:chgData name="Parker, Brett" userId="6989d706-e1f3-4cda-ab7c-6c1216d22d98" providerId="ADAL" clId="{46C00E05-3D43-42BF-9E20-19AC637688DC}" dt="2021-01-31T18:52:52.135" v="366" actId="14100"/>
          <ac:picMkLst>
            <pc:docMk/>
            <pc:sldMk cId="2917208100" sldId="268"/>
            <ac:picMk id="11" creationId="{E35EFFCA-0895-4556-8C0D-64CFDB2090C7}"/>
          </ac:picMkLst>
        </pc:picChg>
      </pc:sldChg>
      <pc:sldChg chg="addSp modSp add mod">
        <pc:chgData name="Parker, Brett" userId="6989d706-e1f3-4cda-ab7c-6c1216d22d98" providerId="ADAL" clId="{46C00E05-3D43-42BF-9E20-19AC637688DC}" dt="2021-01-31T18:55:03.510" v="415" actId="1036"/>
        <pc:sldMkLst>
          <pc:docMk/>
          <pc:sldMk cId="2675143012" sldId="269"/>
        </pc:sldMkLst>
        <pc:spChg chg="add mod">
          <ac:chgData name="Parker, Brett" userId="6989d706-e1f3-4cda-ab7c-6c1216d22d98" providerId="ADAL" clId="{46C00E05-3D43-42BF-9E20-19AC637688DC}" dt="2021-01-31T18:54:30.371" v="370"/>
          <ac:spMkLst>
            <pc:docMk/>
            <pc:sldMk cId="2675143012" sldId="269"/>
            <ac:spMk id="4" creationId="{FDEA09F1-E72B-483E-A1DD-595CC03DAAE3}"/>
          </ac:spMkLst>
        </pc:spChg>
        <pc:spChg chg="add mod">
          <ac:chgData name="Parker, Brett" userId="6989d706-e1f3-4cda-ab7c-6c1216d22d98" providerId="ADAL" clId="{46C00E05-3D43-42BF-9E20-19AC637688DC}" dt="2021-01-31T18:54:30.371" v="370"/>
          <ac:spMkLst>
            <pc:docMk/>
            <pc:sldMk cId="2675143012" sldId="269"/>
            <ac:spMk id="5" creationId="{7ECE0B85-8638-481C-A431-F1C2BE7EC9C0}"/>
          </ac:spMkLst>
        </pc:spChg>
        <pc:spChg chg="add mod">
          <ac:chgData name="Parker, Brett" userId="6989d706-e1f3-4cda-ab7c-6c1216d22d98" providerId="ADAL" clId="{46C00E05-3D43-42BF-9E20-19AC637688DC}" dt="2021-01-31T18:54:30.371" v="370"/>
          <ac:spMkLst>
            <pc:docMk/>
            <pc:sldMk cId="2675143012" sldId="269"/>
            <ac:spMk id="8" creationId="{E140083D-E696-45DC-9C9B-55C811AEBF50}"/>
          </ac:spMkLst>
        </pc:spChg>
        <pc:spChg chg="add mod">
          <ac:chgData name="Parker, Brett" userId="6989d706-e1f3-4cda-ab7c-6c1216d22d98" providerId="ADAL" clId="{46C00E05-3D43-42BF-9E20-19AC637688DC}" dt="2021-01-31T18:54:30.371" v="370"/>
          <ac:spMkLst>
            <pc:docMk/>
            <pc:sldMk cId="2675143012" sldId="269"/>
            <ac:spMk id="10" creationId="{031646B2-F014-460C-834D-EE7C5A4ED234}"/>
          </ac:spMkLst>
        </pc:spChg>
        <pc:spChg chg="add mod">
          <ac:chgData name="Parker, Brett" userId="6989d706-e1f3-4cda-ab7c-6c1216d22d98" providerId="ADAL" clId="{46C00E05-3D43-42BF-9E20-19AC637688DC}" dt="2021-01-31T18:54:30.371" v="370"/>
          <ac:spMkLst>
            <pc:docMk/>
            <pc:sldMk cId="2675143012" sldId="269"/>
            <ac:spMk id="12" creationId="{229D3309-1EC5-4BAD-B0B1-2EDFCE376842}"/>
          </ac:spMkLst>
        </pc:spChg>
        <pc:spChg chg="add mod">
          <ac:chgData name="Parker, Brett" userId="6989d706-e1f3-4cda-ab7c-6c1216d22d98" providerId="ADAL" clId="{46C00E05-3D43-42BF-9E20-19AC637688DC}" dt="2021-01-31T18:54:30.371" v="370"/>
          <ac:spMkLst>
            <pc:docMk/>
            <pc:sldMk cId="2675143012" sldId="269"/>
            <ac:spMk id="13" creationId="{2CD4C81F-0DE7-4999-B4B8-C6A3D14947A6}"/>
          </ac:spMkLst>
        </pc:spChg>
        <pc:spChg chg="add mod">
          <ac:chgData name="Parker, Brett" userId="6989d706-e1f3-4cda-ab7c-6c1216d22d98" providerId="ADAL" clId="{46C00E05-3D43-42BF-9E20-19AC637688DC}" dt="2021-01-31T18:54:30.371" v="370"/>
          <ac:spMkLst>
            <pc:docMk/>
            <pc:sldMk cId="2675143012" sldId="269"/>
            <ac:spMk id="14" creationId="{4D5B04FE-50A2-4549-8B0F-8A56B97036DD}"/>
          </ac:spMkLst>
        </pc:spChg>
        <pc:spChg chg="add mod">
          <ac:chgData name="Parker, Brett" userId="6989d706-e1f3-4cda-ab7c-6c1216d22d98" providerId="ADAL" clId="{46C00E05-3D43-42BF-9E20-19AC637688DC}" dt="2021-01-31T18:54:30.371" v="370"/>
          <ac:spMkLst>
            <pc:docMk/>
            <pc:sldMk cId="2675143012" sldId="269"/>
            <ac:spMk id="15" creationId="{A89BC5F6-CF5A-4A37-AC6A-2F144F1EC92F}"/>
          </ac:spMkLst>
        </pc:spChg>
        <pc:spChg chg="add mod">
          <ac:chgData name="Parker, Brett" userId="6989d706-e1f3-4cda-ab7c-6c1216d22d98" providerId="ADAL" clId="{46C00E05-3D43-42BF-9E20-19AC637688DC}" dt="2021-01-31T18:54:30.371" v="370"/>
          <ac:spMkLst>
            <pc:docMk/>
            <pc:sldMk cId="2675143012" sldId="269"/>
            <ac:spMk id="16" creationId="{C7337B10-33D1-4EAC-ACE2-CD5DA0F2F512}"/>
          </ac:spMkLst>
        </pc:spChg>
        <pc:spChg chg="add mod">
          <ac:chgData name="Parker, Brett" userId="6989d706-e1f3-4cda-ab7c-6c1216d22d98" providerId="ADAL" clId="{46C00E05-3D43-42BF-9E20-19AC637688DC}" dt="2021-01-31T18:54:30.371" v="370"/>
          <ac:spMkLst>
            <pc:docMk/>
            <pc:sldMk cId="2675143012" sldId="269"/>
            <ac:spMk id="17" creationId="{0E11185B-8BB4-467F-981A-75544E65EA62}"/>
          </ac:spMkLst>
        </pc:spChg>
        <pc:spChg chg="mod">
          <ac:chgData name="Parker, Brett" userId="6989d706-e1f3-4cda-ab7c-6c1216d22d98" providerId="ADAL" clId="{46C00E05-3D43-42BF-9E20-19AC637688DC}" dt="2021-01-31T18:54:30.371" v="370"/>
          <ac:spMkLst>
            <pc:docMk/>
            <pc:sldMk cId="2675143012" sldId="269"/>
            <ac:spMk id="21" creationId="{3ED98951-1B11-4A90-9F36-902790B545FF}"/>
          </ac:spMkLst>
        </pc:spChg>
        <pc:spChg chg="mod">
          <ac:chgData name="Parker, Brett" userId="6989d706-e1f3-4cda-ab7c-6c1216d22d98" providerId="ADAL" clId="{46C00E05-3D43-42BF-9E20-19AC637688DC}" dt="2021-01-31T18:54:30.371" v="370"/>
          <ac:spMkLst>
            <pc:docMk/>
            <pc:sldMk cId="2675143012" sldId="269"/>
            <ac:spMk id="23" creationId="{402E78B4-AE14-4572-8052-2AFC7434F0CD}"/>
          </ac:spMkLst>
        </pc:spChg>
        <pc:spChg chg="mod">
          <ac:chgData name="Parker, Brett" userId="6989d706-e1f3-4cda-ab7c-6c1216d22d98" providerId="ADAL" clId="{46C00E05-3D43-42BF-9E20-19AC637688DC}" dt="2021-01-31T18:54:30.371" v="370"/>
          <ac:spMkLst>
            <pc:docMk/>
            <pc:sldMk cId="2675143012" sldId="269"/>
            <ac:spMk id="24" creationId="{25488660-FF05-47DE-A991-18F2F94604BE}"/>
          </ac:spMkLst>
        </pc:spChg>
        <pc:spChg chg="mod">
          <ac:chgData name="Parker, Brett" userId="6989d706-e1f3-4cda-ab7c-6c1216d22d98" providerId="ADAL" clId="{46C00E05-3D43-42BF-9E20-19AC637688DC}" dt="2021-01-31T18:54:30.371" v="370"/>
          <ac:spMkLst>
            <pc:docMk/>
            <pc:sldMk cId="2675143012" sldId="269"/>
            <ac:spMk id="26" creationId="{0CFB8924-E2DC-4D7F-9455-E36FB29DFBE3}"/>
          </ac:spMkLst>
        </pc:spChg>
        <pc:spChg chg="mod">
          <ac:chgData name="Parker, Brett" userId="6989d706-e1f3-4cda-ab7c-6c1216d22d98" providerId="ADAL" clId="{46C00E05-3D43-42BF-9E20-19AC637688DC}" dt="2021-01-31T18:54:30.371" v="370"/>
          <ac:spMkLst>
            <pc:docMk/>
            <pc:sldMk cId="2675143012" sldId="269"/>
            <ac:spMk id="27" creationId="{1948459F-F2A3-49C9-A9C8-01144DC8993A}"/>
          </ac:spMkLst>
        </pc:spChg>
        <pc:spChg chg="mod">
          <ac:chgData name="Parker, Brett" userId="6989d706-e1f3-4cda-ab7c-6c1216d22d98" providerId="ADAL" clId="{46C00E05-3D43-42BF-9E20-19AC637688DC}" dt="2021-01-31T18:54:30.371" v="370"/>
          <ac:spMkLst>
            <pc:docMk/>
            <pc:sldMk cId="2675143012" sldId="269"/>
            <ac:spMk id="28" creationId="{9E81F31D-7F7E-4A3F-9521-69150A9C3B8A}"/>
          </ac:spMkLst>
        </pc:spChg>
        <pc:spChg chg="mod">
          <ac:chgData name="Parker, Brett" userId="6989d706-e1f3-4cda-ab7c-6c1216d22d98" providerId="ADAL" clId="{46C00E05-3D43-42BF-9E20-19AC637688DC}" dt="2021-01-31T18:54:30.371" v="370"/>
          <ac:spMkLst>
            <pc:docMk/>
            <pc:sldMk cId="2675143012" sldId="269"/>
            <ac:spMk id="29" creationId="{11171D62-FE82-465B-BEF6-E6D90A0E08E0}"/>
          </ac:spMkLst>
        </pc:spChg>
        <pc:spChg chg="add mod">
          <ac:chgData name="Parker, Brett" userId="6989d706-e1f3-4cda-ab7c-6c1216d22d98" providerId="ADAL" clId="{46C00E05-3D43-42BF-9E20-19AC637688DC}" dt="2021-01-31T18:54:30.371" v="370"/>
          <ac:spMkLst>
            <pc:docMk/>
            <pc:sldMk cId="2675143012" sldId="269"/>
            <ac:spMk id="33" creationId="{4F8B0A10-FA0D-4693-A02A-E81BD1FE2375}"/>
          </ac:spMkLst>
        </pc:spChg>
        <pc:spChg chg="add mod">
          <ac:chgData name="Parker, Brett" userId="6989d706-e1f3-4cda-ab7c-6c1216d22d98" providerId="ADAL" clId="{46C00E05-3D43-42BF-9E20-19AC637688DC}" dt="2021-01-31T18:54:30.371" v="370"/>
          <ac:spMkLst>
            <pc:docMk/>
            <pc:sldMk cId="2675143012" sldId="269"/>
            <ac:spMk id="35" creationId="{F5A9BEDE-BCE5-4344-9484-0CA080EBB592}"/>
          </ac:spMkLst>
        </pc:spChg>
        <pc:spChg chg="add mod">
          <ac:chgData name="Parker, Brett" userId="6989d706-e1f3-4cda-ab7c-6c1216d22d98" providerId="ADAL" clId="{46C00E05-3D43-42BF-9E20-19AC637688DC}" dt="2021-01-31T18:54:30.371" v="370"/>
          <ac:spMkLst>
            <pc:docMk/>
            <pc:sldMk cId="2675143012" sldId="269"/>
            <ac:spMk id="36" creationId="{4686A7D2-D032-45F7-9EE4-8B7BB4C0217A}"/>
          </ac:spMkLst>
        </pc:spChg>
        <pc:spChg chg="add mod">
          <ac:chgData name="Parker, Brett" userId="6989d706-e1f3-4cda-ab7c-6c1216d22d98" providerId="ADAL" clId="{46C00E05-3D43-42BF-9E20-19AC637688DC}" dt="2021-01-31T18:54:30.371" v="370"/>
          <ac:spMkLst>
            <pc:docMk/>
            <pc:sldMk cId="2675143012" sldId="269"/>
            <ac:spMk id="37" creationId="{F75A9A8B-7D86-42C9-8C8C-FD8BB5C31BB8}"/>
          </ac:spMkLst>
        </pc:spChg>
        <pc:spChg chg="add mod">
          <ac:chgData name="Parker, Brett" userId="6989d706-e1f3-4cda-ab7c-6c1216d22d98" providerId="ADAL" clId="{46C00E05-3D43-42BF-9E20-19AC637688DC}" dt="2021-01-31T18:55:03.510" v="415" actId="1036"/>
          <ac:spMkLst>
            <pc:docMk/>
            <pc:sldMk cId="2675143012" sldId="269"/>
            <ac:spMk id="38" creationId="{2F59ACE5-976F-443F-A398-1E8FC0EF84FE}"/>
          </ac:spMkLst>
        </pc:spChg>
        <pc:spChg chg="add mod">
          <ac:chgData name="Parker, Brett" userId="6989d706-e1f3-4cda-ab7c-6c1216d22d98" providerId="ADAL" clId="{46C00E05-3D43-42BF-9E20-19AC637688DC}" dt="2021-01-31T18:54:30.371" v="370"/>
          <ac:spMkLst>
            <pc:docMk/>
            <pc:sldMk cId="2675143012" sldId="269"/>
            <ac:spMk id="39" creationId="{396E0608-1C20-432F-81F5-EF7784901CD2}"/>
          </ac:spMkLst>
        </pc:spChg>
        <pc:spChg chg="add mod">
          <ac:chgData name="Parker, Brett" userId="6989d706-e1f3-4cda-ab7c-6c1216d22d98" providerId="ADAL" clId="{46C00E05-3D43-42BF-9E20-19AC637688DC}" dt="2021-01-31T18:54:30.371" v="370"/>
          <ac:spMkLst>
            <pc:docMk/>
            <pc:sldMk cId="2675143012" sldId="269"/>
            <ac:spMk id="41" creationId="{4CFA8690-9B0A-4DDA-AA44-01C4F996C5CD}"/>
          </ac:spMkLst>
        </pc:spChg>
        <pc:spChg chg="add mod">
          <ac:chgData name="Parker, Brett" userId="6989d706-e1f3-4cda-ab7c-6c1216d22d98" providerId="ADAL" clId="{46C00E05-3D43-42BF-9E20-19AC637688DC}" dt="2021-01-31T18:54:30.371" v="370"/>
          <ac:spMkLst>
            <pc:docMk/>
            <pc:sldMk cId="2675143012" sldId="269"/>
            <ac:spMk id="42" creationId="{C2DC61F4-62AC-4113-92FF-0A0EB0C76140}"/>
          </ac:spMkLst>
        </pc:spChg>
        <pc:spChg chg="add mod">
          <ac:chgData name="Parker, Brett" userId="6989d706-e1f3-4cda-ab7c-6c1216d22d98" providerId="ADAL" clId="{46C00E05-3D43-42BF-9E20-19AC637688DC}" dt="2021-01-31T18:54:30.371" v="370"/>
          <ac:spMkLst>
            <pc:docMk/>
            <pc:sldMk cId="2675143012" sldId="269"/>
            <ac:spMk id="44" creationId="{1A01B73D-40FC-4A81-94AF-236D49E0C8BF}"/>
          </ac:spMkLst>
        </pc:spChg>
        <pc:grpChg chg="add mod">
          <ac:chgData name="Parker, Brett" userId="6989d706-e1f3-4cda-ab7c-6c1216d22d98" providerId="ADAL" clId="{46C00E05-3D43-42BF-9E20-19AC637688DC}" dt="2021-01-31T18:54:30.371" v="370"/>
          <ac:grpSpMkLst>
            <pc:docMk/>
            <pc:sldMk cId="2675143012" sldId="269"/>
            <ac:grpSpMk id="19" creationId="{8E6DB05A-D7EC-4E75-A31B-DB96DCBE4837}"/>
          </ac:grpSpMkLst>
        </pc:grpChg>
        <pc:grpChg chg="mod">
          <ac:chgData name="Parker, Brett" userId="6989d706-e1f3-4cda-ab7c-6c1216d22d98" providerId="ADAL" clId="{46C00E05-3D43-42BF-9E20-19AC637688DC}" dt="2021-01-31T18:54:30.371" v="370"/>
          <ac:grpSpMkLst>
            <pc:docMk/>
            <pc:sldMk cId="2675143012" sldId="269"/>
            <ac:grpSpMk id="20" creationId="{EB8D7B90-1C41-490C-A676-4841BCD1469E}"/>
          </ac:grpSpMkLst>
        </pc:grpChg>
        <pc:grpChg chg="add mod">
          <ac:chgData name="Parker, Brett" userId="6989d706-e1f3-4cda-ab7c-6c1216d22d98" providerId="ADAL" clId="{46C00E05-3D43-42BF-9E20-19AC637688DC}" dt="2021-01-31T18:54:30.371" v="370"/>
          <ac:grpSpMkLst>
            <pc:docMk/>
            <pc:sldMk cId="2675143012" sldId="269"/>
            <ac:grpSpMk id="30" creationId="{71935591-FDBC-463D-BD5B-C09A4FF43FFC}"/>
          </ac:grpSpMkLst>
        </pc:grpChg>
        <pc:picChg chg="add mod">
          <ac:chgData name="Parker, Brett" userId="6989d706-e1f3-4cda-ab7c-6c1216d22d98" providerId="ADAL" clId="{46C00E05-3D43-42BF-9E20-19AC637688DC}" dt="2021-01-31T18:54:30.371" v="370"/>
          <ac:picMkLst>
            <pc:docMk/>
            <pc:sldMk cId="2675143012" sldId="269"/>
            <ac:picMk id="6" creationId="{92FE6DAB-A4F0-41BA-BC40-42683B9113CE}"/>
          </ac:picMkLst>
        </pc:picChg>
        <pc:picChg chg="mod">
          <ac:chgData name="Parker, Brett" userId="6989d706-e1f3-4cda-ab7c-6c1216d22d98" providerId="ADAL" clId="{46C00E05-3D43-42BF-9E20-19AC637688DC}" dt="2021-01-31T18:54:30.371" v="370"/>
          <ac:picMkLst>
            <pc:docMk/>
            <pc:sldMk cId="2675143012" sldId="269"/>
            <ac:picMk id="25" creationId="{9D448492-D2C1-4930-AAF7-954BB1F99B5A}"/>
          </ac:picMkLst>
        </pc:picChg>
        <pc:picChg chg="mod">
          <ac:chgData name="Parker, Brett" userId="6989d706-e1f3-4cda-ab7c-6c1216d22d98" providerId="ADAL" clId="{46C00E05-3D43-42BF-9E20-19AC637688DC}" dt="2021-01-31T18:54:30.371" v="370"/>
          <ac:picMkLst>
            <pc:docMk/>
            <pc:sldMk cId="2675143012" sldId="269"/>
            <ac:picMk id="31" creationId="{911B198E-0808-48C1-9638-5F7035BF3A5A}"/>
          </ac:picMkLst>
        </pc:picChg>
        <pc:picChg chg="mod">
          <ac:chgData name="Parker, Brett" userId="6989d706-e1f3-4cda-ab7c-6c1216d22d98" providerId="ADAL" clId="{46C00E05-3D43-42BF-9E20-19AC637688DC}" dt="2021-01-31T18:54:30.371" v="370"/>
          <ac:picMkLst>
            <pc:docMk/>
            <pc:sldMk cId="2675143012" sldId="269"/>
            <ac:picMk id="32" creationId="{3720774E-FD11-42F4-AEFB-0CF64639EE7C}"/>
          </ac:picMkLst>
        </pc:picChg>
        <pc:picChg chg="add mod">
          <ac:chgData name="Parker, Brett" userId="6989d706-e1f3-4cda-ab7c-6c1216d22d98" providerId="ADAL" clId="{46C00E05-3D43-42BF-9E20-19AC637688DC}" dt="2021-01-31T18:54:30.371" v="370"/>
          <ac:picMkLst>
            <pc:docMk/>
            <pc:sldMk cId="2675143012" sldId="269"/>
            <ac:picMk id="40" creationId="{D50F2E3B-D8F2-4BF3-BCFB-C926A4E2D78F}"/>
          </ac:picMkLst>
        </pc:picChg>
        <pc:picChg chg="add mod">
          <ac:chgData name="Parker, Brett" userId="6989d706-e1f3-4cda-ab7c-6c1216d22d98" providerId="ADAL" clId="{46C00E05-3D43-42BF-9E20-19AC637688DC}" dt="2021-01-31T18:54:30.371" v="370"/>
          <ac:picMkLst>
            <pc:docMk/>
            <pc:sldMk cId="2675143012" sldId="269"/>
            <ac:picMk id="43" creationId="{A106C474-B6CF-41AD-A28A-512EFBFEFA99}"/>
          </ac:picMkLst>
        </pc:picChg>
        <pc:cxnChg chg="add mod">
          <ac:chgData name="Parker, Brett" userId="6989d706-e1f3-4cda-ab7c-6c1216d22d98" providerId="ADAL" clId="{46C00E05-3D43-42BF-9E20-19AC637688DC}" dt="2021-01-31T18:54:30.371" v="370"/>
          <ac:cxnSpMkLst>
            <pc:docMk/>
            <pc:sldMk cId="2675143012" sldId="269"/>
            <ac:cxnSpMk id="9" creationId="{F00377A9-8051-4575-B11E-BF22D23F57A0}"/>
          </ac:cxnSpMkLst>
        </pc:cxnChg>
        <pc:cxnChg chg="add mod">
          <ac:chgData name="Parker, Brett" userId="6989d706-e1f3-4cda-ab7c-6c1216d22d98" providerId="ADAL" clId="{46C00E05-3D43-42BF-9E20-19AC637688DC}" dt="2021-01-31T18:54:30.371" v="370"/>
          <ac:cxnSpMkLst>
            <pc:docMk/>
            <pc:sldMk cId="2675143012" sldId="269"/>
            <ac:cxnSpMk id="11" creationId="{DD268941-4039-4381-A55E-E5F7E8E05EDF}"/>
          </ac:cxnSpMkLst>
        </pc:cxnChg>
        <pc:cxnChg chg="add mod">
          <ac:chgData name="Parker, Brett" userId="6989d706-e1f3-4cda-ab7c-6c1216d22d98" providerId="ADAL" clId="{46C00E05-3D43-42BF-9E20-19AC637688DC}" dt="2021-01-31T18:54:30.371" v="370"/>
          <ac:cxnSpMkLst>
            <pc:docMk/>
            <pc:sldMk cId="2675143012" sldId="269"/>
            <ac:cxnSpMk id="18" creationId="{0ACFC872-AC21-4919-8FFB-028C29F1F6D3}"/>
          </ac:cxnSpMkLst>
        </pc:cxnChg>
        <pc:cxnChg chg="mod">
          <ac:chgData name="Parker, Brett" userId="6989d706-e1f3-4cda-ab7c-6c1216d22d98" providerId="ADAL" clId="{46C00E05-3D43-42BF-9E20-19AC637688DC}" dt="2021-01-31T18:54:30.371" v="370"/>
          <ac:cxnSpMkLst>
            <pc:docMk/>
            <pc:sldMk cId="2675143012" sldId="269"/>
            <ac:cxnSpMk id="22" creationId="{4B7A42A1-8E0C-4438-A88B-AD8DF3E85237}"/>
          </ac:cxnSpMkLst>
        </pc:cxnChg>
        <pc:cxnChg chg="add mod">
          <ac:chgData name="Parker, Brett" userId="6989d706-e1f3-4cda-ab7c-6c1216d22d98" providerId="ADAL" clId="{46C00E05-3D43-42BF-9E20-19AC637688DC}" dt="2021-01-31T18:54:30.371" v="370"/>
          <ac:cxnSpMkLst>
            <pc:docMk/>
            <pc:sldMk cId="2675143012" sldId="269"/>
            <ac:cxnSpMk id="34" creationId="{FE3A8679-C1B1-43AC-8CF2-4B114709DF1D}"/>
          </ac:cxnSpMkLst>
        </pc:cxnChg>
      </pc:sldChg>
      <pc:sldChg chg="addSp modSp add modAnim">
        <pc:chgData name="Parker, Brett" userId="6989d706-e1f3-4cda-ab7c-6c1216d22d98" providerId="ADAL" clId="{46C00E05-3D43-42BF-9E20-19AC637688DC}" dt="2021-01-31T18:56:20.910" v="416"/>
        <pc:sldMkLst>
          <pc:docMk/>
          <pc:sldMk cId="1606164795" sldId="270"/>
        </pc:sldMkLst>
        <pc:spChg chg="add mod">
          <ac:chgData name="Parker, Brett" userId="6989d706-e1f3-4cda-ab7c-6c1216d22d98" providerId="ADAL" clId="{46C00E05-3D43-42BF-9E20-19AC637688DC}" dt="2021-01-31T18:56:20.910" v="416"/>
          <ac:spMkLst>
            <pc:docMk/>
            <pc:sldMk cId="1606164795" sldId="270"/>
            <ac:spMk id="4" creationId="{1D421C0A-0A1B-4479-82F3-4FB45F3BBB63}"/>
          </ac:spMkLst>
        </pc:spChg>
        <pc:spChg chg="add mod">
          <ac:chgData name="Parker, Brett" userId="6989d706-e1f3-4cda-ab7c-6c1216d22d98" providerId="ADAL" clId="{46C00E05-3D43-42BF-9E20-19AC637688DC}" dt="2021-01-31T18:56:20.910" v="416"/>
          <ac:spMkLst>
            <pc:docMk/>
            <pc:sldMk cId="1606164795" sldId="270"/>
            <ac:spMk id="5" creationId="{D124BC40-7F1F-4372-B2E3-A688B0F60DEF}"/>
          </ac:spMkLst>
        </pc:spChg>
        <pc:spChg chg="add mod">
          <ac:chgData name="Parker, Brett" userId="6989d706-e1f3-4cda-ab7c-6c1216d22d98" providerId="ADAL" clId="{46C00E05-3D43-42BF-9E20-19AC637688DC}" dt="2021-01-31T18:56:20.910" v="416"/>
          <ac:spMkLst>
            <pc:docMk/>
            <pc:sldMk cId="1606164795" sldId="270"/>
            <ac:spMk id="11" creationId="{057E1708-680C-4B3B-8B33-5855645BE2A0}"/>
          </ac:spMkLst>
        </pc:spChg>
        <pc:spChg chg="mod">
          <ac:chgData name="Parker, Brett" userId="6989d706-e1f3-4cda-ab7c-6c1216d22d98" providerId="ADAL" clId="{46C00E05-3D43-42BF-9E20-19AC637688DC}" dt="2021-01-31T18:56:20.910" v="416"/>
          <ac:spMkLst>
            <pc:docMk/>
            <pc:sldMk cId="1606164795" sldId="270"/>
            <ac:spMk id="13" creationId="{C2BCB347-E24A-4F8F-BEAA-ECACE9EC38F5}"/>
          </ac:spMkLst>
        </pc:spChg>
        <pc:spChg chg="mod">
          <ac:chgData name="Parker, Brett" userId="6989d706-e1f3-4cda-ab7c-6c1216d22d98" providerId="ADAL" clId="{46C00E05-3D43-42BF-9E20-19AC637688DC}" dt="2021-01-31T18:56:20.910" v="416"/>
          <ac:spMkLst>
            <pc:docMk/>
            <pc:sldMk cId="1606164795" sldId="270"/>
            <ac:spMk id="14" creationId="{5929E84C-0BBE-4BF0-826F-24204C80462D}"/>
          </ac:spMkLst>
        </pc:spChg>
        <pc:grpChg chg="add mod">
          <ac:chgData name="Parker, Brett" userId="6989d706-e1f3-4cda-ab7c-6c1216d22d98" providerId="ADAL" clId="{46C00E05-3D43-42BF-9E20-19AC637688DC}" dt="2021-01-31T18:56:20.910" v="416"/>
          <ac:grpSpMkLst>
            <pc:docMk/>
            <pc:sldMk cId="1606164795" sldId="270"/>
            <ac:grpSpMk id="12" creationId="{E80DBCC0-8C32-4C06-B204-9E9BEE6FD34D}"/>
          </ac:grpSpMkLst>
        </pc:grpChg>
        <pc:picChg chg="add mod">
          <ac:chgData name="Parker, Brett" userId="6989d706-e1f3-4cda-ab7c-6c1216d22d98" providerId="ADAL" clId="{46C00E05-3D43-42BF-9E20-19AC637688DC}" dt="2021-01-31T18:56:20.910" v="416"/>
          <ac:picMkLst>
            <pc:docMk/>
            <pc:sldMk cId="1606164795" sldId="270"/>
            <ac:picMk id="6" creationId="{19F5116B-B8F3-4ACE-A7A5-333000675537}"/>
          </ac:picMkLst>
        </pc:picChg>
        <pc:picChg chg="add mod">
          <ac:chgData name="Parker, Brett" userId="6989d706-e1f3-4cda-ab7c-6c1216d22d98" providerId="ADAL" clId="{46C00E05-3D43-42BF-9E20-19AC637688DC}" dt="2021-01-31T18:56:20.910" v="416"/>
          <ac:picMkLst>
            <pc:docMk/>
            <pc:sldMk cId="1606164795" sldId="270"/>
            <ac:picMk id="8" creationId="{6346DAE8-C363-4919-8A0A-35C4DDA249CF}"/>
          </ac:picMkLst>
        </pc:picChg>
        <pc:picChg chg="add mod">
          <ac:chgData name="Parker, Brett" userId="6989d706-e1f3-4cda-ab7c-6c1216d22d98" providerId="ADAL" clId="{46C00E05-3D43-42BF-9E20-19AC637688DC}" dt="2021-01-31T18:56:20.910" v="416"/>
          <ac:picMkLst>
            <pc:docMk/>
            <pc:sldMk cId="1606164795" sldId="270"/>
            <ac:picMk id="9" creationId="{24984757-B288-4D52-9627-CE396AC94A9E}"/>
          </ac:picMkLst>
        </pc:picChg>
        <pc:picChg chg="add mod">
          <ac:chgData name="Parker, Brett" userId="6989d706-e1f3-4cda-ab7c-6c1216d22d98" providerId="ADAL" clId="{46C00E05-3D43-42BF-9E20-19AC637688DC}" dt="2021-01-31T18:56:20.910" v="416"/>
          <ac:picMkLst>
            <pc:docMk/>
            <pc:sldMk cId="1606164795" sldId="270"/>
            <ac:picMk id="10" creationId="{FA4735BA-D892-4D98-AB8C-E528138D9724}"/>
          </ac:picMkLst>
        </pc:picChg>
        <pc:cxnChg chg="mod">
          <ac:chgData name="Parker, Brett" userId="6989d706-e1f3-4cda-ab7c-6c1216d22d98" providerId="ADAL" clId="{46C00E05-3D43-42BF-9E20-19AC637688DC}" dt="2021-01-31T18:56:20.910" v="416"/>
          <ac:cxnSpMkLst>
            <pc:docMk/>
            <pc:sldMk cId="1606164795" sldId="270"/>
            <ac:cxnSpMk id="15" creationId="{F96A8DE7-960B-4672-B203-75890C536F08}"/>
          </ac:cxnSpMkLst>
        </pc:cxnChg>
      </pc:sldChg>
      <pc:sldChg chg="addSp delSp modSp add mod setBg">
        <pc:chgData name="Parker, Brett" userId="6989d706-e1f3-4cda-ab7c-6c1216d22d98" providerId="ADAL" clId="{46C00E05-3D43-42BF-9E20-19AC637688DC}" dt="2021-01-31T19:14:41.930" v="490" actId="207"/>
        <pc:sldMkLst>
          <pc:docMk/>
          <pc:sldMk cId="2364946452" sldId="271"/>
        </pc:sldMkLst>
        <pc:spChg chg="add del mod">
          <ac:chgData name="Parker, Brett" userId="6989d706-e1f3-4cda-ab7c-6c1216d22d98" providerId="ADAL" clId="{46C00E05-3D43-42BF-9E20-19AC637688DC}" dt="2021-01-31T18:58:20.352" v="420"/>
          <ac:spMkLst>
            <pc:docMk/>
            <pc:sldMk cId="2364946452" sldId="271"/>
            <ac:spMk id="4" creationId="{17A2A529-C9F7-4FFE-8869-C1DDE24B12E4}"/>
          </ac:spMkLst>
        </pc:spChg>
        <pc:spChg chg="add del mod">
          <ac:chgData name="Parker, Brett" userId="6989d706-e1f3-4cda-ab7c-6c1216d22d98" providerId="ADAL" clId="{46C00E05-3D43-42BF-9E20-19AC637688DC}" dt="2021-01-31T18:58:20.352" v="420"/>
          <ac:spMkLst>
            <pc:docMk/>
            <pc:sldMk cId="2364946452" sldId="271"/>
            <ac:spMk id="5" creationId="{E7D564C0-A571-41BD-9EEA-AD3A0438D8C9}"/>
          </ac:spMkLst>
        </pc:spChg>
        <pc:spChg chg="add del mod">
          <ac:chgData name="Parker, Brett" userId="6989d706-e1f3-4cda-ab7c-6c1216d22d98" providerId="ADAL" clId="{46C00E05-3D43-42BF-9E20-19AC637688DC}" dt="2021-01-31T18:58:20.352" v="420"/>
          <ac:spMkLst>
            <pc:docMk/>
            <pc:sldMk cId="2364946452" sldId="271"/>
            <ac:spMk id="6" creationId="{133DD9C8-CEA5-48A0-BB3C-F31FB0452669}"/>
          </ac:spMkLst>
        </pc:spChg>
        <pc:spChg chg="mod">
          <ac:chgData name="Parker, Brett" userId="6989d706-e1f3-4cda-ab7c-6c1216d22d98" providerId="ADAL" clId="{46C00E05-3D43-42BF-9E20-19AC637688DC}" dt="2021-01-31T19:14:41.930" v="490" actId="207"/>
          <ac:spMkLst>
            <pc:docMk/>
            <pc:sldMk cId="2364946452" sldId="271"/>
            <ac:spMk id="7" creationId="{38A38634-6CFE-9947-8EE6-5E29D363CD0D}"/>
          </ac:spMkLst>
        </pc:spChg>
        <pc:spChg chg="mod">
          <ac:chgData name="Parker, Brett" userId="6989d706-e1f3-4cda-ab7c-6c1216d22d98" providerId="ADAL" clId="{46C00E05-3D43-42BF-9E20-19AC637688DC}" dt="2021-01-31T18:58:13.071" v="419"/>
          <ac:spMkLst>
            <pc:docMk/>
            <pc:sldMk cId="2364946452" sldId="271"/>
            <ac:spMk id="9" creationId="{AC208A7D-3871-4E80-B568-CFC892FF00B2}"/>
          </ac:spMkLst>
        </pc:spChg>
        <pc:spChg chg="mod">
          <ac:chgData name="Parker, Brett" userId="6989d706-e1f3-4cda-ab7c-6c1216d22d98" providerId="ADAL" clId="{46C00E05-3D43-42BF-9E20-19AC637688DC}" dt="2021-01-31T18:58:13.071" v="419"/>
          <ac:spMkLst>
            <pc:docMk/>
            <pc:sldMk cId="2364946452" sldId="271"/>
            <ac:spMk id="10" creationId="{A09BCC45-5259-4AC3-986C-EB54BD9C7E43}"/>
          </ac:spMkLst>
        </pc:spChg>
        <pc:spChg chg="add del mod">
          <ac:chgData name="Parker, Brett" userId="6989d706-e1f3-4cda-ab7c-6c1216d22d98" providerId="ADAL" clId="{46C00E05-3D43-42BF-9E20-19AC637688DC}" dt="2021-01-31T18:58:20.352" v="420"/>
          <ac:spMkLst>
            <pc:docMk/>
            <pc:sldMk cId="2364946452" sldId="271"/>
            <ac:spMk id="16" creationId="{7E52DF81-B6BE-4C38-AFD3-065CE523606D}"/>
          </ac:spMkLst>
        </pc:spChg>
        <pc:spChg chg="add del mod">
          <ac:chgData name="Parker, Brett" userId="6989d706-e1f3-4cda-ab7c-6c1216d22d98" providerId="ADAL" clId="{46C00E05-3D43-42BF-9E20-19AC637688DC}" dt="2021-01-31T18:58:20.352" v="420"/>
          <ac:spMkLst>
            <pc:docMk/>
            <pc:sldMk cId="2364946452" sldId="271"/>
            <ac:spMk id="17" creationId="{8D46DAB1-EB90-47D6-A75E-262AB9546A04}"/>
          </ac:spMkLst>
        </pc:spChg>
        <pc:spChg chg="add del mod">
          <ac:chgData name="Parker, Brett" userId="6989d706-e1f3-4cda-ab7c-6c1216d22d98" providerId="ADAL" clId="{46C00E05-3D43-42BF-9E20-19AC637688DC}" dt="2021-01-31T18:58:20.352" v="420"/>
          <ac:spMkLst>
            <pc:docMk/>
            <pc:sldMk cId="2364946452" sldId="271"/>
            <ac:spMk id="18" creationId="{B26003E5-D870-43EB-B4A1-A637BC3B2B15}"/>
          </ac:spMkLst>
        </pc:spChg>
        <pc:spChg chg="add del mod">
          <ac:chgData name="Parker, Brett" userId="6989d706-e1f3-4cda-ab7c-6c1216d22d98" providerId="ADAL" clId="{46C00E05-3D43-42BF-9E20-19AC637688DC}" dt="2021-01-31T18:58:20.352" v="420"/>
          <ac:spMkLst>
            <pc:docMk/>
            <pc:sldMk cId="2364946452" sldId="271"/>
            <ac:spMk id="19" creationId="{ED382872-28E1-4424-B154-00DA9673E8A0}"/>
          </ac:spMkLst>
        </pc:spChg>
        <pc:spChg chg="add del mod">
          <ac:chgData name="Parker, Brett" userId="6989d706-e1f3-4cda-ab7c-6c1216d22d98" providerId="ADAL" clId="{46C00E05-3D43-42BF-9E20-19AC637688DC}" dt="2021-01-31T18:58:20.352" v="420"/>
          <ac:spMkLst>
            <pc:docMk/>
            <pc:sldMk cId="2364946452" sldId="271"/>
            <ac:spMk id="20" creationId="{E0A547CE-8B6D-490B-9BAD-6F0CACE7E720}"/>
          </ac:spMkLst>
        </pc:spChg>
        <pc:spChg chg="add del mod">
          <ac:chgData name="Parker, Brett" userId="6989d706-e1f3-4cda-ab7c-6c1216d22d98" providerId="ADAL" clId="{46C00E05-3D43-42BF-9E20-19AC637688DC}" dt="2021-01-31T18:58:20.352" v="420"/>
          <ac:spMkLst>
            <pc:docMk/>
            <pc:sldMk cId="2364946452" sldId="271"/>
            <ac:spMk id="21" creationId="{B8B72213-A518-4D86-81AF-46593F31B615}"/>
          </ac:spMkLst>
        </pc:spChg>
        <pc:spChg chg="add del mod">
          <ac:chgData name="Parker, Brett" userId="6989d706-e1f3-4cda-ab7c-6c1216d22d98" providerId="ADAL" clId="{46C00E05-3D43-42BF-9E20-19AC637688DC}" dt="2021-01-31T18:58:20.352" v="420"/>
          <ac:spMkLst>
            <pc:docMk/>
            <pc:sldMk cId="2364946452" sldId="271"/>
            <ac:spMk id="24" creationId="{9293B3EE-3C9E-4BB9-ACCF-E84239FE8761}"/>
          </ac:spMkLst>
        </pc:spChg>
        <pc:spChg chg="add mod">
          <ac:chgData name="Parker, Brett" userId="6989d706-e1f3-4cda-ab7c-6c1216d22d98" providerId="ADAL" clId="{46C00E05-3D43-42BF-9E20-19AC637688DC}" dt="2021-01-31T18:58:23.736" v="421"/>
          <ac:spMkLst>
            <pc:docMk/>
            <pc:sldMk cId="2364946452" sldId="271"/>
            <ac:spMk id="25" creationId="{F96B1C6A-4B14-4C05-9F2F-983B262999A5}"/>
          </ac:spMkLst>
        </pc:spChg>
        <pc:spChg chg="add mod">
          <ac:chgData name="Parker, Brett" userId="6989d706-e1f3-4cda-ab7c-6c1216d22d98" providerId="ADAL" clId="{46C00E05-3D43-42BF-9E20-19AC637688DC}" dt="2021-01-31T18:58:32.591" v="422" actId="20577"/>
          <ac:spMkLst>
            <pc:docMk/>
            <pc:sldMk cId="2364946452" sldId="271"/>
            <ac:spMk id="26" creationId="{28597DF3-FC7E-401C-89C9-A88A46455593}"/>
          </ac:spMkLst>
        </pc:spChg>
        <pc:spChg chg="add mod">
          <ac:chgData name="Parker, Brett" userId="6989d706-e1f3-4cda-ab7c-6c1216d22d98" providerId="ADAL" clId="{46C00E05-3D43-42BF-9E20-19AC637688DC}" dt="2021-01-31T18:58:23.736" v="421"/>
          <ac:spMkLst>
            <pc:docMk/>
            <pc:sldMk cId="2364946452" sldId="271"/>
            <ac:spMk id="27" creationId="{54AB6DFF-D63E-49CB-9668-FC85D42BAB8F}"/>
          </ac:spMkLst>
        </pc:spChg>
        <pc:spChg chg="mod">
          <ac:chgData name="Parker, Brett" userId="6989d706-e1f3-4cda-ab7c-6c1216d22d98" providerId="ADAL" clId="{46C00E05-3D43-42BF-9E20-19AC637688DC}" dt="2021-01-31T18:58:23.736" v="421"/>
          <ac:spMkLst>
            <pc:docMk/>
            <pc:sldMk cId="2364946452" sldId="271"/>
            <ac:spMk id="29" creationId="{8171B3E6-3D0B-4BCF-BE06-2B11855DDF58}"/>
          </ac:spMkLst>
        </pc:spChg>
        <pc:spChg chg="mod">
          <ac:chgData name="Parker, Brett" userId="6989d706-e1f3-4cda-ab7c-6c1216d22d98" providerId="ADAL" clId="{46C00E05-3D43-42BF-9E20-19AC637688DC}" dt="2021-01-31T18:58:23.736" v="421"/>
          <ac:spMkLst>
            <pc:docMk/>
            <pc:sldMk cId="2364946452" sldId="271"/>
            <ac:spMk id="30" creationId="{D1DD135D-0FCB-438D-948B-D61FA8D42036}"/>
          </ac:spMkLst>
        </pc:spChg>
        <pc:spChg chg="add mod">
          <ac:chgData name="Parker, Brett" userId="6989d706-e1f3-4cda-ab7c-6c1216d22d98" providerId="ADAL" clId="{46C00E05-3D43-42BF-9E20-19AC637688DC}" dt="2021-01-31T18:58:23.736" v="421"/>
          <ac:spMkLst>
            <pc:docMk/>
            <pc:sldMk cId="2364946452" sldId="271"/>
            <ac:spMk id="36" creationId="{C016132A-CC05-4580-A541-160E8ECFDEBE}"/>
          </ac:spMkLst>
        </pc:spChg>
        <pc:spChg chg="add mod">
          <ac:chgData name="Parker, Brett" userId="6989d706-e1f3-4cda-ab7c-6c1216d22d98" providerId="ADAL" clId="{46C00E05-3D43-42BF-9E20-19AC637688DC}" dt="2021-01-31T18:58:23.736" v="421"/>
          <ac:spMkLst>
            <pc:docMk/>
            <pc:sldMk cId="2364946452" sldId="271"/>
            <ac:spMk id="37" creationId="{B3C8FD63-3FB6-4EB4-B2F8-BE57C59E7C54}"/>
          </ac:spMkLst>
        </pc:spChg>
        <pc:spChg chg="add mod">
          <ac:chgData name="Parker, Brett" userId="6989d706-e1f3-4cda-ab7c-6c1216d22d98" providerId="ADAL" clId="{46C00E05-3D43-42BF-9E20-19AC637688DC}" dt="2021-01-31T18:58:23.736" v="421"/>
          <ac:spMkLst>
            <pc:docMk/>
            <pc:sldMk cId="2364946452" sldId="271"/>
            <ac:spMk id="38" creationId="{E867A82D-124A-468B-ACAE-347F2D1F0E68}"/>
          </ac:spMkLst>
        </pc:spChg>
        <pc:spChg chg="add mod">
          <ac:chgData name="Parker, Brett" userId="6989d706-e1f3-4cda-ab7c-6c1216d22d98" providerId="ADAL" clId="{46C00E05-3D43-42BF-9E20-19AC637688DC}" dt="2021-01-31T18:58:23.736" v="421"/>
          <ac:spMkLst>
            <pc:docMk/>
            <pc:sldMk cId="2364946452" sldId="271"/>
            <ac:spMk id="39" creationId="{933A0B59-9689-48B1-84D8-846176573930}"/>
          </ac:spMkLst>
        </pc:spChg>
        <pc:spChg chg="add mod">
          <ac:chgData name="Parker, Brett" userId="6989d706-e1f3-4cda-ab7c-6c1216d22d98" providerId="ADAL" clId="{46C00E05-3D43-42BF-9E20-19AC637688DC}" dt="2021-01-31T18:58:23.736" v="421"/>
          <ac:spMkLst>
            <pc:docMk/>
            <pc:sldMk cId="2364946452" sldId="271"/>
            <ac:spMk id="40" creationId="{5CA612A7-C2C3-4796-9D24-78727198E8F3}"/>
          </ac:spMkLst>
        </pc:spChg>
        <pc:spChg chg="add mod">
          <ac:chgData name="Parker, Brett" userId="6989d706-e1f3-4cda-ab7c-6c1216d22d98" providerId="ADAL" clId="{46C00E05-3D43-42BF-9E20-19AC637688DC}" dt="2021-01-31T18:58:23.736" v="421"/>
          <ac:spMkLst>
            <pc:docMk/>
            <pc:sldMk cId="2364946452" sldId="271"/>
            <ac:spMk id="41" creationId="{CFA95D03-7A98-413A-A42F-998EEBD266D2}"/>
          </ac:spMkLst>
        </pc:spChg>
        <pc:spChg chg="add mod">
          <ac:chgData name="Parker, Brett" userId="6989d706-e1f3-4cda-ab7c-6c1216d22d98" providerId="ADAL" clId="{46C00E05-3D43-42BF-9E20-19AC637688DC}" dt="2021-01-31T18:58:23.736" v="421"/>
          <ac:spMkLst>
            <pc:docMk/>
            <pc:sldMk cId="2364946452" sldId="271"/>
            <ac:spMk id="44" creationId="{5F85A202-4027-49A0-ACD2-EDCE220EE97E}"/>
          </ac:spMkLst>
        </pc:spChg>
        <pc:grpChg chg="add del mod">
          <ac:chgData name="Parker, Brett" userId="6989d706-e1f3-4cda-ab7c-6c1216d22d98" providerId="ADAL" clId="{46C00E05-3D43-42BF-9E20-19AC637688DC}" dt="2021-01-31T18:58:20.352" v="420"/>
          <ac:grpSpMkLst>
            <pc:docMk/>
            <pc:sldMk cId="2364946452" sldId="271"/>
            <ac:grpSpMk id="8" creationId="{0654892E-4DB5-49B0-82F3-2633E7FC8539}"/>
          </ac:grpSpMkLst>
        </pc:grpChg>
        <pc:grpChg chg="add del mod">
          <ac:chgData name="Parker, Brett" userId="6989d706-e1f3-4cda-ab7c-6c1216d22d98" providerId="ADAL" clId="{46C00E05-3D43-42BF-9E20-19AC637688DC}" dt="2021-01-31T18:58:20.352" v="420"/>
          <ac:grpSpMkLst>
            <pc:docMk/>
            <pc:sldMk cId="2364946452" sldId="271"/>
            <ac:grpSpMk id="13" creationId="{8CD91DD7-72DA-4657-91F9-41CA94FD8B6B}"/>
          </ac:grpSpMkLst>
        </pc:grpChg>
        <pc:grpChg chg="add mod">
          <ac:chgData name="Parker, Brett" userId="6989d706-e1f3-4cda-ab7c-6c1216d22d98" providerId="ADAL" clId="{46C00E05-3D43-42BF-9E20-19AC637688DC}" dt="2021-01-31T18:58:23.736" v="421"/>
          <ac:grpSpMkLst>
            <pc:docMk/>
            <pc:sldMk cId="2364946452" sldId="271"/>
            <ac:grpSpMk id="28" creationId="{B690888C-8243-4F66-B315-93B6AC0B1269}"/>
          </ac:grpSpMkLst>
        </pc:grpChg>
        <pc:grpChg chg="add mod">
          <ac:chgData name="Parker, Brett" userId="6989d706-e1f3-4cda-ab7c-6c1216d22d98" providerId="ADAL" clId="{46C00E05-3D43-42BF-9E20-19AC637688DC}" dt="2021-01-31T18:58:23.736" v="421"/>
          <ac:grpSpMkLst>
            <pc:docMk/>
            <pc:sldMk cId="2364946452" sldId="271"/>
            <ac:grpSpMk id="33" creationId="{5A75AFC8-D9C0-4D30-BC67-0554C3B7E942}"/>
          </ac:grpSpMkLst>
        </pc:grpChg>
        <pc:cxnChg chg="add del mod">
          <ac:chgData name="Parker, Brett" userId="6989d706-e1f3-4cda-ab7c-6c1216d22d98" providerId="ADAL" clId="{46C00E05-3D43-42BF-9E20-19AC637688DC}" dt="2021-01-31T18:58:20.352" v="420"/>
          <ac:cxnSpMkLst>
            <pc:docMk/>
            <pc:sldMk cId="2364946452" sldId="271"/>
            <ac:cxnSpMk id="11" creationId="{E8CB3ACA-E8A6-442E-B1E8-2E7E35D94B3D}"/>
          </ac:cxnSpMkLst>
        </pc:cxnChg>
        <pc:cxnChg chg="add del mod">
          <ac:chgData name="Parker, Brett" userId="6989d706-e1f3-4cda-ab7c-6c1216d22d98" providerId="ADAL" clId="{46C00E05-3D43-42BF-9E20-19AC637688DC}" dt="2021-01-31T18:58:20.352" v="420"/>
          <ac:cxnSpMkLst>
            <pc:docMk/>
            <pc:sldMk cId="2364946452" sldId="271"/>
            <ac:cxnSpMk id="12" creationId="{892BF167-A20C-416A-9606-4993D484E12A}"/>
          </ac:cxnSpMkLst>
        </pc:cxnChg>
        <pc:cxnChg chg="mod">
          <ac:chgData name="Parker, Brett" userId="6989d706-e1f3-4cda-ab7c-6c1216d22d98" providerId="ADAL" clId="{46C00E05-3D43-42BF-9E20-19AC637688DC}" dt="2021-01-31T18:58:13.071" v="419"/>
          <ac:cxnSpMkLst>
            <pc:docMk/>
            <pc:sldMk cId="2364946452" sldId="271"/>
            <ac:cxnSpMk id="14" creationId="{F158B815-3636-45A9-BB18-C7BE8077FB6E}"/>
          </ac:cxnSpMkLst>
        </pc:cxnChg>
        <pc:cxnChg chg="mod">
          <ac:chgData name="Parker, Brett" userId="6989d706-e1f3-4cda-ab7c-6c1216d22d98" providerId="ADAL" clId="{46C00E05-3D43-42BF-9E20-19AC637688DC}" dt="2021-01-31T18:58:13.071" v="419"/>
          <ac:cxnSpMkLst>
            <pc:docMk/>
            <pc:sldMk cId="2364946452" sldId="271"/>
            <ac:cxnSpMk id="15" creationId="{339D8AE2-CAAA-494B-AFE9-EDFD104958C2}"/>
          </ac:cxnSpMkLst>
        </pc:cxnChg>
        <pc:cxnChg chg="add del mod">
          <ac:chgData name="Parker, Brett" userId="6989d706-e1f3-4cda-ab7c-6c1216d22d98" providerId="ADAL" clId="{46C00E05-3D43-42BF-9E20-19AC637688DC}" dt="2021-01-31T18:58:20.352" v="420"/>
          <ac:cxnSpMkLst>
            <pc:docMk/>
            <pc:sldMk cId="2364946452" sldId="271"/>
            <ac:cxnSpMk id="22" creationId="{ED8C804D-4B37-4499-852C-CC0C055A1017}"/>
          </ac:cxnSpMkLst>
        </pc:cxnChg>
        <pc:cxnChg chg="add del mod">
          <ac:chgData name="Parker, Brett" userId="6989d706-e1f3-4cda-ab7c-6c1216d22d98" providerId="ADAL" clId="{46C00E05-3D43-42BF-9E20-19AC637688DC}" dt="2021-01-31T18:58:20.352" v="420"/>
          <ac:cxnSpMkLst>
            <pc:docMk/>
            <pc:sldMk cId="2364946452" sldId="271"/>
            <ac:cxnSpMk id="23" creationId="{8210A05A-504F-4215-B976-38A44DC8CC03}"/>
          </ac:cxnSpMkLst>
        </pc:cxnChg>
        <pc:cxnChg chg="add mod">
          <ac:chgData name="Parker, Brett" userId="6989d706-e1f3-4cda-ab7c-6c1216d22d98" providerId="ADAL" clId="{46C00E05-3D43-42BF-9E20-19AC637688DC}" dt="2021-01-31T18:58:23.736" v="421"/>
          <ac:cxnSpMkLst>
            <pc:docMk/>
            <pc:sldMk cId="2364946452" sldId="271"/>
            <ac:cxnSpMk id="31" creationId="{FBDC3AEE-EAEF-42C1-A2B9-6AFB44A6EAC8}"/>
          </ac:cxnSpMkLst>
        </pc:cxnChg>
        <pc:cxnChg chg="add mod">
          <ac:chgData name="Parker, Brett" userId="6989d706-e1f3-4cda-ab7c-6c1216d22d98" providerId="ADAL" clId="{46C00E05-3D43-42BF-9E20-19AC637688DC}" dt="2021-01-31T18:58:23.736" v="421"/>
          <ac:cxnSpMkLst>
            <pc:docMk/>
            <pc:sldMk cId="2364946452" sldId="271"/>
            <ac:cxnSpMk id="32" creationId="{91A79B5A-6243-4ADF-95F6-31C7C5E837B0}"/>
          </ac:cxnSpMkLst>
        </pc:cxnChg>
        <pc:cxnChg chg="mod">
          <ac:chgData name="Parker, Brett" userId="6989d706-e1f3-4cda-ab7c-6c1216d22d98" providerId="ADAL" clId="{46C00E05-3D43-42BF-9E20-19AC637688DC}" dt="2021-01-31T18:58:23.736" v="421"/>
          <ac:cxnSpMkLst>
            <pc:docMk/>
            <pc:sldMk cId="2364946452" sldId="271"/>
            <ac:cxnSpMk id="34" creationId="{CAA8F7C9-CA0F-4E68-B9CC-710DAD841438}"/>
          </ac:cxnSpMkLst>
        </pc:cxnChg>
        <pc:cxnChg chg="mod">
          <ac:chgData name="Parker, Brett" userId="6989d706-e1f3-4cda-ab7c-6c1216d22d98" providerId="ADAL" clId="{46C00E05-3D43-42BF-9E20-19AC637688DC}" dt="2021-01-31T18:58:23.736" v="421"/>
          <ac:cxnSpMkLst>
            <pc:docMk/>
            <pc:sldMk cId="2364946452" sldId="271"/>
            <ac:cxnSpMk id="35" creationId="{A5E9D5C6-EFA7-4A10-B1E9-61F0E6CBE412}"/>
          </ac:cxnSpMkLst>
        </pc:cxnChg>
        <pc:cxnChg chg="add mod">
          <ac:chgData name="Parker, Brett" userId="6989d706-e1f3-4cda-ab7c-6c1216d22d98" providerId="ADAL" clId="{46C00E05-3D43-42BF-9E20-19AC637688DC}" dt="2021-01-31T18:58:23.736" v="421"/>
          <ac:cxnSpMkLst>
            <pc:docMk/>
            <pc:sldMk cId="2364946452" sldId="271"/>
            <ac:cxnSpMk id="42" creationId="{9302B806-5D7C-4B54-9411-BAB139E1A87E}"/>
          </ac:cxnSpMkLst>
        </pc:cxnChg>
        <pc:cxnChg chg="add mod">
          <ac:chgData name="Parker, Brett" userId="6989d706-e1f3-4cda-ab7c-6c1216d22d98" providerId="ADAL" clId="{46C00E05-3D43-42BF-9E20-19AC637688DC}" dt="2021-01-31T18:58:23.736" v="421"/>
          <ac:cxnSpMkLst>
            <pc:docMk/>
            <pc:sldMk cId="2364946452" sldId="271"/>
            <ac:cxnSpMk id="43" creationId="{3219A5E7-8381-42B7-811A-A7E05D7AC9EE}"/>
          </ac:cxnSpMkLst>
        </pc:cxnChg>
      </pc:sldChg>
      <pc:sldChg chg="addSp modSp add mod">
        <pc:chgData name="Parker, Brett" userId="6989d706-e1f3-4cda-ab7c-6c1216d22d98" providerId="ADAL" clId="{46C00E05-3D43-42BF-9E20-19AC637688DC}" dt="2021-01-31T19:00:31.779" v="431" actId="207"/>
        <pc:sldMkLst>
          <pc:docMk/>
          <pc:sldMk cId="150581703" sldId="272"/>
        </pc:sldMkLst>
        <pc:spChg chg="add mod">
          <ac:chgData name="Parker, Brett" userId="6989d706-e1f3-4cda-ab7c-6c1216d22d98" providerId="ADAL" clId="{46C00E05-3D43-42BF-9E20-19AC637688DC}" dt="2021-01-31T18:59:17.413" v="423"/>
          <ac:spMkLst>
            <pc:docMk/>
            <pc:sldMk cId="150581703" sldId="272"/>
            <ac:spMk id="4" creationId="{8434CA67-BE3A-43E1-A014-1F52EB9AB05F}"/>
          </ac:spMkLst>
        </pc:spChg>
        <pc:spChg chg="add mod">
          <ac:chgData name="Parker, Brett" userId="6989d706-e1f3-4cda-ab7c-6c1216d22d98" providerId="ADAL" clId="{46C00E05-3D43-42BF-9E20-19AC637688DC}" dt="2021-01-31T18:59:17.413" v="423"/>
          <ac:spMkLst>
            <pc:docMk/>
            <pc:sldMk cId="150581703" sldId="272"/>
            <ac:spMk id="8" creationId="{41FE1CAE-C1B6-4504-8CF8-5193315EC0CF}"/>
          </ac:spMkLst>
        </pc:spChg>
        <pc:spChg chg="add mod">
          <ac:chgData name="Parker, Brett" userId="6989d706-e1f3-4cda-ab7c-6c1216d22d98" providerId="ADAL" clId="{46C00E05-3D43-42BF-9E20-19AC637688DC}" dt="2021-01-31T18:59:17.413" v="423"/>
          <ac:spMkLst>
            <pc:docMk/>
            <pc:sldMk cId="150581703" sldId="272"/>
            <ac:spMk id="10" creationId="{9DE727DF-C97D-4944-84A1-3861F6B144AB}"/>
          </ac:spMkLst>
        </pc:spChg>
        <pc:spChg chg="add mod">
          <ac:chgData name="Parker, Brett" userId="6989d706-e1f3-4cda-ab7c-6c1216d22d98" providerId="ADAL" clId="{46C00E05-3D43-42BF-9E20-19AC637688DC}" dt="2021-01-31T18:59:17.413" v="423"/>
          <ac:spMkLst>
            <pc:docMk/>
            <pc:sldMk cId="150581703" sldId="272"/>
            <ac:spMk id="11" creationId="{E327AC5E-F164-4396-8C43-74190AD46C0D}"/>
          </ac:spMkLst>
        </pc:spChg>
        <pc:spChg chg="add mod">
          <ac:chgData name="Parker, Brett" userId="6989d706-e1f3-4cda-ab7c-6c1216d22d98" providerId="ADAL" clId="{46C00E05-3D43-42BF-9E20-19AC637688DC}" dt="2021-01-31T18:59:17.413" v="423"/>
          <ac:spMkLst>
            <pc:docMk/>
            <pc:sldMk cId="150581703" sldId="272"/>
            <ac:spMk id="12" creationId="{BDD0FEB2-B32E-47FB-B8B8-D1F467B64137}"/>
          </ac:spMkLst>
        </pc:spChg>
        <pc:spChg chg="add mod">
          <ac:chgData name="Parker, Brett" userId="6989d706-e1f3-4cda-ab7c-6c1216d22d98" providerId="ADAL" clId="{46C00E05-3D43-42BF-9E20-19AC637688DC}" dt="2021-01-31T18:59:17.413" v="423"/>
          <ac:spMkLst>
            <pc:docMk/>
            <pc:sldMk cId="150581703" sldId="272"/>
            <ac:spMk id="13" creationId="{F280EBE8-95EF-4CD1-913D-ED97ECCE2925}"/>
          </ac:spMkLst>
        </pc:spChg>
        <pc:spChg chg="add mod">
          <ac:chgData name="Parker, Brett" userId="6989d706-e1f3-4cda-ab7c-6c1216d22d98" providerId="ADAL" clId="{46C00E05-3D43-42BF-9E20-19AC637688DC}" dt="2021-01-31T18:59:50.106" v="430" actId="1036"/>
          <ac:spMkLst>
            <pc:docMk/>
            <pc:sldMk cId="150581703" sldId="272"/>
            <ac:spMk id="14" creationId="{83E1F056-3DAF-4BE0-9555-17E38EC53BE8}"/>
          </ac:spMkLst>
        </pc:spChg>
        <pc:spChg chg="add mod">
          <ac:chgData name="Parker, Brett" userId="6989d706-e1f3-4cda-ab7c-6c1216d22d98" providerId="ADAL" clId="{46C00E05-3D43-42BF-9E20-19AC637688DC}" dt="2021-01-31T18:59:17.413" v="423"/>
          <ac:spMkLst>
            <pc:docMk/>
            <pc:sldMk cId="150581703" sldId="272"/>
            <ac:spMk id="17" creationId="{7F6CA7BC-4187-47DA-BEEF-B3C34B6AC074}"/>
          </ac:spMkLst>
        </pc:spChg>
        <pc:spChg chg="add mod">
          <ac:chgData name="Parker, Brett" userId="6989d706-e1f3-4cda-ab7c-6c1216d22d98" providerId="ADAL" clId="{46C00E05-3D43-42BF-9E20-19AC637688DC}" dt="2021-01-31T19:00:31.779" v="431" actId="207"/>
          <ac:spMkLst>
            <pc:docMk/>
            <pc:sldMk cId="150581703" sldId="272"/>
            <ac:spMk id="18" creationId="{A23CE464-7601-4185-AE66-229811FA64A4}"/>
          </ac:spMkLst>
        </pc:spChg>
        <pc:picChg chg="add mod">
          <ac:chgData name="Parker, Brett" userId="6989d706-e1f3-4cda-ab7c-6c1216d22d98" providerId="ADAL" clId="{46C00E05-3D43-42BF-9E20-19AC637688DC}" dt="2021-01-31T18:59:17.413" v="423"/>
          <ac:picMkLst>
            <pc:docMk/>
            <pc:sldMk cId="150581703" sldId="272"/>
            <ac:picMk id="5" creationId="{E5BB1AF4-D62A-4C26-85CF-3B7961D9234B}"/>
          </ac:picMkLst>
        </pc:picChg>
        <pc:picChg chg="add mod">
          <ac:chgData name="Parker, Brett" userId="6989d706-e1f3-4cda-ab7c-6c1216d22d98" providerId="ADAL" clId="{46C00E05-3D43-42BF-9E20-19AC637688DC}" dt="2021-01-31T18:59:17.413" v="423"/>
          <ac:picMkLst>
            <pc:docMk/>
            <pc:sldMk cId="150581703" sldId="272"/>
            <ac:picMk id="6" creationId="{8AD94695-A4C6-43EE-A8C3-1254F9F5435D}"/>
          </ac:picMkLst>
        </pc:picChg>
        <pc:picChg chg="add mod">
          <ac:chgData name="Parker, Brett" userId="6989d706-e1f3-4cda-ab7c-6c1216d22d98" providerId="ADAL" clId="{46C00E05-3D43-42BF-9E20-19AC637688DC}" dt="2021-01-31T18:59:17.413" v="423"/>
          <ac:picMkLst>
            <pc:docMk/>
            <pc:sldMk cId="150581703" sldId="272"/>
            <ac:picMk id="15" creationId="{1C932806-4EA1-4094-8692-DCC1A5995FC4}"/>
          </ac:picMkLst>
        </pc:picChg>
        <pc:picChg chg="add mod">
          <ac:chgData name="Parker, Brett" userId="6989d706-e1f3-4cda-ab7c-6c1216d22d98" providerId="ADAL" clId="{46C00E05-3D43-42BF-9E20-19AC637688DC}" dt="2021-01-31T18:59:17.413" v="423"/>
          <ac:picMkLst>
            <pc:docMk/>
            <pc:sldMk cId="150581703" sldId="272"/>
            <ac:picMk id="16" creationId="{77E86268-6E59-4A2C-9391-89B697D71FEA}"/>
          </ac:picMkLst>
        </pc:picChg>
        <pc:cxnChg chg="add mod">
          <ac:chgData name="Parker, Brett" userId="6989d706-e1f3-4cda-ab7c-6c1216d22d98" providerId="ADAL" clId="{46C00E05-3D43-42BF-9E20-19AC637688DC}" dt="2021-01-31T18:59:17.413" v="423"/>
          <ac:cxnSpMkLst>
            <pc:docMk/>
            <pc:sldMk cId="150581703" sldId="272"/>
            <ac:cxnSpMk id="9" creationId="{BA63AD5D-6471-487A-8EF3-EA876D612BFC}"/>
          </ac:cxnSpMkLst>
        </pc:cxnChg>
      </pc:sldChg>
      <pc:sldChg chg="addSp modSp add mod setBg modAnim">
        <pc:chgData name="Parker, Brett" userId="6989d706-e1f3-4cda-ab7c-6c1216d22d98" providerId="ADAL" clId="{46C00E05-3D43-42BF-9E20-19AC637688DC}" dt="2021-01-31T19:15:04.359" v="492" actId="207"/>
        <pc:sldMkLst>
          <pc:docMk/>
          <pc:sldMk cId="1830630100" sldId="273"/>
        </pc:sldMkLst>
        <pc:spChg chg="add mod">
          <ac:chgData name="Parker, Brett" userId="6989d706-e1f3-4cda-ab7c-6c1216d22d98" providerId="ADAL" clId="{46C00E05-3D43-42BF-9E20-19AC637688DC}" dt="2021-01-31T19:02:05.634" v="435"/>
          <ac:spMkLst>
            <pc:docMk/>
            <pc:sldMk cId="1830630100" sldId="273"/>
            <ac:spMk id="4" creationId="{BF05B58B-E712-4235-9FD1-3012D0A942DA}"/>
          </ac:spMkLst>
        </pc:spChg>
        <pc:spChg chg="add mod">
          <ac:chgData name="Parker, Brett" userId="6989d706-e1f3-4cda-ab7c-6c1216d22d98" providerId="ADAL" clId="{46C00E05-3D43-42BF-9E20-19AC637688DC}" dt="2021-01-31T19:02:05.634" v="435"/>
          <ac:spMkLst>
            <pc:docMk/>
            <pc:sldMk cId="1830630100" sldId="273"/>
            <ac:spMk id="5" creationId="{81E8ED76-4529-4C1A-9992-31C02ECA6735}"/>
          </ac:spMkLst>
        </pc:spChg>
        <pc:spChg chg="mod">
          <ac:chgData name="Parker, Brett" userId="6989d706-e1f3-4cda-ab7c-6c1216d22d98" providerId="ADAL" clId="{46C00E05-3D43-42BF-9E20-19AC637688DC}" dt="2021-01-31T19:15:04.359" v="492" actId="207"/>
          <ac:spMkLst>
            <pc:docMk/>
            <pc:sldMk cId="1830630100" sldId="273"/>
            <ac:spMk id="7" creationId="{38A38634-6CFE-9947-8EE6-5E29D363CD0D}"/>
          </ac:spMkLst>
        </pc:spChg>
        <pc:spChg chg="add mod">
          <ac:chgData name="Parker, Brett" userId="6989d706-e1f3-4cda-ab7c-6c1216d22d98" providerId="ADAL" clId="{46C00E05-3D43-42BF-9E20-19AC637688DC}" dt="2021-01-31T19:02:05.634" v="435"/>
          <ac:spMkLst>
            <pc:docMk/>
            <pc:sldMk cId="1830630100" sldId="273"/>
            <ac:spMk id="9" creationId="{2D129B65-8743-4480-AE80-719828F728AD}"/>
          </ac:spMkLst>
        </pc:spChg>
        <pc:spChg chg="add mod">
          <ac:chgData name="Parker, Brett" userId="6989d706-e1f3-4cda-ab7c-6c1216d22d98" providerId="ADAL" clId="{46C00E05-3D43-42BF-9E20-19AC637688DC}" dt="2021-01-31T19:02:05.634" v="435"/>
          <ac:spMkLst>
            <pc:docMk/>
            <pc:sldMk cId="1830630100" sldId="273"/>
            <ac:spMk id="10" creationId="{369F134D-556B-4710-AEBB-E6DD20033D4B}"/>
          </ac:spMkLst>
        </pc:spChg>
        <pc:spChg chg="add mod">
          <ac:chgData name="Parker, Brett" userId="6989d706-e1f3-4cda-ab7c-6c1216d22d98" providerId="ADAL" clId="{46C00E05-3D43-42BF-9E20-19AC637688DC}" dt="2021-01-31T19:02:05.634" v="435"/>
          <ac:spMkLst>
            <pc:docMk/>
            <pc:sldMk cId="1830630100" sldId="273"/>
            <ac:spMk id="11" creationId="{01EC571F-FC01-444A-97AA-E530EDBA7310}"/>
          </ac:spMkLst>
        </pc:spChg>
        <pc:spChg chg="add mod">
          <ac:chgData name="Parker, Brett" userId="6989d706-e1f3-4cda-ab7c-6c1216d22d98" providerId="ADAL" clId="{46C00E05-3D43-42BF-9E20-19AC637688DC}" dt="2021-01-31T19:02:05.634" v="435"/>
          <ac:spMkLst>
            <pc:docMk/>
            <pc:sldMk cId="1830630100" sldId="273"/>
            <ac:spMk id="12" creationId="{5301B093-1400-4E36-8F2B-9C7361C60A8A}"/>
          </ac:spMkLst>
        </pc:spChg>
        <pc:spChg chg="mod">
          <ac:chgData name="Parker, Brett" userId="6989d706-e1f3-4cda-ab7c-6c1216d22d98" providerId="ADAL" clId="{46C00E05-3D43-42BF-9E20-19AC637688DC}" dt="2021-01-31T19:02:05.634" v="435"/>
          <ac:spMkLst>
            <pc:docMk/>
            <pc:sldMk cId="1830630100" sldId="273"/>
            <ac:spMk id="15" creationId="{33734D6A-DDA0-474E-BF51-53BE62B93257}"/>
          </ac:spMkLst>
        </pc:spChg>
        <pc:spChg chg="mod">
          <ac:chgData name="Parker, Brett" userId="6989d706-e1f3-4cda-ab7c-6c1216d22d98" providerId="ADAL" clId="{46C00E05-3D43-42BF-9E20-19AC637688DC}" dt="2021-01-31T19:02:05.634" v="435"/>
          <ac:spMkLst>
            <pc:docMk/>
            <pc:sldMk cId="1830630100" sldId="273"/>
            <ac:spMk id="17" creationId="{B054ECFB-37F8-4EAA-A8FA-EED3FF98DD25}"/>
          </ac:spMkLst>
        </pc:spChg>
        <pc:spChg chg="mod">
          <ac:chgData name="Parker, Brett" userId="6989d706-e1f3-4cda-ab7c-6c1216d22d98" providerId="ADAL" clId="{46C00E05-3D43-42BF-9E20-19AC637688DC}" dt="2021-01-31T19:02:05.634" v="435"/>
          <ac:spMkLst>
            <pc:docMk/>
            <pc:sldMk cId="1830630100" sldId="273"/>
            <ac:spMk id="19" creationId="{91E3E37C-A25A-4D78-8E83-CA9B931933BB}"/>
          </ac:spMkLst>
        </pc:spChg>
        <pc:spChg chg="add mod">
          <ac:chgData name="Parker, Brett" userId="6989d706-e1f3-4cda-ab7c-6c1216d22d98" providerId="ADAL" clId="{46C00E05-3D43-42BF-9E20-19AC637688DC}" dt="2021-01-31T19:02:05.634" v="435"/>
          <ac:spMkLst>
            <pc:docMk/>
            <pc:sldMk cId="1830630100" sldId="273"/>
            <ac:spMk id="21" creationId="{9B2CB0B1-4805-42EF-AE6F-AB0F36617B84}"/>
          </ac:spMkLst>
        </pc:spChg>
        <pc:spChg chg="add mod">
          <ac:chgData name="Parker, Brett" userId="6989d706-e1f3-4cda-ab7c-6c1216d22d98" providerId="ADAL" clId="{46C00E05-3D43-42BF-9E20-19AC637688DC}" dt="2021-01-31T19:02:05.634" v="435"/>
          <ac:spMkLst>
            <pc:docMk/>
            <pc:sldMk cId="1830630100" sldId="273"/>
            <ac:spMk id="22" creationId="{E12CA2E2-B115-4EF1-B8CF-31D24E4A2EDD}"/>
          </ac:spMkLst>
        </pc:spChg>
        <pc:spChg chg="add mod">
          <ac:chgData name="Parker, Brett" userId="6989d706-e1f3-4cda-ab7c-6c1216d22d98" providerId="ADAL" clId="{46C00E05-3D43-42BF-9E20-19AC637688DC}" dt="2021-01-31T19:02:05.634" v="435"/>
          <ac:spMkLst>
            <pc:docMk/>
            <pc:sldMk cId="1830630100" sldId="273"/>
            <ac:spMk id="23" creationId="{37F8DA9C-467B-444B-8FD4-7F7174984CF6}"/>
          </ac:spMkLst>
        </pc:spChg>
        <pc:spChg chg="add mod">
          <ac:chgData name="Parker, Brett" userId="6989d706-e1f3-4cda-ab7c-6c1216d22d98" providerId="ADAL" clId="{46C00E05-3D43-42BF-9E20-19AC637688DC}" dt="2021-01-31T19:02:05.634" v="435"/>
          <ac:spMkLst>
            <pc:docMk/>
            <pc:sldMk cId="1830630100" sldId="273"/>
            <ac:spMk id="24" creationId="{FFBA5D61-58DE-4932-BC55-FA67B48988C7}"/>
          </ac:spMkLst>
        </pc:spChg>
        <pc:grpChg chg="add mod">
          <ac:chgData name="Parker, Brett" userId="6989d706-e1f3-4cda-ab7c-6c1216d22d98" providerId="ADAL" clId="{46C00E05-3D43-42BF-9E20-19AC637688DC}" dt="2021-01-31T19:02:05.634" v="435"/>
          <ac:grpSpMkLst>
            <pc:docMk/>
            <pc:sldMk cId="1830630100" sldId="273"/>
            <ac:grpSpMk id="13" creationId="{35D807FC-06CF-4A37-8012-ABEFC1E400E5}"/>
          </ac:grpSpMkLst>
        </pc:grpChg>
        <pc:picChg chg="add mod">
          <ac:chgData name="Parker, Brett" userId="6989d706-e1f3-4cda-ab7c-6c1216d22d98" providerId="ADAL" clId="{46C00E05-3D43-42BF-9E20-19AC637688DC}" dt="2021-01-31T19:02:05.634" v="435"/>
          <ac:picMkLst>
            <pc:docMk/>
            <pc:sldMk cId="1830630100" sldId="273"/>
            <ac:picMk id="6" creationId="{0DE023B0-4543-4776-9602-5E946AEDB735}"/>
          </ac:picMkLst>
        </pc:picChg>
        <pc:picChg chg="add mod">
          <ac:chgData name="Parker, Brett" userId="6989d706-e1f3-4cda-ab7c-6c1216d22d98" providerId="ADAL" clId="{46C00E05-3D43-42BF-9E20-19AC637688DC}" dt="2021-01-31T19:02:05.634" v="435"/>
          <ac:picMkLst>
            <pc:docMk/>
            <pc:sldMk cId="1830630100" sldId="273"/>
            <ac:picMk id="8" creationId="{21A87C67-48DB-483E-B05D-8CDA07B49A79}"/>
          </ac:picMkLst>
        </pc:picChg>
        <pc:picChg chg="mod">
          <ac:chgData name="Parker, Brett" userId="6989d706-e1f3-4cda-ab7c-6c1216d22d98" providerId="ADAL" clId="{46C00E05-3D43-42BF-9E20-19AC637688DC}" dt="2021-01-31T19:02:05.634" v="435"/>
          <ac:picMkLst>
            <pc:docMk/>
            <pc:sldMk cId="1830630100" sldId="273"/>
            <ac:picMk id="14" creationId="{8CCE551D-E916-43C6-B788-2826C00E85E0}"/>
          </ac:picMkLst>
        </pc:picChg>
        <pc:cxnChg chg="mod">
          <ac:chgData name="Parker, Brett" userId="6989d706-e1f3-4cda-ab7c-6c1216d22d98" providerId="ADAL" clId="{46C00E05-3D43-42BF-9E20-19AC637688DC}" dt="2021-01-31T19:02:05.634" v="435"/>
          <ac:cxnSpMkLst>
            <pc:docMk/>
            <pc:sldMk cId="1830630100" sldId="273"/>
            <ac:cxnSpMk id="16" creationId="{157DCDE1-F0F1-4F6E-8DE2-59EB6F602B5B}"/>
          </ac:cxnSpMkLst>
        </pc:cxnChg>
        <pc:cxnChg chg="mod">
          <ac:chgData name="Parker, Brett" userId="6989d706-e1f3-4cda-ab7c-6c1216d22d98" providerId="ADAL" clId="{46C00E05-3D43-42BF-9E20-19AC637688DC}" dt="2021-01-31T19:02:05.634" v="435"/>
          <ac:cxnSpMkLst>
            <pc:docMk/>
            <pc:sldMk cId="1830630100" sldId="273"/>
            <ac:cxnSpMk id="18" creationId="{2BDC0308-022D-4BE3-98BF-1533835B80A9}"/>
          </ac:cxnSpMkLst>
        </pc:cxnChg>
        <pc:cxnChg chg="mod">
          <ac:chgData name="Parker, Brett" userId="6989d706-e1f3-4cda-ab7c-6c1216d22d98" providerId="ADAL" clId="{46C00E05-3D43-42BF-9E20-19AC637688DC}" dt="2021-01-31T19:02:05.634" v="435"/>
          <ac:cxnSpMkLst>
            <pc:docMk/>
            <pc:sldMk cId="1830630100" sldId="273"/>
            <ac:cxnSpMk id="20" creationId="{B9E4F70B-808D-48B9-9AA5-A688A0050CDE}"/>
          </ac:cxnSpMkLst>
        </pc:cxnChg>
      </pc:sldChg>
      <pc:sldChg chg="addSp modSp add modAnim">
        <pc:chgData name="Parker, Brett" userId="6989d706-e1f3-4cda-ab7c-6c1216d22d98" providerId="ADAL" clId="{46C00E05-3D43-42BF-9E20-19AC637688DC}" dt="2021-01-31T19:02:38.498" v="436"/>
        <pc:sldMkLst>
          <pc:docMk/>
          <pc:sldMk cId="549957978" sldId="274"/>
        </pc:sldMkLst>
        <pc:spChg chg="add mod">
          <ac:chgData name="Parker, Brett" userId="6989d706-e1f3-4cda-ab7c-6c1216d22d98" providerId="ADAL" clId="{46C00E05-3D43-42BF-9E20-19AC637688DC}" dt="2021-01-31T19:02:38.498" v="436"/>
          <ac:spMkLst>
            <pc:docMk/>
            <pc:sldMk cId="549957978" sldId="274"/>
            <ac:spMk id="4" creationId="{9218CC44-9A38-4AF4-BD6B-5424FEC0CC40}"/>
          </ac:spMkLst>
        </pc:spChg>
        <pc:spChg chg="add mod">
          <ac:chgData name="Parker, Brett" userId="6989d706-e1f3-4cda-ab7c-6c1216d22d98" providerId="ADAL" clId="{46C00E05-3D43-42BF-9E20-19AC637688DC}" dt="2021-01-31T19:02:38.498" v="436"/>
          <ac:spMkLst>
            <pc:docMk/>
            <pc:sldMk cId="549957978" sldId="274"/>
            <ac:spMk id="5" creationId="{D6AE7B70-E66A-41E1-A5B0-3A3356EB5627}"/>
          </ac:spMkLst>
        </pc:spChg>
        <pc:spChg chg="add mod">
          <ac:chgData name="Parker, Brett" userId="6989d706-e1f3-4cda-ab7c-6c1216d22d98" providerId="ADAL" clId="{46C00E05-3D43-42BF-9E20-19AC637688DC}" dt="2021-01-31T19:02:38.498" v="436"/>
          <ac:spMkLst>
            <pc:docMk/>
            <pc:sldMk cId="549957978" sldId="274"/>
            <ac:spMk id="6" creationId="{95E5BA1B-2919-45B1-B844-042BFE52F630}"/>
          </ac:spMkLst>
        </pc:spChg>
        <pc:spChg chg="add mod">
          <ac:chgData name="Parker, Brett" userId="6989d706-e1f3-4cda-ab7c-6c1216d22d98" providerId="ADAL" clId="{46C00E05-3D43-42BF-9E20-19AC637688DC}" dt="2021-01-31T19:02:38.498" v="436"/>
          <ac:spMkLst>
            <pc:docMk/>
            <pc:sldMk cId="549957978" sldId="274"/>
            <ac:spMk id="8" creationId="{805F00C1-9F8D-4DD2-B087-74FD9CCFF686}"/>
          </ac:spMkLst>
        </pc:spChg>
        <pc:spChg chg="add mod">
          <ac:chgData name="Parker, Brett" userId="6989d706-e1f3-4cda-ab7c-6c1216d22d98" providerId="ADAL" clId="{46C00E05-3D43-42BF-9E20-19AC637688DC}" dt="2021-01-31T19:02:38.498" v="436"/>
          <ac:spMkLst>
            <pc:docMk/>
            <pc:sldMk cId="549957978" sldId="274"/>
            <ac:spMk id="9" creationId="{D82EBB27-38A8-46F1-A126-509B45C6F067}"/>
          </ac:spMkLst>
        </pc:spChg>
      </pc:sldChg>
      <pc:sldChg chg="add del">
        <pc:chgData name="Parker, Brett" userId="6989d706-e1f3-4cda-ab7c-6c1216d22d98" providerId="ADAL" clId="{46C00E05-3D43-42BF-9E20-19AC637688DC}" dt="2021-01-31T19:02:47.554" v="437" actId="47"/>
        <pc:sldMkLst>
          <pc:docMk/>
          <pc:sldMk cId="990265346" sldId="275"/>
        </pc:sldMkLst>
      </pc:sldChg>
      <pc:sldChg chg="del">
        <pc:chgData name="Parker, Brett" userId="6989d706-e1f3-4cda-ab7c-6c1216d22d98" providerId="ADAL" clId="{46C00E05-3D43-42BF-9E20-19AC637688DC}" dt="2021-01-31T17:58:08.115" v="0" actId="47"/>
        <pc:sldMkLst>
          <pc:docMk/>
          <pc:sldMk cId="2862046194" sldId="1290"/>
        </pc:sldMkLst>
      </pc:sldChg>
      <pc:sldMasterChg chg="modSldLayout">
        <pc:chgData name="Parker, Brett" userId="6989d706-e1f3-4cda-ab7c-6c1216d22d98" providerId="ADAL" clId="{46C00E05-3D43-42BF-9E20-19AC637688DC}" dt="2021-01-31T18:19:23.023" v="116"/>
        <pc:sldMasterMkLst>
          <pc:docMk/>
          <pc:sldMasterMk cId="810694328" sldId="2147483672"/>
        </pc:sldMasterMkLst>
        <pc:sldLayoutChg chg="addSp">
          <pc:chgData name="Parker, Brett" userId="6989d706-e1f3-4cda-ab7c-6c1216d22d98" providerId="ADAL" clId="{46C00E05-3D43-42BF-9E20-19AC637688DC}" dt="2021-01-31T18:19:23.023" v="116"/>
          <pc:sldLayoutMkLst>
            <pc:docMk/>
            <pc:sldMasterMk cId="810694328" sldId="2147483672"/>
            <pc:sldLayoutMk cId="648553875" sldId="2147483673"/>
          </pc:sldLayoutMkLst>
          <pc:spChg chg="add">
            <ac:chgData name="Parker, Brett" userId="6989d706-e1f3-4cda-ab7c-6c1216d22d98" providerId="ADAL" clId="{46C00E05-3D43-42BF-9E20-19AC637688DC}" dt="2021-01-31T18:19:23.023" v="116"/>
            <ac:spMkLst>
              <pc:docMk/>
              <pc:sldMasterMk cId="810694328" sldId="2147483672"/>
              <pc:sldLayoutMk cId="648553875" sldId="2147483673"/>
              <ac:spMk id="7" creationId="{7A75621B-2DA3-4B3C-9C57-658DA8AB7544}"/>
            </ac:spMkLst>
          </pc:spChg>
        </pc:sldLayoutChg>
      </pc:sldMasterChg>
    </pc:docChg>
  </pc:docChgLst>
  <pc:docChgLst>
    <pc:chgData name="Parker, Brett" userId="6989d706-e1f3-4cda-ab7c-6c1216d22d98" providerId="ADAL" clId="{0B9F566E-C9AC-43CF-AC64-4A1E901B8033}"/>
    <pc:docChg chg="undo custSel modSld">
      <pc:chgData name="Parker, Brett" userId="6989d706-e1f3-4cda-ab7c-6c1216d22d98" providerId="ADAL" clId="{0B9F566E-C9AC-43CF-AC64-4A1E901B8033}" dt="2021-01-31T19:56:05.814" v="302" actId="1035"/>
      <pc:docMkLst>
        <pc:docMk/>
      </pc:docMkLst>
      <pc:sldChg chg="modSp mod">
        <pc:chgData name="Parker, Brett" userId="6989d706-e1f3-4cda-ab7c-6c1216d22d98" providerId="ADAL" clId="{0B9F566E-C9AC-43CF-AC64-4A1E901B8033}" dt="2021-01-31T19:25:28.482" v="34" actId="947"/>
        <pc:sldMkLst>
          <pc:docMk/>
          <pc:sldMk cId="2599743064" sldId="264"/>
        </pc:sldMkLst>
        <pc:spChg chg="mod">
          <ac:chgData name="Parker, Brett" userId="6989d706-e1f3-4cda-ab7c-6c1216d22d98" providerId="ADAL" clId="{0B9F566E-C9AC-43CF-AC64-4A1E901B8033}" dt="2021-01-31T19:23:25.998" v="25" actId="2711"/>
          <ac:spMkLst>
            <pc:docMk/>
            <pc:sldMk cId="2599743064" sldId="264"/>
            <ac:spMk id="4" creationId="{77FAC1DD-1285-4ABF-8EC4-D11A8763BA6A}"/>
          </ac:spMkLst>
        </pc:spChg>
        <pc:spChg chg="mod">
          <ac:chgData name="Parker, Brett" userId="6989d706-e1f3-4cda-ab7c-6c1216d22d98" providerId="ADAL" clId="{0B9F566E-C9AC-43CF-AC64-4A1E901B8033}" dt="2021-01-31T19:25:28.482" v="34" actId="947"/>
          <ac:spMkLst>
            <pc:docMk/>
            <pc:sldMk cId="2599743064" sldId="264"/>
            <ac:spMk id="22" creationId="{0A944EF8-24D1-4F71-8D10-C5C1EE4CFD41}"/>
          </ac:spMkLst>
        </pc:spChg>
        <pc:spChg chg="mod">
          <ac:chgData name="Parker, Brett" userId="6989d706-e1f3-4cda-ab7c-6c1216d22d98" providerId="ADAL" clId="{0B9F566E-C9AC-43CF-AC64-4A1E901B8033}" dt="2021-01-31T19:23:01.843" v="23" actId="1036"/>
          <ac:spMkLst>
            <pc:docMk/>
            <pc:sldMk cId="2599743064" sldId="264"/>
            <ac:spMk id="23" creationId="{4388DE05-1CAE-40C0-8087-07AAB72E6445}"/>
          </ac:spMkLst>
        </pc:spChg>
        <pc:spChg chg="mod">
          <ac:chgData name="Parker, Brett" userId="6989d706-e1f3-4cda-ab7c-6c1216d22d98" providerId="ADAL" clId="{0B9F566E-C9AC-43CF-AC64-4A1E901B8033}" dt="2021-01-31T19:23:01.843" v="23" actId="1036"/>
          <ac:spMkLst>
            <pc:docMk/>
            <pc:sldMk cId="2599743064" sldId="264"/>
            <ac:spMk id="26" creationId="{EA3C4882-549B-431E-9CB0-5F534B58FBF3}"/>
          </ac:spMkLst>
        </pc:spChg>
        <pc:spChg chg="mod">
          <ac:chgData name="Parker, Brett" userId="6989d706-e1f3-4cda-ab7c-6c1216d22d98" providerId="ADAL" clId="{0B9F566E-C9AC-43CF-AC64-4A1E901B8033}" dt="2021-01-31T19:23:01.843" v="23" actId="1036"/>
          <ac:spMkLst>
            <pc:docMk/>
            <pc:sldMk cId="2599743064" sldId="264"/>
            <ac:spMk id="28" creationId="{DE314754-0554-4072-AAFB-BD68CE538ECD}"/>
          </ac:spMkLst>
        </pc:spChg>
        <pc:spChg chg="mod">
          <ac:chgData name="Parker, Brett" userId="6989d706-e1f3-4cda-ab7c-6c1216d22d98" providerId="ADAL" clId="{0B9F566E-C9AC-43CF-AC64-4A1E901B8033}" dt="2021-01-31T19:23:01.843" v="23" actId="1036"/>
          <ac:spMkLst>
            <pc:docMk/>
            <pc:sldMk cId="2599743064" sldId="264"/>
            <ac:spMk id="31" creationId="{B6B619C2-C7EE-4DE8-949F-E30ED6015734}"/>
          </ac:spMkLst>
        </pc:spChg>
        <pc:spChg chg="mod">
          <ac:chgData name="Parker, Brett" userId="6989d706-e1f3-4cda-ab7c-6c1216d22d98" providerId="ADAL" clId="{0B9F566E-C9AC-43CF-AC64-4A1E901B8033}" dt="2021-01-31T19:23:01.843" v="23" actId="1036"/>
          <ac:spMkLst>
            <pc:docMk/>
            <pc:sldMk cId="2599743064" sldId="264"/>
            <ac:spMk id="33" creationId="{2914BAE1-B4A2-4ED6-ADFD-F076752CB849}"/>
          </ac:spMkLst>
        </pc:spChg>
        <pc:spChg chg="mod">
          <ac:chgData name="Parker, Brett" userId="6989d706-e1f3-4cda-ab7c-6c1216d22d98" providerId="ADAL" clId="{0B9F566E-C9AC-43CF-AC64-4A1E901B8033}" dt="2021-01-31T19:23:51.432" v="27" actId="255"/>
          <ac:spMkLst>
            <pc:docMk/>
            <pc:sldMk cId="2599743064" sldId="264"/>
            <ac:spMk id="35" creationId="{945CEB3D-7EB7-4F2D-8104-80E295EC480B}"/>
          </ac:spMkLst>
        </pc:spChg>
        <pc:spChg chg="mod">
          <ac:chgData name="Parker, Brett" userId="6989d706-e1f3-4cda-ab7c-6c1216d22d98" providerId="ADAL" clId="{0B9F566E-C9AC-43CF-AC64-4A1E901B8033}" dt="2021-01-31T19:23:01.843" v="23" actId="1036"/>
          <ac:spMkLst>
            <pc:docMk/>
            <pc:sldMk cId="2599743064" sldId="264"/>
            <ac:spMk id="36" creationId="{77B19635-7079-470E-B904-2E4B076EC2DE}"/>
          </ac:spMkLst>
        </pc:spChg>
        <pc:grpChg chg="mod">
          <ac:chgData name="Parker, Brett" userId="6989d706-e1f3-4cda-ab7c-6c1216d22d98" providerId="ADAL" clId="{0B9F566E-C9AC-43CF-AC64-4A1E901B8033}" dt="2021-01-31T19:23:01.843" v="23" actId="1036"/>
          <ac:grpSpMkLst>
            <pc:docMk/>
            <pc:sldMk cId="2599743064" sldId="264"/>
            <ac:grpSpMk id="5" creationId="{B14E3E37-D2BB-46E7-ADD6-3BF97C88FF04}"/>
          </ac:grpSpMkLst>
        </pc:grpChg>
        <pc:cxnChg chg="mod">
          <ac:chgData name="Parker, Brett" userId="6989d706-e1f3-4cda-ab7c-6c1216d22d98" providerId="ADAL" clId="{0B9F566E-C9AC-43CF-AC64-4A1E901B8033}" dt="2021-01-31T19:23:01.843" v="23" actId="1036"/>
          <ac:cxnSpMkLst>
            <pc:docMk/>
            <pc:sldMk cId="2599743064" sldId="264"/>
            <ac:cxnSpMk id="24" creationId="{A83EC09E-43C1-448F-BD40-05974DC76F49}"/>
          </ac:cxnSpMkLst>
        </pc:cxnChg>
        <pc:cxnChg chg="mod">
          <ac:chgData name="Parker, Brett" userId="6989d706-e1f3-4cda-ab7c-6c1216d22d98" providerId="ADAL" clId="{0B9F566E-C9AC-43CF-AC64-4A1E901B8033}" dt="2021-01-31T19:23:01.843" v="23" actId="1036"/>
          <ac:cxnSpMkLst>
            <pc:docMk/>
            <pc:sldMk cId="2599743064" sldId="264"/>
            <ac:cxnSpMk id="25" creationId="{18D17AEC-B6DC-4B37-9DBD-CB20DFEF4FB7}"/>
          </ac:cxnSpMkLst>
        </pc:cxnChg>
        <pc:cxnChg chg="mod">
          <ac:chgData name="Parker, Brett" userId="6989d706-e1f3-4cda-ab7c-6c1216d22d98" providerId="ADAL" clId="{0B9F566E-C9AC-43CF-AC64-4A1E901B8033}" dt="2021-01-31T19:23:01.843" v="23" actId="1036"/>
          <ac:cxnSpMkLst>
            <pc:docMk/>
            <pc:sldMk cId="2599743064" sldId="264"/>
            <ac:cxnSpMk id="27" creationId="{58435DDE-F65F-47F6-9BFB-5324C8517E6E}"/>
          </ac:cxnSpMkLst>
        </pc:cxnChg>
        <pc:cxnChg chg="mod">
          <ac:chgData name="Parker, Brett" userId="6989d706-e1f3-4cda-ab7c-6c1216d22d98" providerId="ADAL" clId="{0B9F566E-C9AC-43CF-AC64-4A1E901B8033}" dt="2021-01-31T19:23:01.843" v="23" actId="1036"/>
          <ac:cxnSpMkLst>
            <pc:docMk/>
            <pc:sldMk cId="2599743064" sldId="264"/>
            <ac:cxnSpMk id="29" creationId="{0C1D3F7C-64C8-4584-B65F-C4049C97072E}"/>
          </ac:cxnSpMkLst>
        </pc:cxnChg>
        <pc:cxnChg chg="mod">
          <ac:chgData name="Parker, Brett" userId="6989d706-e1f3-4cda-ab7c-6c1216d22d98" providerId="ADAL" clId="{0B9F566E-C9AC-43CF-AC64-4A1E901B8033}" dt="2021-01-31T19:23:01.843" v="23" actId="1036"/>
          <ac:cxnSpMkLst>
            <pc:docMk/>
            <pc:sldMk cId="2599743064" sldId="264"/>
            <ac:cxnSpMk id="30" creationId="{FE6C63CD-AA39-44D2-93E3-E66956244AB4}"/>
          </ac:cxnSpMkLst>
        </pc:cxnChg>
        <pc:cxnChg chg="mod">
          <ac:chgData name="Parker, Brett" userId="6989d706-e1f3-4cda-ab7c-6c1216d22d98" providerId="ADAL" clId="{0B9F566E-C9AC-43CF-AC64-4A1E901B8033}" dt="2021-01-31T19:23:01.843" v="23" actId="1036"/>
          <ac:cxnSpMkLst>
            <pc:docMk/>
            <pc:sldMk cId="2599743064" sldId="264"/>
            <ac:cxnSpMk id="32" creationId="{097F0838-4E53-4ACA-8EC2-6A3EFC31870D}"/>
          </ac:cxnSpMkLst>
        </pc:cxnChg>
        <pc:cxnChg chg="mod">
          <ac:chgData name="Parker, Brett" userId="6989d706-e1f3-4cda-ab7c-6c1216d22d98" providerId="ADAL" clId="{0B9F566E-C9AC-43CF-AC64-4A1E901B8033}" dt="2021-01-31T19:23:01.843" v="23" actId="1036"/>
          <ac:cxnSpMkLst>
            <pc:docMk/>
            <pc:sldMk cId="2599743064" sldId="264"/>
            <ac:cxnSpMk id="34" creationId="{699FC8A6-7535-44CC-B8AC-9D80FB321252}"/>
          </ac:cxnSpMkLst>
        </pc:cxnChg>
      </pc:sldChg>
      <pc:sldChg chg="addSp delSp modSp mod">
        <pc:chgData name="Parker, Brett" userId="6989d706-e1f3-4cda-ab7c-6c1216d22d98" providerId="ADAL" clId="{0B9F566E-C9AC-43CF-AC64-4A1E901B8033}" dt="2021-01-31T19:34:51.945" v="76" actId="1038"/>
        <pc:sldMkLst>
          <pc:docMk/>
          <pc:sldMk cId="3979934781" sldId="267"/>
        </pc:sldMkLst>
        <pc:spChg chg="add del mod">
          <ac:chgData name="Parker, Brett" userId="6989d706-e1f3-4cda-ab7c-6c1216d22d98" providerId="ADAL" clId="{0B9F566E-C9AC-43CF-AC64-4A1E901B8033}" dt="2021-01-31T19:32:29.933" v="60"/>
          <ac:spMkLst>
            <pc:docMk/>
            <pc:sldMk cId="3979934781" sldId="267"/>
            <ac:spMk id="3" creationId="{6F22037B-E49E-404A-AA6F-64723451BFC7}"/>
          </ac:spMkLst>
        </pc:spChg>
        <pc:spChg chg="mod">
          <ac:chgData name="Parker, Brett" userId="6989d706-e1f3-4cda-ab7c-6c1216d22d98" providerId="ADAL" clId="{0B9F566E-C9AC-43CF-AC64-4A1E901B8033}" dt="2021-01-31T19:28:33.114" v="56" actId="1037"/>
          <ac:spMkLst>
            <pc:docMk/>
            <pc:sldMk cId="3979934781" sldId="267"/>
            <ac:spMk id="10" creationId="{8A097221-3E0C-43D4-86FC-4455A0622559}"/>
          </ac:spMkLst>
        </pc:spChg>
        <pc:picChg chg="add del mod">
          <ac:chgData name="Parker, Brett" userId="6989d706-e1f3-4cda-ab7c-6c1216d22d98" providerId="ADAL" clId="{0B9F566E-C9AC-43CF-AC64-4A1E901B8033}" dt="2021-01-31T19:33:57.370" v="65" actId="478"/>
          <ac:picMkLst>
            <pc:docMk/>
            <pc:sldMk cId="3979934781" sldId="267"/>
            <ac:picMk id="6" creationId="{E91B4949-8802-42D4-AAA9-0BB18E7E7EAF}"/>
          </ac:picMkLst>
        </pc:picChg>
        <pc:picChg chg="mod">
          <ac:chgData name="Parker, Brett" userId="6989d706-e1f3-4cda-ab7c-6c1216d22d98" providerId="ADAL" clId="{0B9F566E-C9AC-43CF-AC64-4A1E901B8033}" dt="2021-01-31T19:34:51.945" v="76" actId="1038"/>
          <ac:picMkLst>
            <pc:docMk/>
            <pc:sldMk cId="3979934781" sldId="267"/>
            <ac:picMk id="18" creationId="{B4D40A2B-D0F2-4D14-83E4-45973BD79866}"/>
          </ac:picMkLst>
        </pc:picChg>
        <pc:picChg chg="add mod">
          <ac:chgData name="Parker, Brett" userId="6989d706-e1f3-4cda-ab7c-6c1216d22d98" providerId="ADAL" clId="{0B9F566E-C9AC-43CF-AC64-4A1E901B8033}" dt="2021-01-31T19:34:06.706" v="66" actId="1076"/>
          <ac:picMkLst>
            <pc:docMk/>
            <pc:sldMk cId="3979934781" sldId="267"/>
            <ac:picMk id="20" creationId="{C957E5BE-3B2B-4726-9EE8-1ADA1DD56E99}"/>
          </ac:picMkLst>
        </pc:picChg>
        <pc:cxnChg chg="mod">
          <ac:chgData name="Parker, Brett" userId="6989d706-e1f3-4cda-ab7c-6c1216d22d98" providerId="ADAL" clId="{0B9F566E-C9AC-43CF-AC64-4A1E901B8033}" dt="2021-01-31T19:28:38.983" v="58" actId="1036"/>
          <ac:cxnSpMkLst>
            <pc:docMk/>
            <pc:sldMk cId="3979934781" sldId="267"/>
            <ac:cxnSpMk id="8" creationId="{19DDCACB-EC64-4994-84BA-A86FC964A0FA}"/>
          </ac:cxnSpMkLst>
        </pc:cxnChg>
      </pc:sldChg>
      <pc:sldChg chg="addSp delSp modSp mod delAnim modAnim">
        <pc:chgData name="Parker, Brett" userId="6989d706-e1f3-4cda-ab7c-6c1216d22d98" providerId="ADAL" clId="{0B9F566E-C9AC-43CF-AC64-4A1E901B8033}" dt="2021-01-31T19:46:51.432" v="183" actId="1037"/>
        <pc:sldMkLst>
          <pc:docMk/>
          <pc:sldMk cId="2675143012" sldId="269"/>
        </pc:sldMkLst>
        <pc:spChg chg="ord">
          <ac:chgData name="Parker, Brett" userId="6989d706-e1f3-4cda-ab7c-6c1216d22d98" providerId="ADAL" clId="{0B9F566E-C9AC-43CF-AC64-4A1E901B8033}" dt="2021-01-31T19:41:12.483" v="95" actId="166"/>
          <ac:spMkLst>
            <pc:docMk/>
            <pc:sldMk cId="2675143012" sldId="269"/>
            <ac:spMk id="5" creationId="{7ECE0B85-8638-481C-A431-F1C2BE7EC9C0}"/>
          </ac:spMkLst>
        </pc:spChg>
        <pc:spChg chg="ord">
          <ac:chgData name="Parker, Brett" userId="6989d706-e1f3-4cda-ab7c-6c1216d22d98" providerId="ADAL" clId="{0B9F566E-C9AC-43CF-AC64-4A1E901B8033}" dt="2021-01-31T19:41:12.483" v="95" actId="166"/>
          <ac:spMkLst>
            <pc:docMk/>
            <pc:sldMk cId="2675143012" sldId="269"/>
            <ac:spMk id="8" creationId="{E140083D-E696-45DC-9C9B-55C811AEBF50}"/>
          </ac:spMkLst>
        </pc:spChg>
        <pc:spChg chg="ord">
          <ac:chgData name="Parker, Brett" userId="6989d706-e1f3-4cda-ab7c-6c1216d22d98" providerId="ADAL" clId="{0B9F566E-C9AC-43CF-AC64-4A1E901B8033}" dt="2021-01-31T19:41:12.483" v="95" actId="166"/>
          <ac:spMkLst>
            <pc:docMk/>
            <pc:sldMk cId="2675143012" sldId="269"/>
            <ac:spMk id="10" creationId="{031646B2-F014-460C-834D-EE7C5A4ED234}"/>
          </ac:spMkLst>
        </pc:spChg>
        <pc:spChg chg="del mod ord">
          <ac:chgData name="Parker, Brett" userId="6989d706-e1f3-4cda-ab7c-6c1216d22d98" providerId="ADAL" clId="{0B9F566E-C9AC-43CF-AC64-4A1E901B8033}" dt="2021-01-31T19:38:28.419" v="83" actId="478"/>
          <ac:spMkLst>
            <pc:docMk/>
            <pc:sldMk cId="2675143012" sldId="269"/>
            <ac:spMk id="12" creationId="{229D3309-1EC5-4BAD-B0B1-2EDFCE376842}"/>
          </ac:spMkLst>
        </pc:spChg>
        <pc:spChg chg="ord">
          <ac:chgData name="Parker, Brett" userId="6989d706-e1f3-4cda-ab7c-6c1216d22d98" providerId="ADAL" clId="{0B9F566E-C9AC-43CF-AC64-4A1E901B8033}" dt="2021-01-31T19:41:12.483" v="95" actId="166"/>
          <ac:spMkLst>
            <pc:docMk/>
            <pc:sldMk cId="2675143012" sldId="269"/>
            <ac:spMk id="13" creationId="{2CD4C81F-0DE7-4999-B4B8-C6A3D14947A6}"/>
          </ac:spMkLst>
        </pc:spChg>
        <pc:spChg chg="ord">
          <ac:chgData name="Parker, Brett" userId="6989d706-e1f3-4cda-ab7c-6c1216d22d98" providerId="ADAL" clId="{0B9F566E-C9AC-43CF-AC64-4A1E901B8033}" dt="2021-01-31T19:41:12.483" v="95" actId="166"/>
          <ac:spMkLst>
            <pc:docMk/>
            <pc:sldMk cId="2675143012" sldId="269"/>
            <ac:spMk id="14" creationId="{4D5B04FE-50A2-4549-8B0F-8A56B97036DD}"/>
          </ac:spMkLst>
        </pc:spChg>
        <pc:spChg chg="ord">
          <ac:chgData name="Parker, Brett" userId="6989d706-e1f3-4cda-ab7c-6c1216d22d98" providerId="ADAL" clId="{0B9F566E-C9AC-43CF-AC64-4A1E901B8033}" dt="2021-01-31T19:41:12.483" v="95" actId="166"/>
          <ac:spMkLst>
            <pc:docMk/>
            <pc:sldMk cId="2675143012" sldId="269"/>
            <ac:spMk id="15" creationId="{A89BC5F6-CF5A-4A37-AC6A-2F144F1EC92F}"/>
          </ac:spMkLst>
        </pc:spChg>
        <pc:spChg chg="ord">
          <ac:chgData name="Parker, Brett" userId="6989d706-e1f3-4cda-ab7c-6c1216d22d98" providerId="ADAL" clId="{0B9F566E-C9AC-43CF-AC64-4A1E901B8033}" dt="2021-01-31T19:41:12.483" v="95" actId="166"/>
          <ac:spMkLst>
            <pc:docMk/>
            <pc:sldMk cId="2675143012" sldId="269"/>
            <ac:spMk id="16" creationId="{C7337B10-33D1-4EAC-ACE2-CD5DA0F2F512}"/>
          </ac:spMkLst>
        </pc:spChg>
        <pc:spChg chg="ord">
          <ac:chgData name="Parker, Brett" userId="6989d706-e1f3-4cda-ab7c-6c1216d22d98" providerId="ADAL" clId="{0B9F566E-C9AC-43CF-AC64-4A1E901B8033}" dt="2021-01-31T19:41:12.483" v="95" actId="166"/>
          <ac:spMkLst>
            <pc:docMk/>
            <pc:sldMk cId="2675143012" sldId="269"/>
            <ac:spMk id="17" creationId="{0E11185B-8BB4-467F-981A-75544E65EA62}"/>
          </ac:spMkLst>
        </pc:spChg>
        <pc:spChg chg="mod">
          <ac:chgData name="Parker, Brett" userId="6989d706-e1f3-4cda-ab7c-6c1216d22d98" providerId="ADAL" clId="{0B9F566E-C9AC-43CF-AC64-4A1E901B8033}" dt="2021-01-31T19:38:55.538" v="85" actId="164"/>
          <ac:spMkLst>
            <pc:docMk/>
            <pc:sldMk cId="2675143012" sldId="269"/>
            <ac:spMk id="33" creationId="{4F8B0A10-FA0D-4693-A02A-E81BD1FE2375}"/>
          </ac:spMkLst>
        </pc:spChg>
        <pc:spChg chg="ord">
          <ac:chgData name="Parker, Brett" userId="6989d706-e1f3-4cda-ab7c-6c1216d22d98" providerId="ADAL" clId="{0B9F566E-C9AC-43CF-AC64-4A1E901B8033}" dt="2021-01-31T19:41:12.483" v="95" actId="166"/>
          <ac:spMkLst>
            <pc:docMk/>
            <pc:sldMk cId="2675143012" sldId="269"/>
            <ac:spMk id="35" creationId="{F5A9BEDE-BCE5-4344-9484-0CA080EBB592}"/>
          </ac:spMkLst>
        </pc:spChg>
        <pc:spChg chg="ord">
          <ac:chgData name="Parker, Brett" userId="6989d706-e1f3-4cda-ab7c-6c1216d22d98" providerId="ADAL" clId="{0B9F566E-C9AC-43CF-AC64-4A1E901B8033}" dt="2021-01-31T19:41:12.483" v="95" actId="166"/>
          <ac:spMkLst>
            <pc:docMk/>
            <pc:sldMk cId="2675143012" sldId="269"/>
            <ac:spMk id="36" creationId="{4686A7D2-D032-45F7-9EE4-8B7BB4C0217A}"/>
          </ac:spMkLst>
        </pc:spChg>
        <pc:spChg chg="ord">
          <ac:chgData name="Parker, Brett" userId="6989d706-e1f3-4cda-ab7c-6c1216d22d98" providerId="ADAL" clId="{0B9F566E-C9AC-43CF-AC64-4A1E901B8033}" dt="2021-01-31T19:41:12.483" v="95" actId="166"/>
          <ac:spMkLst>
            <pc:docMk/>
            <pc:sldMk cId="2675143012" sldId="269"/>
            <ac:spMk id="39" creationId="{396E0608-1C20-432F-81F5-EF7784901CD2}"/>
          </ac:spMkLst>
        </pc:spChg>
        <pc:spChg chg="ord">
          <ac:chgData name="Parker, Brett" userId="6989d706-e1f3-4cda-ab7c-6c1216d22d98" providerId="ADAL" clId="{0B9F566E-C9AC-43CF-AC64-4A1E901B8033}" dt="2021-01-31T19:41:12.483" v="95" actId="166"/>
          <ac:spMkLst>
            <pc:docMk/>
            <pc:sldMk cId="2675143012" sldId="269"/>
            <ac:spMk id="41" creationId="{4CFA8690-9B0A-4DDA-AA44-01C4F996C5CD}"/>
          </ac:spMkLst>
        </pc:spChg>
        <pc:spChg chg="ord">
          <ac:chgData name="Parker, Brett" userId="6989d706-e1f3-4cda-ab7c-6c1216d22d98" providerId="ADAL" clId="{0B9F566E-C9AC-43CF-AC64-4A1E901B8033}" dt="2021-01-31T19:41:12.483" v="95" actId="166"/>
          <ac:spMkLst>
            <pc:docMk/>
            <pc:sldMk cId="2675143012" sldId="269"/>
            <ac:spMk id="42" creationId="{C2DC61F4-62AC-4113-92FF-0A0EB0C76140}"/>
          </ac:spMkLst>
        </pc:spChg>
        <pc:spChg chg="add mod">
          <ac:chgData name="Parker, Brett" userId="6989d706-e1f3-4cda-ab7c-6c1216d22d98" providerId="ADAL" clId="{0B9F566E-C9AC-43CF-AC64-4A1E901B8033}" dt="2021-01-31T19:45:59.386" v="169" actId="1076"/>
          <ac:spMkLst>
            <pc:docMk/>
            <pc:sldMk cId="2675143012" sldId="269"/>
            <ac:spMk id="45" creationId="{7D050BE2-BD71-46C7-BB60-D25310B11537}"/>
          </ac:spMkLst>
        </pc:spChg>
        <pc:grpChg chg="add del mod">
          <ac:chgData name="Parker, Brett" userId="6989d706-e1f3-4cda-ab7c-6c1216d22d98" providerId="ADAL" clId="{0B9F566E-C9AC-43CF-AC64-4A1E901B8033}" dt="2021-01-31T19:44:53.690" v="155" actId="478"/>
          <ac:grpSpMkLst>
            <pc:docMk/>
            <pc:sldMk cId="2675143012" sldId="269"/>
            <ac:grpSpMk id="3" creationId="{1C4B0153-D1DE-446C-B23F-47E4A8EB5DF7}"/>
          </ac:grpSpMkLst>
        </pc:grpChg>
        <pc:grpChg chg="mod">
          <ac:chgData name="Parker, Brett" userId="6989d706-e1f3-4cda-ab7c-6c1216d22d98" providerId="ADAL" clId="{0B9F566E-C9AC-43CF-AC64-4A1E901B8033}" dt="2021-01-31T19:42:47.401" v="145" actId="1036"/>
          <ac:grpSpMkLst>
            <pc:docMk/>
            <pc:sldMk cId="2675143012" sldId="269"/>
            <ac:grpSpMk id="19" creationId="{8E6DB05A-D7EC-4E75-A31B-DB96DCBE4837}"/>
          </ac:grpSpMkLst>
        </pc:grpChg>
        <pc:picChg chg="ord">
          <ac:chgData name="Parker, Brett" userId="6989d706-e1f3-4cda-ab7c-6c1216d22d98" providerId="ADAL" clId="{0B9F566E-C9AC-43CF-AC64-4A1E901B8033}" dt="2021-01-31T19:41:12.483" v="95" actId="166"/>
          <ac:picMkLst>
            <pc:docMk/>
            <pc:sldMk cId="2675143012" sldId="269"/>
            <ac:picMk id="6" creationId="{92FE6DAB-A4F0-41BA-BC40-42683B9113CE}"/>
          </ac:picMkLst>
        </pc:picChg>
        <pc:picChg chg="ord">
          <ac:chgData name="Parker, Brett" userId="6989d706-e1f3-4cda-ab7c-6c1216d22d98" providerId="ADAL" clId="{0B9F566E-C9AC-43CF-AC64-4A1E901B8033}" dt="2021-01-31T19:41:12.483" v="95" actId="166"/>
          <ac:picMkLst>
            <pc:docMk/>
            <pc:sldMk cId="2675143012" sldId="269"/>
            <ac:picMk id="40" creationId="{D50F2E3B-D8F2-4BF3-BCFB-C926A4E2D78F}"/>
          </ac:picMkLst>
        </pc:picChg>
        <pc:picChg chg="add del mod">
          <ac:chgData name="Parker, Brett" userId="6989d706-e1f3-4cda-ab7c-6c1216d22d98" providerId="ADAL" clId="{0B9F566E-C9AC-43CF-AC64-4A1E901B8033}" dt="2021-01-31T19:46:51.432" v="183" actId="1037"/>
          <ac:picMkLst>
            <pc:docMk/>
            <pc:sldMk cId="2675143012" sldId="269"/>
            <ac:picMk id="43" creationId="{A106C474-B6CF-41AD-A28A-512EFBFEFA99}"/>
          </ac:picMkLst>
        </pc:picChg>
        <pc:cxnChg chg="ord">
          <ac:chgData name="Parker, Brett" userId="6989d706-e1f3-4cda-ab7c-6c1216d22d98" providerId="ADAL" clId="{0B9F566E-C9AC-43CF-AC64-4A1E901B8033}" dt="2021-01-31T19:41:12.483" v="95" actId="166"/>
          <ac:cxnSpMkLst>
            <pc:docMk/>
            <pc:sldMk cId="2675143012" sldId="269"/>
            <ac:cxnSpMk id="9" creationId="{F00377A9-8051-4575-B11E-BF22D23F57A0}"/>
          </ac:cxnSpMkLst>
        </pc:cxnChg>
        <pc:cxnChg chg="ord">
          <ac:chgData name="Parker, Brett" userId="6989d706-e1f3-4cda-ab7c-6c1216d22d98" providerId="ADAL" clId="{0B9F566E-C9AC-43CF-AC64-4A1E901B8033}" dt="2021-01-31T19:41:12.483" v="95" actId="166"/>
          <ac:cxnSpMkLst>
            <pc:docMk/>
            <pc:sldMk cId="2675143012" sldId="269"/>
            <ac:cxnSpMk id="11" creationId="{DD268941-4039-4381-A55E-E5F7E8E05EDF}"/>
          </ac:cxnSpMkLst>
        </pc:cxnChg>
        <pc:cxnChg chg="ord">
          <ac:chgData name="Parker, Brett" userId="6989d706-e1f3-4cda-ab7c-6c1216d22d98" providerId="ADAL" clId="{0B9F566E-C9AC-43CF-AC64-4A1E901B8033}" dt="2021-01-31T19:41:12.483" v="95" actId="166"/>
          <ac:cxnSpMkLst>
            <pc:docMk/>
            <pc:sldMk cId="2675143012" sldId="269"/>
            <ac:cxnSpMk id="18" creationId="{0ACFC872-AC21-4919-8FFB-028C29F1F6D3}"/>
          </ac:cxnSpMkLst>
        </pc:cxnChg>
        <pc:cxnChg chg="mod">
          <ac:chgData name="Parker, Brett" userId="6989d706-e1f3-4cda-ab7c-6c1216d22d98" providerId="ADAL" clId="{0B9F566E-C9AC-43CF-AC64-4A1E901B8033}" dt="2021-01-31T19:38:55.538" v="85" actId="164"/>
          <ac:cxnSpMkLst>
            <pc:docMk/>
            <pc:sldMk cId="2675143012" sldId="269"/>
            <ac:cxnSpMk id="34" creationId="{FE3A8679-C1B1-43AC-8CF2-4B114709DF1D}"/>
          </ac:cxnSpMkLst>
        </pc:cxnChg>
      </pc:sldChg>
      <pc:sldChg chg="modSp mod">
        <pc:chgData name="Parker, Brett" userId="6989d706-e1f3-4cda-ab7c-6c1216d22d98" providerId="ADAL" clId="{0B9F566E-C9AC-43CF-AC64-4A1E901B8033}" dt="2021-01-31T19:56:05.814" v="302" actId="1035"/>
        <pc:sldMkLst>
          <pc:docMk/>
          <pc:sldMk cId="1830630100" sldId="273"/>
        </pc:sldMkLst>
        <pc:spChg chg="mod">
          <ac:chgData name="Parker, Brett" userId="6989d706-e1f3-4cda-ab7c-6c1216d22d98" providerId="ADAL" clId="{0B9F566E-C9AC-43CF-AC64-4A1E901B8033}" dt="2021-01-31T19:56:05.814" v="302" actId="1035"/>
          <ac:spMkLst>
            <pc:docMk/>
            <pc:sldMk cId="1830630100" sldId="273"/>
            <ac:spMk id="21" creationId="{9B2CB0B1-4805-42EF-AE6F-AB0F36617B84}"/>
          </ac:spMkLst>
        </pc:spChg>
        <pc:spChg chg="mod">
          <ac:chgData name="Parker, Brett" userId="6989d706-e1f3-4cda-ab7c-6c1216d22d98" providerId="ADAL" clId="{0B9F566E-C9AC-43CF-AC64-4A1E901B8033}" dt="2021-01-31T19:55:49.673" v="291" actId="1076"/>
          <ac:spMkLst>
            <pc:docMk/>
            <pc:sldMk cId="1830630100" sldId="273"/>
            <ac:spMk id="23" creationId="{37F8DA9C-467B-444B-8FD4-7F7174984CF6}"/>
          </ac:spMkLst>
        </pc:spChg>
        <pc:spChg chg="mod">
          <ac:chgData name="Parker, Brett" userId="6989d706-e1f3-4cda-ab7c-6c1216d22d98" providerId="ADAL" clId="{0B9F566E-C9AC-43CF-AC64-4A1E901B8033}" dt="2021-01-31T19:55:59.155" v="292" actId="1076"/>
          <ac:spMkLst>
            <pc:docMk/>
            <pc:sldMk cId="1830630100" sldId="273"/>
            <ac:spMk id="24" creationId="{FFBA5D61-58DE-4932-BC55-FA67B48988C7}"/>
          </ac:spMkLst>
        </pc:spChg>
        <pc:grpChg chg="mod">
          <ac:chgData name="Parker, Brett" userId="6989d706-e1f3-4cda-ab7c-6c1216d22d98" providerId="ADAL" clId="{0B9F566E-C9AC-43CF-AC64-4A1E901B8033}" dt="2021-01-31T19:55:39.858" v="290" actId="1038"/>
          <ac:grpSpMkLst>
            <pc:docMk/>
            <pc:sldMk cId="1830630100" sldId="273"/>
            <ac:grpSpMk id="13" creationId="{35D807FC-06CF-4A37-8012-ABEFC1E400E5}"/>
          </ac:grpSpMkLst>
        </pc:grpChg>
        <pc:picChg chg="mod">
          <ac:chgData name="Parker, Brett" userId="6989d706-e1f3-4cda-ab7c-6c1216d22d98" providerId="ADAL" clId="{0B9F566E-C9AC-43CF-AC64-4A1E901B8033}" dt="2021-01-31T19:55:09.732" v="257" actId="1035"/>
          <ac:picMkLst>
            <pc:docMk/>
            <pc:sldMk cId="1830630100" sldId="273"/>
            <ac:picMk id="14" creationId="{8CCE551D-E916-43C6-B788-2826C00E85E0}"/>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C45286D-D876-964C-BE54-101C473CCF69}" type="datetimeFigureOut">
              <a:rPr lang="en-US" smtClean="0"/>
              <a:t>1/31/2021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80FE4EC-280C-6E45-85CC-98C7F6623B6A}" type="slidenum">
              <a:rPr lang="en-US" smtClean="0"/>
              <a:t>‹#›</a:t>
            </a:fld>
            <a:endParaRPr lang="en-US"/>
          </a:p>
        </p:txBody>
      </p:sp>
    </p:spTree>
    <p:extLst>
      <p:ext uri="{BB962C8B-B14F-4D97-AF65-F5344CB8AC3E}">
        <p14:creationId xmlns:p14="http://schemas.microsoft.com/office/powerpoint/2010/main" val="19090170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Please use the Notes field for each slide to prepare the course instructor guide as you go</a:t>
            </a:r>
          </a:p>
        </p:txBody>
      </p:sp>
      <p:sp>
        <p:nvSpPr>
          <p:cNvPr id="4" name="Slide Number Placeholder 3"/>
          <p:cNvSpPr>
            <a:spLocks noGrp="1"/>
          </p:cNvSpPr>
          <p:nvPr>
            <p:ph type="sldNum" sz="quarter" idx="5"/>
          </p:nvPr>
        </p:nvSpPr>
        <p:spPr/>
        <p:txBody>
          <a:bodyPr/>
          <a:lstStyle/>
          <a:p>
            <a:fld id="{E80FE4EC-280C-6E45-85CC-98C7F6623B6A}" type="slidenum">
              <a:rPr lang="en-US" smtClean="0"/>
              <a:t>1</a:t>
            </a:fld>
            <a:endParaRPr lang="en-US" dirty="0"/>
          </a:p>
        </p:txBody>
      </p:sp>
    </p:spTree>
    <p:extLst>
      <p:ext uri="{BB962C8B-B14F-4D97-AF65-F5344CB8AC3E}">
        <p14:creationId xmlns:p14="http://schemas.microsoft.com/office/powerpoint/2010/main" val="133024021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63827" y="987611"/>
            <a:ext cx="11118573" cy="2387600"/>
          </a:xfrm>
        </p:spPr>
        <p:txBody>
          <a:bodyPr anchor="b">
            <a:normAutofit/>
          </a:bodyPr>
          <a:lstStyle>
            <a:lvl1pPr algn="l">
              <a:defRPr sz="4800" b="1" i="0">
                <a:latin typeface="Arial" charset="0"/>
                <a:ea typeface="Arial" charset="0"/>
                <a:cs typeface="Arial" charset="0"/>
              </a:defRPr>
            </a:lvl1pPr>
          </a:lstStyle>
          <a:p>
            <a:r>
              <a:rPr lang="en-US" dirty="0"/>
              <a:t>Click to edit Master title style</a:t>
            </a:r>
          </a:p>
        </p:txBody>
      </p:sp>
      <p:sp>
        <p:nvSpPr>
          <p:cNvPr id="3" name="Subtitle 2"/>
          <p:cNvSpPr>
            <a:spLocks noGrp="1"/>
          </p:cNvSpPr>
          <p:nvPr>
            <p:ph type="subTitle" idx="1"/>
          </p:nvPr>
        </p:nvSpPr>
        <p:spPr>
          <a:xfrm>
            <a:off x="463827" y="3467286"/>
            <a:ext cx="11118573" cy="1655762"/>
          </a:xfrm>
        </p:spPr>
        <p:txBody>
          <a:bodyPr/>
          <a:lstStyle>
            <a:lvl1pPr marL="0" indent="0" algn="l">
              <a:buNone/>
              <a:defRPr sz="2400" b="0" i="0">
                <a:latin typeface="Arial" charset="0"/>
                <a:ea typeface="Arial" charset="0"/>
                <a:cs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8" name="TextBox 7">
            <a:extLst>
              <a:ext uri="{FF2B5EF4-FFF2-40B4-BE49-F238E27FC236}">
                <a16:creationId xmlns:a16="http://schemas.microsoft.com/office/drawing/2014/main" id="{E0549F39-8F07-C04F-B5B2-DEE24FECB0D0}"/>
              </a:ext>
            </a:extLst>
          </p:cNvPr>
          <p:cNvSpPr txBox="1"/>
          <p:nvPr userDrawn="1"/>
        </p:nvSpPr>
        <p:spPr>
          <a:xfrm>
            <a:off x="2318334" y="5158603"/>
            <a:ext cx="5745484" cy="1323439"/>
          </a:xfrm>
          <a:prstGeom prst="rect">
            <a:avLst/>
          </a:prstGeom>
          <a:noFill/>
          <a:ln w="19050">
            <a:solidFill>
              <a:schemeClr val="bg1">
                <a:lumMod val="95000"/>
                <a:alpha val="50000"/>
              </a:schemeClr>
            </a:solidFill>
          </a:ln>
          <a:effectLst>
            <a:outerShdw blurRad="50800" dist="38100" dir="2700000" algn="tl" rotWithShape="0">
              <a:prstClr val="black">
                <a:alpha val="40000"/>
              </a:prstClr>
            </a:outerShdw>
          </a:effectLst>
        </p:spPr>
        <p:txBody>
          <a:bodyPr wrap="none" rtlCol="0">
            <a:spAutoFit/>
          </a:bodyPr>
          <a:lstStyle/>
          <a:p>
            <a:pPr algn="ctr"/>
            <a:r>
              <a:rPr lang="en-US" sz="4000" b="1" i="1" cap="none" spc="0" dirty="0">
                <a:ln w="13462">
                  <a:solidFill>
                    <a:schemeClr val="bg2"/>
                  </a:solidFill>
                  <a:prstDash val="solid"/>
                </a:ln>
                <a:solidFill>
                  <a:schemeClr val="tx1">
                    <a:lumMod val="85000"/>
                    <a:lumOff val="15000"/>
                  </a:schemeClr>
                </a:solidFill>
                <a:effectLst>
                  <a:outerShdw dist="38100" dir="2700000" algn="bl" rotWithShape="0">
                    <a:schemeClr val="tx1">
                      <a:lumMod val="50000"/>
                      <a:lumOff val="50000"/>
                    </a:schemeClr>
                  </a:outerShdw>
                </a:effectLst>
                <a:latin typeface="+mn-lt"/>
              </a:rPr>
              <a:t>Accelerator Science &amp;</a:t>
            </a:r>
          </a:p>
          <a:p>
            <a:pPr algn="ctr"/>
            <a:r>
              <a:rPr lang="en-US" sz="4000" b="1" i="1" cap="none" spc="0" dirty="0">
                <a:ln w="13462">
                  <a:solidFill>
                    <a:schemeClr val="bg2"/>
                  </a:solidFill>
                  <a:prstDash val="solid"/>
                </a:ln>
                <a:solidFill>
                  <a:schemeClr val="tx1">
                    <a:lumMod val="85000"/>
                    <a:lumOff val="15000"/>
                  </a:schemeClr>
                </a:solidFill>
                <a:effectLst>
                  <a:outerShdw dist="38100" dir="2700000" algn="bl" rotWithShape="0">
                    <a:schemeClr val="tx1">
                      <a:lumMod val="50000"/>
                      <a:lumOff val="50000"/>
                    </a:schemeClr>
                  </a:outerShdw>
                </a:effectLst>
                <a:latin typeface="+mn-lt"/>
              </a:rPr>
              <a:t>Technology Initiative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609600" y="1845504"/>
            <a:ext cx="10972800" cy="392065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p:txBody>
          <a:bodyPr/>
          <a:lstStyle/>
          <a:p>
            <a:fld id="{716D9922-87B3-6043-9531-5184EA303DC1}" type="slidenum">
              <a:rPr lang="en-US" smtClean="0"/>
              <a:t>‹#›</a:t>
            </a:fld>
            <a:endParaRPr lang="en-US"/>
          </a:p>
        </p:txBody>
      </p:sp>
      <p:sp>
        <p:nvSpPr>
          <p:cNvPr id="4" name="Footer Placeholder 3">
            <a:extLst>
              <a:ext uri="{FF2B5EF4-FFF2-40B4-BE49-F238E27FC236}">
                <a16:creationId xmlns:a16="http://schemas.microsoft.com/office/drawing/2014/main" id="{B4A2ED85-2D35-054E-81AE-56167DDD0C62}"/>
              </a:ext>
            </a:extLst>
          </p:cNvPr>
          <p:cNvSpPr>
            <a:spLocks noGrp="1"/>
          </p:cNvSpPr>
          <p:nvPr>
            <p:ph type="ftr" sz="quarter" idx="13"/>
          </p:nvPr>
        </p:nvSpPr>
        <p:spPr>
          <a:xfrm>
            <a:off x="2898648" y="6336792"/>
            <a:ext cx="6400800" cy="365125"/>
          </a:xfrm>
          <a:prstGeom prst="rect">
            <a:avLst/>
          </a:prstGeom>
        </p:spPr>
        <p:txBody>
          <a:bodyPr/>
          <a:lstStyle/>
          <a:p>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857500" cy="528490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09601" y="365125"/>
            <a:ext cx="7962900" cy="528490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p:txBody>
          <a:bodyPr/>
          <a:lstStyle/>
          <a:p>
            <a:fld id="{716D9922-87B3-6043-9531-5184EA303DC1}" type="slidenum">
              <a:rPr lang="en-US" smtClean="0"/>
              <a:t>‹#›</a:t>
            </a:fld>
            <a:endParaRPr lang="en-US"/>
          </a:p>
        </p:txBody>
      </p:sp>
      <p:sp>
        <p:nvSpPr>
          <p:cNvPr id="4" name="Footer Placeholder 3">
            <a:extLst>
              <a:ext uri="{FF2B5EF4-FFF2-40B4-BE49-F238E27FC236}">
                <a16:creationId xmlns:a16="http://schemas.microsoft.com/office/drawing/2014/main" id="{07FD8D76-417F-074E-8E1B-FD8BB1A1C5F6}"/>
              </a:ext>
            </a:extLst>
          </p:cNvPr>
          <p:cNvSpPr>
            <a:spLocks noGrp="1"/>
          </p:cNvSpPr>
          <p:nvPr>
            <p:ph type="ftr" sz="quarter" idx="13"/>
          </p:nvPr>
        </p:nvSpPr>
        <p:spPr>
          <a:xfrm>
            <a:off x="2898648" y="6336792"/>
            <a:ext cx="6400800" cy="365125"/>
          </a:xfrm>
          <a:prstGeom prst="rect">
            <a:avLst/>
          </a:prstGeom>
        </p:spPr>
        <p:txBody>
          <a:bodyPr/>
          <a:lstStyle/>
          <a:p>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p:txBody>
          <a:bodyPr/>
          <a:lstStyle/>
          <a:p>
            <a:fld id="{716D9922-87B3-6043-9531-5184EA303DC1}" type="slidenum">
              <a:rPr lang="en-US" smtClean="0"/>
              <a:t>‹#›</a:t>
            </a:fld>
            <a:endParaRPr lang="en-US"/>
          </a:p>
        </p:txBody>
      </p:sp>
      <p:sp>
        <p:nvSpPr>
          <p:cNvPr id="4" name="Footer Placeholder 3">
            <a:extLst>
              <a:ext uri="{FF2B5EF4-FFF2-40B4-BE49-F238E27FC236}">
                <a16:creationId xmlns:a16="http://schemas.microsoft.com/office/drawing/2014/main" id="{DF4C3C23-1B52-6542-8542-66DBDB450E41}"/>
              </a:ext>
            </a:extLst>
          </p:cNvPr>
          <p:cNvSpPr>
            <a:spLocks noGrp="1"/>
          </p:cNvSpPr>
          <p:nvPr>
            <p:ph type="ftr" sz="quarter" idx="13"/>
          </p:nvPr>
        </p:nvSpPr>
        <p:spPr>
          <a:xfrm>
            <a:off x="2898648" y="6336792"/>
            <a:ext cx="6400800" cy="365125"/>
          </a:xfrm>
          <a:prstGeom prst="rect">
            <a:avLst/>
          </a:prstGeom>
        </p:spPr>
        <p:txBody>
          <a:bodyPr/>
          <a:lstStyle/>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0573" y="1709740"/>
            <a:ext cx="11131827"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450573" y="4589465"/>
            <a:ext cx="11131827" cy="1234866"/>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6" name="Slide Number Placeholder 5"/>
          <p:cNvSpPr>
            <a:spLocks noGrp="1"/>
          </p:cNvSpPr>
          <p:nvPr>
            <p:ph type="sldNum" sz="quarter" idx="12"/>
          </p:nvPr>
        </p:nvSpPr>
        <p:spPr/>
        <p:txBody>
          <a:bodyPr/>
          <a:lstStyle/>
          <a:p>
            <a:fld id="{716D9922-87B3-6043-9531-5184EA303DC1}" type="slidenum">
              <a:rPr lang="en-US" smtClean="0"/>
              <a:t>‹#›</a:t>
            </a:fld>
            <a:endParaRPr lang="en-US"/>
          </a:p>
        </p:txBody>
      </p:sp>
      <p:sp>
        <p:nvSpPr>
          <p:cNvPr id="4" name="Footer Placeholder 3">
            <a:extLst>
              <a:ext uri="{FF2B5EF4-FFF2-40B4-BE49-F238E27FC236}">
                <a16:creationId xmlns:a16="http://schemas.microsoft.com/office/drawing/2014/main" id="{BA73554B-353A-1E47-8934-58D00AF34C87}"/>
              </a:ext>
            </a:extLst>
          </p:cNvPr>
          <p:cNvSpPr>
            <a:spLocks noGrp="1"/>
          </p:cNvSpPr>
          <p:nvPr>
            <p:ph type="ftr" sz="quarter" idx="13"/>
          </p:nvPr>
        </p:nvSpPr>
        <p:spPr>
          <a:xfrm>
            <a:off x="2898648" y="6336792"/>
            <a:ext cx="6400800" cy="365125"/>
          </a:xfrm>
          <a:prstGeom prst="rect">
            <a:avLst/>
          </a:prstGeom>
        </p:spPr>
        <p:txBody>
          <a:bodyPr/>
          <a:lstStyle/>
          <a:p>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7079" y="1077686"/>
            <a:ext cx="5486400" cy="509927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096000" y="1077686"/>
            <a:ext cx="5486400" cy="509927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p:cNvSpPr>
            <a:spLocks noGrp="1"/>
          </p:cNvSpPr>
          <p:nvPr>
            <p:ph type="sldNum" sz="quarter" idx="12"/>
          </p:nvPr>
        </p:nvSpPr>
        <p:spPr/>
        <p:txBody>
          <a:bodyPr/>
          <a:lstStyle/>
          <a:p>
            <a:fld id="{716D9922-87B3-6043-9531-5184EA303DC1}" type="slidenum">
              <a:rPr lang="en-US" smtClean="0"/>
              <a:t>‹#›</a:t>
            </a:fld>
            <a:endParaRPr lang="en-US"/>
          </a:p>
        </p:txBody>
      </p:sp>
      <p:sp>
        <p:nvSpPr>
          <p:cNvPr id="5" name="Footer Placeholder 4">
            <a:extLst>
              <a:ext uri="{FF2B5EF4-FFF2-40B4-BE49-F238E27FC236}">
                <a16:creationId xmlns:a16="http://schemas.microsoft.com/office/drawing/2014/main" id="{C2F4FEE5-F840-7840-B9F3-37B052981AFF}"/>
              </a:ext>
            </a:extLst>
          </p:cNvPr>
          <p:cNvSpPr>
            <a:spLocks noGrp="1"/>
          </p:cNvSpPr>
          <p:nvPr>
            <p:ph type="ftr" sz="quarter" idx="13"/>
          </p:nvPr>
        </p:nvSpPr>
        <p:spPr>
          <a:xfrm>
            <a:off x="2898648" y="6336792"/>
            <a:ext cx="6400800" cy="365125"/>
          </a:xfrm>
          <a:prstGeom prst="rect">
            <a:avLst/>
          </a:prstGeom>
        </p:spPr>
        <p:txBody>
          <a:bodyPr/>
          <a:lstStyle/>
          <a:p>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7079" y="365127"/>
            <a:ext cx="10878309" cy="61458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7079" y="1044340"/>
            <a:ext cx="548640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77079" y="1926771"/>
            <a:ext cx="5486400" cy="42628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96000" y="1044340"/>
            <a:ext cx="548640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096000" y="1926771"/>
            <a:ext cx="5486400" cy="42628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lide Number Placeholder 8"/>
          <p:cNvSpPr>
            <a:spLocks noGrp="1"/>
          </p:cNvSpPr>
          <p:nvPr>
            <p:ph type="sldNum" sz="quarter" idx="12"/>
          </p:nvPr>
        </p:nvSpPr>
        <p:spPr/>
        <p:txBody>
          <a:bodyPr/>
          <a:lstStyle/>
          <a:p>
            <a:fld id="{716D9922-87B3-6043-9531-5184EA303DC1}" type="slidenum">
              <a:rPr lang="en-US" smtClean="0"/>
              <a:t>‹#›</a:t>
            </a:fld>
            <a:endParaRPr lang="en-US"/>
          </a:p>
        </p:txBody>
      </p:sp>
      <p:sp>
        <p:nvSpPr>
          <p:cNvPr id="7" name="Footer Placeholder 6">
            <a:extLst>
              <a:ext uri="{FF2B5EF4-FFF2-40B4-BE49-F238E27FC236}">
                <a16:creationId xmlns:a16="http://schemas.microsoft.com/office/drawing/2014/main" id="{CBEA0E7D-1DC7-2D40-BC78-64D01705EAC9}"/>
              </a:ext>
            </a:extLst>
          </p:cNvPr>
          <p:cNvSpPr>
            <a:spLocks noGrp="1"/>
          </p:cNvSpPr>
          <p:nvPr>
            <p:ph type="ftr" sz="quarter" idx="13"/>
          </p:nvPr>
        </p:nvSpPr>
        <p:spPr>
          <a:xfrm>
            <a:off x="2898648" y="6336792"/>
            <a:ext cx="6400800" cy="365125"/>
          </a:xfrm>
          <a:prstGeom prst="rect">
            <a:avLst/>
          </a:prstGeom>
        </p:spPr>
        <p:txBody>
          <a:bodyPr/>
          <a:lstStyle/>
          <a:p>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5" name="Slide Number Placeholder 4"/>
          <p:cNvSpPr>
            <a:spLocks noGrp="1"/>
          </p:cNvSpPr>
          <p:nvPr>
            <p:ph type="sldNum" sz="quarter" idx="12"/>
          </p:nvPr>
        </p:nvSpPr>
        <p:spPr/>
        <p:txBody>
          <a:bodyPr/>
          <a:lstStyle/>
          <a:p>
            <a:fld id="{716D9922-87B3-6043-9531-5184EA303DC1}" type="slidenum">
              <a:rPr lang="en-US" smtClean="0"/>
              <a:t>‹#›</a:t>
            </a:fld>
            <a:endParaRPr lang="en-US"/>
          </a:p>
        </p:txBody>
      </p:sp>
      <p:sp>
        <p:nvSpPr>
          <p:cNvPr id="3" name="Footer Placeholder 2">
            <a:extLst>
              <a:ext uri="{FF2B5EF4-FFF2-40B4-BE49-F238E27FC236}">
                <a16:creationId xmlns:a16="http://schemas.microsoft.com/office/drawing/2014/main" id="{F4D80B99-3942-E04E-9428-A7DA312933F5}"/>
              </a:ext>
            </a:extLst>
          </p:cNvPr>
          <p:cNvSpPr>
            <a:spLocks noGrp="1"/>
          </p:cNvSpPr>
          <p:nvPr>
            <p:ph type="ftr" sz="quarter" idx="13"/>
          </p:nvPr>
        </p:nvSpPr>
        <p:spPr>
          <a:xfrm>
            <a:off x="2898648" y="6336792"/>
            <a:ext cx="6400800" cy="365125"/>
          </a:xfrm>
          <a:prstGeom prst="rect">
            <a:avLst/>
          </a:prstGeom>
        </p:spPr>
        <p:txBody>
          <a:bodyPr/>
          <a:lstStyle/>
          <a:p>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16D9922-87B3-6043-9531-5184EA303DC1}" type="slidenum">
              <a:rPr lang="en-US" smtClean="0"/>
              <a:t>‹#›</a:t>
            </a:fld>
            <a:endParaRPr lang="en-US"/>
          </a:p>
        </p:txBody>
      </p:sp>
      <p:sp>
        <p:nvSpPr>
          <p:cNvPr id="2" name="Footer Placeholder 1">
            <a:extLst>
              <a:ext uri="{FF2B5EF4-FFF2-40B4-BE49-F238E27FC236}">
                <a16:creationId xmlns:a16="http://schemas.microsoft.com/office/drawing/2014/main" id="{107153A5-3C0E-9948-AF94-C5D9B5955FD8}"/>
              </a:ext>
            </a:extLst>
          </p:cNvPr>
          <p:cNvSpPr>
            <a:spLocks noGrp="1"/>
          </p:cNvSpPr>
          <p:nvPr>
            <p:ph type="ftr" sz="quarter" idx="13"/>
          </p:nvPr>
        </p:nvSpPr>
        <p:spPr>
          <a:xfrm>
            <a:off x="2898648" y="6336792"/>
            <a:ext cx="6400800" cy="365125"/>
          </a:xfrm>
          <a:prstGeom prst="rect">
            <a:avLst/>
          </a:prstGeom>
        </p:spPr>
        <p:txBody>
          <a:bodyPr/>
          <a:lstStyle/>
          <a:p>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63827" y="457200"/>
            <a:ext cx="4308199"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7" y="987427"/>
            <a:ext cx="6399212"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63827" y="2057400"/>
            <a:ext cx="4308199"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716D9922-87B3-6043-9531-5184EA303DC1}" type="slidenum">
              <a:rPr lang="en-US" smtClean="0"/>
              <a:t>‹#›</a:t>
            </a:fld>
            <a:endParaRPr lang="en-US"/>
          </a:p>
        </p:txBody>
      </p:sp>
      <p:sp>
        <p:nvSpPr>
          <p:cNvPr id="5" name="Footer Placeholder 4">
            <a:extLst>
              <a:ext uri="{FF2B5EF4-FFF2-40B4-BE49-F238E27FC236}">
                <a16:creationId xmlns:a16="http://schemas.microsoft.com/office/drawing/2014/main" id="{CAB2CC09-3EA4-3042-81B4-074C77A38F90}"/>
              </a:ext>
            </a:extLst>
          </p:cNvPr>
          <p:cNvSpPr>
            <a:spLocks noGrp="1"/>
          </p:cNvSpPr>
          <p:nvPr>
            <p:ph type="ftr" sz="quarter" idx="13"/>
          </p:nvPr>
        </p:nvSpPr>
        <p:spPr>
          <a:xfrm>
            <a:off x="2898648" y="6336792"/>
            <a:ext cx="6400800" cy="365125"/>
          </a:xfrm>
          <a:prstGeom prst="rect">
            <a:avLst/>
          </a:prstGeom>
        </p:spPr>
        <p:txBody>
          <a:bodyPr/>
          <a:lstStyle/>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5183187" y="987427"/>
            <a:ext cx="6399212"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7" name="Slide Number Placeholder 6"/>
          <p:cNvSpPr>
            <a:spLocks noGrp="1"/>
          </p:cNvSpPr>
          <p:nvPr>
            <p:ph type="sldNum" sz="quarter" idx="12"/>
          </p:nvPr>
        </p:nvSpPr>
        <p:spPr/>
        <p:txBody>
          <a:bodyPr/>
          <a:lstStyle/>
          <a:p>
            <a:fld id="{716D9922-87B3-6043-9531-5184EA303DC1}" type="slidenum">
              <a:rPr lang="en-US" smtClean="0"/>
              <a:t>‹#›</a:t>
            </a:fld>
            <a:endParaRPr lang="en-US"/>
          </a:p>
        </p:txBody>
      </p:sp>
      <p:sp>
        <p:nvSpPr>
          <p:cNvPr id="8" name="Title 1"/>
          <p:cNvSpPr>
            <a:spLocks noGrp="1"/>
          </p:cNvSpPr>
          <p:nvPr>
            <p:ph type="title"/>
          </p:nvPr>
        </p:nvSpPr>
        <p:spPr>
          <a:xfrm>
            <a:off x="463827" y="457200"/>
            <a:ext cx="4308199" cy="1600200"/>
          </a:xfrm>
        </p:spPr>
        <p:txBody>
          <a:bodyPr anchor="b"/>
          <a:lstStyle>
            <a:lvl1pPr>
              <a:defRPr sz="3200"/>
            </a:lvl1pPr>
          </a:lstStyle>
          <a:p>
            <a:r>
              <a:rPr lang="en-US"/>
              <a:t>Click to edit Master title style</a:t>
            </a:r>
            <a:endParaRPr lang="en-US" dirty="0"/>
          </a:p>
        </p:txBody>
      </p:sp>
      <p:sp>
        <p:nvSpPr>
          <p:cNvPr id="9" name="Text Placeholder 3"/>
          <p:cNvSpPr>
            <a:spLocks noGrp="1"/>
          </p:cNvSpPr>
          <p:nvPr>
            <p:ph type="body" sz="half" idx="2"/>
          </p:nvPr>
        </p:nvSpPr>
        <p:spPr>
          <a:xfrm>
            <a:off x="463827" y="2057400"/>
            <a:ext cx="4308199"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2" name="Footer Placeholder 1">
            <a:extLst>
              <a:ext uri="{FF2B5EF4-FFF2-40B4-BE49-F238E27FC236}">
                <a16:creationId xmlns:a16="http://schemas.microsoft.com/office/drawing/2014/main" id="{C71EA52D-CD39-A640-8C89-183891F6AA12}"/>
              </a:ext>
            </a:extLst>
          </p:cNvPr>
          <p:cNvSpPr>
            <a:spLocks noGrp="1"/>
          </p:cNvSpPr>
          <p:nvPr>
            <p:ph type="ftr" sz="quarter" idx="13"/>
          </p:nvPr>
        </p:nvSpPr>
        <p:spPr>
          <a:xfrm>
            <a:off x="2898648" y="6336792"/>
            <a:ext cx="6400800" cy="365125"/>
          </a:xfrm>
          <a:prstGeom prst="rect">
            <a:avLst/>
          </a:prstGeom>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7080" y="365128"/>
            <a:ext cx="11105321" cy="647244"/>
          </a:xfrm>
          <a:prstGeom prst="rect">
            <a:avLst/>
          </a:prstGeom>
        </p:spPr>
        <p:txBody>
          <a:bodyPr vert="horz" lIns="91440" tIns="45720" rIns="91440" bIns="45720" rtlCol="0" anchor="t">
            <a:normAutofit/>
          </a:bodyPr>
          <a:lstStyle/>
          <a:p>
            <a:r>
              <a:rPr lang="en-US" dirty="0"/>
              <a:t>Click to edit Master title style</a:t>
            </a:r>
          </a:p>
        </p:txBody>
      </p:sp>
      <p:sp>
        <p:nvSpPr>
          <p:cNvPr id="3" name="Text Placeholder 2"/>
          <p:cNvSpPr>
            <a:spLocks noGrp="1"/>
          </p:cNvSpPr>
          <p:nvPr>
            <p:ph type="body" idx="1"/>
          </p:nvPr>
        </p:nvSpPr>
        <p:spPr>
          <a:xfrm>
            <a:off x="477080" y="1077686"/>
            <a:ext cx="11105321" cy="515982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9569884" y="6337102"/>
            <a:ext cx="71606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716D9922-87B3-6043-9531-5184EA303DC1}" type="slidenum">
              <a:rPr lang="en-US" smtClean="0"/>
              <a:pPr/>
              <a:t>‹#›</a:t>
            </a:fld>
            <a:endParaRPr lang="en-US"/>
          </a:p>
        </p:txBody>
      </p:sp>
    </p:spTree>
    <p:extLst>
      <p:ext uri="{BB962C8B-B14F-4D97-AF65-F5344CB8AC3E}">
        <p14:creationId xmlns:p14="http://schemas.microsoft.com/office/powerpoint/2010/main" val="75315034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384">
          <p15:clr>
            <a:srgbClr val="F26B43"/>
          </p15:clr>
        </p15:guide>
        <p15:guide id="4" pos="7296">
          <p15:clr>
            <a:srgbClr val="F26B43"/>
          </p15:clr>
        </p15:guide>
        <p15:guide id="5" orient="horz" pos="4128">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hyperlink" Target="https://indico.cern.ch/event/980103/timetable/#20210201.detailed"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5" Type="http://schemas.openxmlformats.org/officeDocument/2006/relationships/image" Target="../media/image28.emf"/><Relationship Id="rId4" Type="http://schemas.openxmlformats.org/officeDocument/2006/relationships/image" Target="../media/image27.emf"/></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14.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image" Target="../media/image32.jpeg"/><Relationship Id="rId1" Type="http://schemas.openxmlformats.org/officeDocument/2006/relationships/slideLayout" Target="../slideLayouts/slideLayout2.xml"/><Relationship Id="rId6" Type="http://schemas.openxmlformats.org/officeDocument/2006/relationships/image" Target="../media/image36.emf"/><Relationship Id="rId5" Type="http://schemas.openxmlformats.org/officeDocument/2006/relationships/image" Target="../media/image35.png"/><Relationship Id="rId4" Type="http://schemas.openxmlformats.org/officeDocument/2006/relationships/image" Target="../media/image34.wmf"/></Relationships>
</file>

<file path=ppt/slides/_rels/slide1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5" Type="http://schemas.openxmlformats.org/officeDocument/2006/relationships/image" Target="../media/image41.png"/><Relationship Id="rId4" Type="http://schemas.openxmlformats.org/officeDocument/2006/relationships/image" Target="../media/image4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 Id="rId5" Type="http://schemas.openxmlformats.org/officeDocument/2006/relationships/image" Target="../media/image45.png"/><Relationship Id="rId4" Type="http://schemas.openxmlformats.org/officeDocument/2006/relationships/image" Target="../media/image44.png"/></Relationships>
</file>

<file path=ppt/slides/_rels/slide1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01757" y="952821"/>
            <a:ext cx="11118573" cy="2387600"/>
          </a:xfrm>
        </p:spPr>
        <p:txBody>
          <a:bodyPr/>
          <a:lstStyle/>
          <a:p>
            <a:r>
              <a:rPr lang="en-US" dirty="0"/>
              <a:t>Developments in Superconducting Final Focus Technology</a:t>
            </a:r>
          </a:p>
        </p:txBody>
      </p:sp>
      <p:sp>
        <p:nvSpPr>
          <p:cNvPr id="3" name="Subtitle 2"/>
          <p:cNvSpPr>
            <a:spLocks noGrp="1"/>
          </p:cNvSpPr>
          <p:nvPr>
            <p:ph type="subTitle" idx="1"/>
          </p:nvPr>
        </p:nvSpPr>
        <p:spPr>
          <a:xfrm>
            <a:off x="801757" y="3432496"/>
            <a:ext cx="11118573" cy="1655762"/>
          </a:xfrm>
        </p:spPr>
        <p:txBody>
          <a:bodyPr/>
          <a:lstStyle/>
          <a:p>
            <a:r>
              <a:rPr lang="nb-NO" dirty="0"/>
              <a:t>Brett Parker, Superconducting Magnet Division (SMD)</a:t>
            </a:r>
          </a:p>
          <a:p>
            <a:r>
              <a:rPr lang="nb-NO" spc="10" dirty="0"/>
              <a:t>BNL Advanced Technologies Research Office (ATRO)</a:t>
            </a:r>
          </a:p>
          <a:p>
            <a:r>
              <a:rPr lang="nb-NO" dirty="0"/>
              <a:t>February 1, 2021</a:t>
            </a:r>
          </a:p>
          <a:p>
            <a:endParaRPr lang="en-US" dirty="0"/>
          </a:p>
        </p:txBody>
      </p:sp>
      <p:sp>
        <p:nvSpPr>
          <p:cNvPr id="4" name="TextBox 3">
            <a:extLst>
              <a:ext uri="{FF2B5EF4-FFF2-40B4-BE49-F238E27FC236}">
                <a16:creationId xmlns:a16="http://schemas.microsoft.com/office/drawing/2014/main" id="{A0184A94-8557-400E-AC34-469A1E23E5D9}"/>
              </a:ext>
            </a:extLst>
          </p:cNvPr>
          <p:cNvSpPr txBox="1"/>
          <p:nvPr/>
        </p:nvSpPr>
        <p:spPr>
          <a:xfrm>
            <a:off x="1687482" y="-4364"/>
            <a:ext cx="6530395" cy="867930"/>
          </a:xfrm>
          <a:prstGeom prst="rect">
            <a:avLst/>
          </a:prstGeom>
          <a:solidFill>
            <a:srgbClr val="000066"/>
          </a:solidFill>
          <a:ln w="12700">
            <a:noFill/>
          </a:ln>
        </p:spPr>
        <p:txBody>
          <a:bodyPr wrap="square" rtlCol="0">
            <a:spAutoFit/>
          </a:bodyPr>
          <a:lstStyle/>
          <a:p>
            <a:pPr>
              <a:lnSpc>
                <a:spcPct val="90000"/>
              </a:lnSpc>
            </a:pPr>
            <a:r>
              <a:rPr lang="en-US" spc="70" dirty="0">
                <a:solidFill>
                  <a:srgbClr val="FFFFCC"/>
                </a:solidFill>
              </a:rPr>
              <a:t>Magnets Session at the Workshop on Nanobeam Technologies</a:t>
            </a:r>
            <a:r>
              <a:rPr lang="en-US" dirty="0">
                <a:solidFill>
                  <a:srgbClr val="FFFFCC"/>
                </a:solidFill>
              </a:rPr>
              <a:t>,         a CERN Virtual Meeting, 1-3 February 2021</a:t>
            </a:r>
          </a:p>
          <a:p>
            <a:r>
              <a:rPr lang="en-US" dirty="0">
                <a:solidFill>
                  <a:srgbClr val="0000CC"/>
                </a:solidFill>
                <a:highlight>
                  <a:srgbClr val="FFFFCC"/>
                </a:highlight>
                <a:hlinkClick r:id="rId3">
                  <a:extLst>
                    <a:ext uri="{A12FA001-AC4F-418D-AE19-62706E023703}">
                      <ahyp:hlinkClr xmlns:ahyp="http://schemas.microsoft.com/office/drawing/2018/hyperlinkcolor" val="tx"/>
                    </a:ext>
                  </a:extLst>
                </a:hlinkClick>
              </a:rPr>
              <a:t>https://indico.cern.ch/event/980103/timetable/#20210201.detailed</a:t>
            </a:r>
            <a:endParaRPr lang="en-US" dirty="0">
              <a:solidFill>
                <a:srgbClr val="0000CC"/>
              </a:solidFill>
              <a:highlight>
                <a:srgbClr val="FFFFCC"/>
              </a:highlight>
            </a:endParaRPr>
          </a:p>
        </p:txBody>
      </p:sp>
      <p:pic>
        <p:nvPicPr>
          <p:cNvPr id="5" name="Picture 2">
            <a:extLst>
              <a:ext uri="{FF2B5EF4-FFF2-40B4-BE49-F238E27FC236}">
                <a16:creationId xmlns:a16="http://schemas.microsoft.com/office/drawing/2014/main" id="{4C0222BD-B504-4F27-B6CB-DA899847AB0C}"/>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8277"/>
          <a:stretch/>
        </p:blipFill>
        <p:spPr bwMode="auto">
          <a:xfrm>
            <a:off x="0" y="-4364"/>
            <a:ext cx="1718043" cy="8679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9146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8A38634-6CFE-9947-8EE6-5E29D363CD0D}"/>
              </a:ext>
            </a:extLst>
          </p:cNvPr>
          <p:cNvSpPr>
            <a:spLocks noGrp="1"/>
          </p:cNvSpPr>
          <p:nvPr>
            <p:ph type="sldNum" sz="quarter" idx="12"/>
          </p:nvPr>
        </p:nvSpPr>
        <p:spPr/>
        <p:txBody>
          <a:bodyPr/>
          <a:lstStyle/>
          <a:p>
            <a:fld id="{716D9922-87B3-6043-9531-5184EA303DC1}" type="slidenum">
              <a:rPr lang="en-US" smtClean="0"/>
              <a:t>10</a:t>
            </a:fld>
            <a:endParaRPr lang="en-US"/>
          </a:p>
        </p:txBody>
      </p:sp>
      <p:sp>
        <p:nvSpPr>
          <p:cNvPr id="2" name="TextBox 1">
            <a:extLst>
              <a:ext uri="{FF2B5EF4-FFF2-40B4-BE49-F238E27FC236}">
                <a16:creationId xmlns:a16="http://schemas.microsoft.com/office/drawing/2014/main" id="{765D3A31-79D8-4ECF-814B-33B0D662B0E5}"/>
              </a:ext>
            </a:extLst>
          </p:cNvPr>
          <p:cNvSpPr txBox="1"/>
          <p:nvPr/>
        </p:nvSpPr>
        <p:spPr>
          <a:xfrm>
            <a:off x="10609384" y="6519446"/>
            <a:ext cx="1236785" cy="323165"/>
          </a:xfrm>
          <a:prstGeom prst="rect">
            <a:avLst/>
          </a:prstGeom>
          <a:noFill/>
        </p:spPr>
        <p:txBody>
          <a:bodyPr wrap="square" rtlCol="0">
            <a:spAutoFit/>
          </a:bodyPr>
          <a:lstStyle/>
          <a:p>
            <a:r>
              <a:rPr lang="en-US" sz="1500" i="1" spc="100" dirty="0">
                <a:latin typeface="Arial Black" panose="020B0A04020102020204" pitchFamily="34" charset="0"/>
              </a:rPr>
              <a:t>ATRO</a:t>
            </a:r>
          </a:p>
        </p:txBody>
      </p:sp>
      <p:pic>
        <p:nvPicPr>
          <p:cNvPr id="13" name="図 4">
            <a:extLst>
              <a:ext uri="{FF2B5EF4-FFF2-40B4-BE49-F238E27FC236}">
                <a16:creationId xmlns:a16="http://schemas.microsoft.com/office/drawing/2014/main" id="{CB09B3A4-9B49-4A80-9C81-8F5E49EABA1B}"/>
              </a:ext>
            </a:extLst>
          </p:cNvPr>
          <p:cNvPicPr/>
          <p:nvPr/>
        </p:nvPicPr>
        <p:blipFill rotWithShape="1">
          <a:blip r:embed="rId2"/>
          <a:srcRect l="450"/>
          <a:stretch/>
        </p:blipFill>
        <p:spPr>
          <a:xfrm>
            <a:off x="6773" y="477258"/>
            <a:ext cx="9374293" cy="1927156"/>
          </a:xfrm>
          <a:prstGeom prst="rect">
            <a:avLst/>
          </a:prstGeom>
        </p:spPr>
      </p:pic>
      <p:pic>
        <p:nvPicPr>
          <p:cNvPr id="14" name="Picture 13">
            <a:extLst>
              <a:ext uri="{FF2B5EF4-FFF2-40B4-BE49-F238E27FC236}">
                <a16:creationId xmlns:a16="http://schemas.microsoft.com/office/drawing/2014/main" id="{0663BF0B-5FF9-4D14-9C23-B9B5DED6CF3C}"/>
              </a:ext>
            </a:extLst>
          </p:cNvPr>
          <p:cNvPicPr>
            <a:picLocks noChangeAspect="1"/>
          </p:cNvPicPr>
          <p:nvPr/>
        </p:nvPicPr>
        <p:blipFill rotWithShape="1">
          <a:blip r:embed="rId3"/>
          <a:srcRect t="4171"/>
          <a:stretch/>
        </p:blipFill>
        <p:spPr bwMode="auto">
          <a:xfrm>
            <a:off x="-2" y="2134418"/>
            <a:ext cx="3291840" cy="2129922"/>
          </a:xfrm>
          <a:prstGeom prst="rect">
            <a:avLst/>
          </a:prstGeom>
          <a:ln>
            <a:noFill/>
          </a:ln>
          <a:extLst>
            <a:ext uri="{53640926-AAD7-44D8-BBD7-CCE9431645EC}">
              <a14:shadowObscured xmlns:a14="http://schemas.microsoft.com/office/drawing/2010/main"/>
            </a:ext>
          </a:extLst>
        </p:spPr>
      </p:pic>
      <p:pic>
        <p:nvPicPr>
          <p:cNvPr id="15" name="Picture 14">
            <a:extLst>
              <a:ext uri="{FF2B5EF4-FFF2-40B4-BE49-F238E27FC236}">
                <a16:creationId xmlns:a16="http://schemas.microsoft.com/office/drawing/2014/main" id="{05E8A742-46C0-4355-8CD2-F5D0A26F1C8B}"/>
              </a:ext>
            </a:extLst>
          </p:cNvPr>
          <p:cNvPicPr/>
          <p:nvPr/>
        </p:nvPicPr>
        <p:blipFill>
          <a:blip r:embed="rId4"/>
          <a:stretch>
            <a:fillRect/>
          </a:stretch>
        </p:blipFill>
        <p:spPr>
          <a:xfrm>
            <a:off x="3332475" y="2317576"/>
            <a:ext cx="2444813" cy="4532917"/>
          </a:xfrm>
          <a:prstGeom prst="rect">
            <a:avLst/>
          </a:prstGeom>
        </p:spPr>
      </p:pic>
      <p:sp>
        <p:nvSpPr>
          <p:cNvPr id="16" name="Title 4">
            <a:extLst>
              <a:ext uri="{FF2B5EF4-FFF2-40B4-BE49-F238E27FC236}">
                <a16:creationId xmlns:a16="http://schemas.microsoft.com/office/drawing/2014/main" id="{820ACFDE-D749-4265-BE5E-680AC174D04A}"/>
              </a:ext>
            </a:extLst>
          </p:cNvPr>
          <p:cNvSpPr txBox="1">
            <a:spLocks/>
          </p:cNvSpPr>
          <p:nvPr/>
        </p:nvSpPr>
        <p:spPr>
          <a:xfrm>
            <a:off x="0" y="13577"/>
            <a:ext cx="12192000" cy="687884"/>
          </a:xfrm>
          <a:prstGeom prst="rect">
            <a:avLst/>
          </a:prstGeom>
        </p:spPr>
        <p:txBody>
          <a:bodyPr anchor="t">
            <a:noAutofit/>
          </a:bodyPr>
          <a:lstStyle>
            <a:lvl1pPr algn="l" defTabSz="914400" rtl="0" eaLnBrk="1" latinLnBrk="0" hangingPunct="1">
              <a:lnSpc>
                <a:spcPct val="90000"/>
              </a:lnSpc>
              <a:spcBef>
                <a:spcPct val="0"/>
              </a:spcBef>
              <a:buNone/>
              <a:defRPr sz="4400" kern="1200">
                <a:solidFill>
                  <a:srgbClr val="30519D"/>
                </a:solidFill>
                <a:latin typeface="Arial" charset="0"/>
                <a:ea typeface="Arial" charset="0"/>
                <a:cs typeface="Arial" charset="0"/>
              </a:defRPr>
            </a:lvl1pPr>
          </a:lstStyle>
          <a:p>
            <a:pPr marL="0" marR="0" lvl="0" indent="0" algn="ctr" defTabSz="914400" rtl="0" eaLnBrk="1" fontAlgn="auto" latinLnBrk="0" hangingPunct="1">
              <a:lnSpc>
                <a:spcPct val="95000"/>
              </a:lnSpc>
              <a:spcBef>
                <a:spcPct val="0"/>
              </a:spcBef>
              <a:spcAft>
                <a:spcPts val="0"/>
              </a:spcAft>
              <a:buClrTx/>
              <a:buSzTx/>
              <a:buFontTx/>
              <a:buNone/>
              <a:tabLst/>
              <a:defRPr/>
            </a:pPr>
            <a:r>
              <a:rPr kumimoji="0" lang="en-US" sz="4000" b="0" i="0" u="none" strike="noStrike" kern="1200" cap="none" spc="0" normalizeH="0" baseline="0" noProof="0" dirty="0">
                <a:ln>
                  <a:noFill/>
                </a:ln>
                <a:solidFill>
                  <a:srgbClr val="30519D"/>
                </a:solidFill>
                <a:effectLst/>
                <a:uLnTx/>
                <a:uFillTx/>
                <a:latin typeface="Arial" charset="0"/>
                <a:cs typeface="Arial" charset="0"/>
              </a:rPr>
              <a:t>SuperKEKB IR Magnet Vibration Measurement R&amp;D</a:t>
            </a:r>
          </a:p>
        </p:txBody>
      </p:sp>
      <p:pic>
        <p:nvPicPr>
          <p:cNvPr id="17" name="Picture 16">
            <a:extLst>
              <a:ext uri="{FF2B5EF4-FFF2-40B4-BE49-F238E27FC236}">
                <a16:creationId xmlns:a16="http://schemas.microsoft.com/office/drawing/2014/main" id="{A18040FD-ED84-432D-9DB3-CD5678770E76}"/>
              </a:ext>
            </a:extLst>
          </p:cNvPr>
          <p:cNvPicPr/>
          <p:nvPr/>
        </p:nvPicPr>
        <p:blipFill rotWithShape="1">
          <a:blip r:embed="rId5"/>
          <a:srcRect l="989" t="806" r="1236" b="1495"/>
          <a:stretch/>
        </p:blipFill>
        <p:spPr bwMode="auto">
          <a:xfrm>
            <a:off x="0" y="4131733"/>
            <a:ext cx="3291840" cy="2724114"/>
          </a:xfrm>
          <a:prstGeom prst="rect">
            <a:avLst/>
          </a:prstGeom>
          <a:ln>
            <a:noFill/>
          </a:ln>
          <a:extLst>
            <a:ext uri="{53640926-AAD7-44D8-BBD7-CCE9431645EC}">
              <a14:shadowObscured xmlns:a14="http://schemas.microsoft.com/office/drawing/2010/main"/>
            </a:ext>
          </a:extLst>
        </p:spPr>
      </p:pic>
      <p:pic>
        <p:nvPicPr>
          <p:cNvPr id="18" name="Picture 17" descr="Arrow&#10;&#10;Description automatically generated">
            <a:extLst>
              <a:ext uri="{FF2B5EF4-FFF2-40B4-BE49-F238E27FC236}">
                <a16:creationId xmlns:a16="http://schemas.microsoft.com/office/drawing/2014/main" id="{CF4F0C67-DABC-4C9B-B7E6-9C478AABEB41}"/>
              </a:ext>
            </a:extLst>
          </p:cNvPr>
          <p:cNvPicPr>
            <a:picLocks noChangeAspect="1"/>
          </p:cNvPicPr>
          <p:nvPr/>
        </p:nvPicPr>
        <p:blipFill>
          <a:blip r:embed="rId6"/>
          <a:stretch>
            <a:fillRect/>
          </a:stretch>
        </p:blipFill>
        <p:spPr>
          <a:xfrm rot="-780000">
            <a:off x="9332639" y="671553"/>
            <a:ext cx="2801756" cy="1406688"/>
          </a:xfrm>
          <a:prstGeom prst="rect">
            <a:avLst/>
          </a:prstGeom>
        </p:spPr>
      </p:pic>
      <p:sp>
        <p:nvSpPr>
          <p:cNvPr id="12" name="TextBox 11">
            <a:extLst>
              <a:ext uri="{FF2B5EF4-FFF2-40B4-BE49-F238E27FC236}">
                <a16:creationId xmlns:a16="http://schemas.microsoft.com/office/drawing/2014/main" id="{E4482D24-197F-4868-9E7C-CF502BAA12E4}"/>
              </a:ext>
            </a:extLst>
          </p:cNvPr>
          <p:cNvSpPr txBox="1"/>
          <p:nvPr/>
        </p:nvSpPr>
        <p:spPr>
          <a:xfrm>
            <a:off x="5808133" y="2315740"/>
            <a:ext cx="6383867" cy="3877985"/>
          </a:xfrm>
          <a:prstGeom prst="rect">
            <a:avLst/>
          </a:prstGeom>
          <a:solidFill>
            <a:srgbClr val="FFFFCC">
              <a:alpha val="50196"/>
            </a:srgbClr>
          </a:solidFill>
        </p:spPr>
        <p:txBody>
          <a:bodyPr wrap="square" rtlCol="0">
            <a:spAutoFit/>
          </a:bodyPr>
          <a:lstStyle/>
          <a:p>
            <a:pPr marL="137160" marR="0" lvl="0" indent="-137160" defTabSz="91440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SuperKEKB IR stability budget is 5 nm integrated motion @10 Hz (ILC QD0 is 50 nm to stay within bunch feedback capture range).</a:t>
            </a:r>
          </a:p>
          <a:p>
            <a:pPr marL="137160" marR="0" lvl="0" indent="-137160" defTabSz="91440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R&amp;D is in progress to measure with 1 nm sensitivity (US/Japan).</a:t>
            </a:r>
          </a:p>
          <a:p>
            <a:pPr marL="137160" marR="0" lvl="0" indent="-137160" defTabSz="91440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Magnetic center change seen as voltage on multiturn probe coil.</a:t>
            </a:r>
          </a:p>
          <a:p>
            <a:pPr marL="137160" marR="0" lvl="0" indent="-137160" defTabSz="91440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But we must stabilize probe coil to measure the real motion.</a:t>
            </a:r>
          </a:p>
          <a:p>
            <a:pPr marL="137160" marR="0" lvl="0" indent="-137160" defTabSz="91440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Use laser for non-contact probe stability measurement and put the probe coil in a PMQ (IR quad stand in) to see voltage signal.</a:t>
            </a:r>
          </a:p>
          <a:p>
            <a:pPr marL="137160" marR="0" lvl="0" indent="-137160" defTabSz="91440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But for IR magnets in Belle-II we only have access from one side </a:t>
            </a:r>
            <a:r>
              <a:rPr kumimoji="0" lang="en-US" sz="1800" b="0" i="0" u="none" strike="noStrike" kern="0" cap="none" spc="50" normalizeH="0" baseline="0" noProof="0" dirty="0">
                <a:ln>
                  <a:noFill/>
                </a:ln>
                <a:solidFill>
                  <a:prstClr val="black"/>
                </a:solidFill>
                <a:effectLst/>
                <a:uLnTx/>
                <a:uFillTx/>
              </a:rPr>
              <a:t>and single-sided support is more difficult than double sided </a:t>
            </a:r>
            <a:r>
              <a:rPr kumimoji="0" lang="en-US" sz="1800" b="0" i="0" u="none" strike="noStrike" kern="0" cap="none" spc="0" normalizeH="0" baseline="0" noProof="0" dirty="0">
                <a:ln>
                  <a:noFill/>
                </a:ln>
                <a:solidFill>
                  <a:prstClr val="black"/>
                </a:solidFill>
                <a:effectLst/>
                <a:uLnTx/>
                <a:uFillTx/>
              </a:rPr>
              <a:t>support (multiple generations of support improvement).</a:t>
            </a:r>
          </a:p>
          <a:p>
            <a:pPr marL="137160" marR="0" lvl="0" indent="-137160" defTabSz="91440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We are close to few nm probe stability goal and look to measure SuperKEKB IR quads </a:t>
            </a:r>
            <a:r>
              <a:rPr kumimoji="0" lang="en-US" sz="1800" b="0" i="1" u="none" strike="noStrike" kern="0" cap="none" spc="0" normalizeH="0" baseline="0" noProof="0" dirty="0">
                <a:ln>
                  <a:noFill/>
                </a:ln>
                <a:solidFill>
                  <a:prstClr val="black"/>
                </a:solidFill>
                <a:effectLst/>
                <a:uLnTx/>
                <a:uFillTx/>
              </a:rPr>
              <a:t>in situ </a:t>
            </a:r>
            <a:r>
              <a:rPr kumimoji="0" lang="en-US" sz="1800" b="0" i="0" u="none" strike="noStrike" kern="0" cap="none" spc="0" normalizeH="0" baseline="0" noProof="0" dirty="0">
                <a:ln>
                  <a:noFill/>
                </a:ln>
                <a:solidFill>
                  <a:prstClr val="black"/>
                </a:solidFill>
                <a:effectLst/>
                <a:uLnTx/>
                <a:uFillTx/>
              </a:rPr>
              <a:t>during the summer 2022 shutdown.</a:t>
            </a:r>
          </a:p>
        </p:txBody>
      </p:sp>
    </p:spTree>
    <p:extLst>
      <p:ext uri="{BB962C8B-B14F-4D97-AF65-F5344CB8AC3E}">
        <p14:creationId xmlns:p14="http://schemas.microsoft.com/office/powerpoint/2010/main" val="41496915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8A38634-6CFE-9947-8EE6-5E29D363CD0D}"/>
              </a:ext>
            </a:extLst>
          </p:cNvPr>
          <p:cNvSpPr>
            <a:spLocks noGrp="1"/>
          </p:cNvSpPr>
          <p:nvPr>
            <p:ph type="sldNum" sz="quarter" idx="12"/>
          </p:nvPr>
        </p:nvSpPr>
        <p:spPr>
          <a:xfrm>
            <a:off x="5737967" y="6337102"/>
            <a:ext cx="716065" cy="365125"/>
          </a:xfrm>
        </p:spPr>
        <p:txBody>
          <a:bodyPr/>
          <a:lstStyle/>
          <a:p>
            <a:fld id="{716D9922-87B3-6043-9531-5184EA303DC1}" type="slidenum">
              <a:rPr lang="en-US" smtClean="0">
                <a:solidFill>
                  <a:schemeClr val="bg1"/>
                </a:solidFill>
                <a:latin typeface="Arial" panose="020B0604020202020204" pitchFamily="34" charset="0"/>
                <a:cs typeface="Arial" panose="020B0604020202020204" pitchFamily="34" charset="0"/>
              </a:rPr>
              <a:t>11</a:t>
            </a:fld>
            <a:endParaRPr lang="en-US" dirty="0">
              <a:solidFill>
                <a:schemeClr val="bg1"/>
              </a:solidFill>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765D3A31-79D8-4ECF-814B-33B0D662B0E5}"/>
              </a:ext>
            </a:extLst>
          </p:cNvPr>
          <p:cNvSpPr txBox="1"/>
          <p:nvPr/>
        </p:nvSpPr>
        <p:spPr>
          <a:xfrm>
            <a:off x="10609384" y="6519446"/>
            <a:ext cx="1236785" cy="323165"/>
          </a:xfrm>
          <a:prstGeom prst="rect">
            <a:avLst/>
          </a:prstGeom>
          <a:noFill/>
        </p:spPr>
        <p:txBody>
          <a:bodyPr wrap="square" rtlCol="0">
            <a:spAutoFit/>
          </a:bodyPr>
          <a:lstStyle/>
          <a:p>
            <a:r>
              <a:rPr lang="en-US" sz="1500" i="1" spc="100" dirty="0">
                <a:latin typeface="Arial Black" panose="020B0A04020102020204" pitchFamily="34" charset="0"/>
              </a:rPr>
              <a:t>ATRO</a:t>
            </a:r>
          </a:p>
        </p:txBody>
      </p:sp>
      <p:sp>
        <p:nvSpPr>
          <p:cNvPr id="4" name="Title 4">
            <a:extLst>
              <a:ext uri="{FF2B5EF4-FFF2-40B4-BE49-F238E27FC236}">
                <a16:creationId xmlns:a16="http://schemas.microsoft.com/office/drawing/2014/main" id="{25AFCFCA-E18C-4A45-8099-DC8E172DBAE5}"/>
              </a:ext>
            </a:extLst>
          </p:cNvPr>
          <p:cNvSpPr txBox="1">
            <a:spLocks/>
          </p:cNvSpPr>
          <p:nvPr/>
        </p:nvSpPr>
        <p:spPr>
          <a:xfrm>
            <a:off x="323275" y="1231267"/>
            <a:ext cx="11596254" cy="3541149"/>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4400" kern="1200">
                <a:solidFill>
                  <a:srgbClr val="30519D"/>
                </a:solidFill>
                <a:latin typeface="Arial" charset="0"/>
                <a:ea typeface="Arial" charset="0"/>
                <a:cs typeface="Arial" charset="0"/>
              </a:defRPr>
            </a:lvl1pPr>
          </a:lstStyle>
          <a:p>
            <a:pPr marL="0" marR="0" lvl="0" indent="0" algn="l" defTabSz="914400" rtl="0" eaLnBrk="1" fontAlgn="auto" latinLnBrk="0" hangingPunct="1">
              <a:lnSpc>
                <a:spcPct val="95000"/>
              </a:lnSpc>
              <a:spcBef>
                <a:spcPct val="0"/>
              </a:spcBef>
              <a:spcAft>
                <a:spcPts val="0"/>
              </a:spcAft>
              <a:buClrTx/>
              <a:buSzTx/>
              <a:buFontTx/>
              <a:buNone/>
              <a:tabLst/>
              <a:defRPr/>
            </a:pPr>
            <a:r>
              <a:rPr kumimoji="0" lang="en-US" sz="6400" b="0" i="0" u="none" strike="noStrike" kern="1200" cap="none" spc="0" normalizeH="0" baseline="0" noProof="0">
                <a:ln>
                  <a:noFill/>
                </a:ln>
                <a:solidFill>
                  <a:srgbClr val="FFC000"/>
                </a:solidFill>
                <a:effectLst/>
                <a:uLnTx/>
                <a:uFillTx/>
                <a:latin typeface="Arial" charset="0"/>
                <a:cs typeface="Arial" charset="0"/>
              </a:rPr>
              <a:t>Topic 2:   Some New, Hopefully Interesting, FF Coil Geometries</a:t>
            </a:r>
            <a:br>
              <a:rPr kumimoji="0" lang="en-US" sz="6400" b="0" i="0" u="none" strike="noStrike" kern="1200" cap="none" spc="0" normalizeH="0" baseline="0" noProof="0">
                <a:ln>
                  <a:noFill/>
                </a:ln>
                <a:solidFill>
                  <a:srgbClr val="FFC000"/>
                </a:solidFill>
                <a:effectLst/>
                <a:uLnTx/>
                <a:uFillTx/>
                <a:latin typeface="Arial" charset="0"/>
                <a:cs typeface="Arial" charset="0"/>
              </a:rPr>
            </a:br>
            <a:r>
              <a:rPr kumimoji="0" lang="en-US" sz="6400" b="0" i="0" u="none" strike="noStrike" kern="1200" cap="none" spc="0" normalizeH="0" baseline="0" noProof="0">
                <a:ln>
                  <a:noFill/>
                </a:ln>
                <a:solidFill>
                  <a:srgbClr val="FFC000"/>
                </a:solidFill>
                <a:effectLst/>
                <a:uLnTx/>
                <a:uFillTx/>
                <a:latin typeface="Arial" charset="0"/>
                <a:cs typeface="Arial" charset="0"/>
              </a:rPr>
              <a:t>(7 Slides)</a:t>
            </a:r>
            <a:endParaRPr kumimoji="0" lang="en-US" sz="6400" b="0" i="0" u="none" strike="noStrike" kern="1200" cap="none" spc="0" normalizeH="0" baseline="0" noProof="0" dirty="0">
              <a:ln>
                <a:noFill/>
              </a:ln>
              <a:solidFill>
                <a:srgbClr val="FFC000"/>
              </a:solidFill>
              <a:effectLst/>
              <a:uLnTx/>
              <a:uFillTx/>
              <a:latin typeface="Arial" charset="0"/>
              <a:cs typeface="Arial" charset="0"/>
            </a:endParaRPr>
          </a:p>
        </p:txBody>
      </p:sp>
    </p:spTree>
    <p:extLst>
      <p:ext uri="{BB962C8B-B14F-4D97-AF65-F5344CB8AC3E}">
        <p14:creationId xmlns:p14="http://schemas.microsoft.com/office/powerpoint/2010/main" val="22949703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8144F866-3080-491F-B11D-73F7F0E4B60A}"/>
              </a:ext>
            </a:extLst>
          </p:cNvPr>
          <p:cNvPicPr>
            <a:picLocks noChangeAspect="1"/>
          </p:cNvPicPr>
          <p:nvPr/>
        </p:nvPicPr>
        <p:blipFill>
          <a:blip r:embed="rId2"/>
          <a:stretch>
            <a:fillRect/>
          </a:stretch>
        </p:blipFill>
        <p:spPr>
          <a:xfrm>
            <a:off x="0" y="4052303"/>
            <a:ext cx="12192000" cy="2333625"/>
          </a:xfrm>
          <a:prstGeom prst="rect">
            <a:avLst/>
          </a:prstGeom>
        </p:spPr>
      </p:pic>
      <p:sp>
        <p:nvSpPr>
          <p:cNvPr id="7" name="Slide Number Placeholder 6">
            <a:extLst>
              <a:ext uri="{FF2B5EF4-FFF2-40B4-BE49-F238E27FC236}">
                <a16:creationId xmlns:a16="http://schemas.microsoft.com/office/drawing/2014/main" id="{38A38634-6CFE-9947-8EE6-5E29D363CD0D}"/>
              </a:ext>
            </a:extLst>
          </p:cNvPr>
          <p:cNvSpPr>
            <a:spLocks noGrp="1"/>
          </p:cNvSpPr>
          <p:nvPr>
            <p:ph type="sldNum" sz="quarter" idx="12"/>
          </p:nvPr>
        </p:nvSpPr>
        <p:spPr/>
        <p:txBody>
          <a:bodyPr/>
          <a:lstStyle/>
          <a:p>
            <a:fld id="{716D9922-87B3-6043-9531-5184EA303DC1}" type="slidenum">
              <a:rPr lang="en-US" smtClean="0"/>
              <a:t>12</a:t>
            </a:fld>
            <a:endParaRPr lang="en-US"/>
          </a:p>
        </p:txBody>
      </p:sp>
      <p:sp>
        <p:nvSpPr>
          <p:cNvPr id="2" name="TextBox 1">
            <a:extLst>
              <a:ext uri="{FF2B5EF4-FFF2-40B4-BE49-F238E27FC236}">
                <a16:creationId xmlns:a16="http://schemas.microsoft.com/office/drawing/2014/main" id="{765D3A31-79D8-4ECF-814B-33B0D662B0E5}"/>
              </a:ext>
            </a:extLst>
          </p:cNvPr>
          <p:cNvSpPr txBox="1"/>
          <p:nvPr/>
        </p:nvSpPr>
        <p:spPr>
          <a:xfrm>
            <a:off x="10609384" y="6519446"/>
            <a:ext cx="1236785" cy="323165"/>
          </a:xfrm>
          <a:prstGeom prst="rect">
            <a:avLst/>
          </a:prstGeom>
          <a:noFill/>
        </p:spPr>
        <p:txBody>
          <a:bodyPr wrap="square" rtlCol="0">
            <a:spAutoFit/>
          </a:bodyPr>
          <a:lstStyle/>
          <a:p>
            <a:r>
              <a:rPr lang="en-US" sz="1500" i="1" spc="100" dirty="0">
                <a:latin typeface="Arial Black" panose="020B0A04020102020204" pitchFamily="34" charset="0"/>
              </a:rPr>
              <a:t>ATRO</a:t>
            </a:r>
          </a:p>
        </p:txBody>
      </p:sp>
      <p:sp>
        <p:nvSpPr>
          <p:cNvPr id="4" name="Title 4">
            <a:extLst>
              <a:ext uri="{FF2B5EF4-FFF2-40B4-BE49-F238E27FC236}">
                <a16:creationId xmlns:a16="http://schemas.microsoft.com/office/drawing/2014/main" id="{BF113F73-43AE-4C69-A6A2-91595241266C}"/>
              </a:ext>
            </a:extLst>
          </p:cNvPr>
          <p:cNvSpPr txBox="1">
            <a:spLocks/>
          </p:cNvSpPr>
          <p:nvPr/>
        </p:nvSpPr>
        <p:spPr>
          <a:xfrm>
            <a:off x="0" y="13576"/>
            <a:ext cx="12192000" cy="706671"/>
          </a:xfrm>
          <a:prstGeom prst="rect">
            <a:avLst/>
          </a:prstGeom>
        </p:spPr>
        <p:txBody>
          <a:bodyPr anchor="t">
            <a:noAutofit/>
          </a:bodyPr>
          <a:lstStyle>
            <a:lvl1pPr algn="l" defTabSz="914400" rtl="0" eaLnBrk="1" latinLnBrk="0" hangingPunct="1">
              <a:lnSpc>
                <a:spcPct val="90000"/>
              </a:lnSpc>
              <a:spcBef>
                <a:spcPct val="0"/>
              </a:spcBef>
              <a:buNone/>
              <a:defRPr sz="4400" kern="1200">
                <a:solidFill>
                  <a:srgbClr val="30519D"/>
                </a:solidFill>
                <a:latin typeface="Arial" charset="0"/>
                <a:ea typeface="Arial" charset="0"/>
                <a:cs typeface="Arial" charset="0"/>
              </a:defRPr>
            </a:lvl1pPr>
          </a:lstStyle>
          <a:p>
            <a:pPr marL="0" marR="0" lvl="0" indent="0" algn="ctr" defTabSz="914400" rtl="0" eaLnBrk="1" fontAlgn="auto" latinLnBrk="0" hangingPunct="1">
              <a:lnSpc>
                <a:spcPct val="95000"/>
              </a:lnSpc>
              <a:spcBef>
                <a:spcPct val="0"/>
              </a:spcBef>
              <a:spcAft>
                <a:spcPts val="0"/>
              </a:spcAft>
              <a:buClrTx/>
              <a:buSzTx/>
              <a:buFontTx/>
              <a:buNone/>
              <a:tabLst/>
              <a:defRPr/>
            </a:pPr>
            <a:r>
              <a:rPr kumimoji="0" lang="en-US" sz="4000" b="0" i="0" u="none" strike="noStrike" kern="1200" cap="none" spc="0" normalizeH="0" baseline="0" noProof="0" dirty="0">
                <a:ln>
                  <a:noFill/>
                </a:ln>
                <a:solidFill>
                  <a:srgbClr val="30519D"/>
                </a:solidFill>
                <a:effectLst/>
                <a:uLnTx/>
                <a:uFillTx/>
                <a:latin typeface="Arial" charset="0"/>
                <a:cs typeface="Arial" charset="0"/>
              </a:rPr>
              <a:t>Some Special Magnets for the BNL EIC Final Focus</a:t>
            </a:r>
          </a:p>
        </p:txBody>
      </p:sp>
      <p:pic>
        <p:nvPicPr>
          <p:cNvPr id="5" name="Picture 4">
            <a:extLst>
              <a:ext uri="{FF2B5EF4-FFF2-40B4-BE49-F238E27FC236}">
                <a16:creationId xmlns:a16="http://schemas.microsoft.com/office/drawing/2014/main" id="{57C8B001-63F5-4A98-80C4-6C00DF4C7F0D}"/>
              </a:ext>
            </a:extLst>
          </p:cNvPr>
          <p:cNvPicPr>
            <a:picLocks noChangeAspect="1"/>
          </p:cNvPicPr>
          <p:nvPr/>
        </p:nvPicPr>
        <p:blipFill>
          <a:blip r:embed="rId3"/>
          <a:stretch>
            <a:fillRect/>
          </a:stretch>
        </p:blipFill>
        <p:spPr>
          <a:xfrm>
            <a:off x="0" y="647385"/>
            <a:ext cx="7708080" cy="3421234"/>
          </a:xfrm>
          <a:prstGeom prst="rect">
            <a:avLst/>
          </a:prstGeom>
        </p:spPr>
      </p:pic>
      <p:cxnSp>
        <p:nvCxnSpPr>
          <p:cNvPr id="8" name="Straight Connector 7">
            <a:extLst>
              <a:ext uri="{FF2B5EF4-FFF2-40B4-BE49-F238E27FC236}">
                <a16:creationId xmlns:a16="http://schemas.microsoft.com/office/drawing/2014/main" id="{19DDCACB-EC64-4994-84BA-A86FC964A0FA}"/>
              </a:ext>
            </a:extLst>
          </p:cNvPr>
          <p:cNvCxnSpPr>
            <a:cxnSpLocks/>
          </p:cNvCxnSpPr>
          <p:nvPr/>
        </p:nvCxnSpPr>
        <p:spPr>
          <a:xfrm flipH="1" flipV="1">
            <a:off x="4735749" y="3323393"/>
            <a:ext cx="1267888" cy="224239"/>
          </a:xfrm>
          <a:prstGeom prst="line">
            <a:avLst/>
          </a:prstGeom>
          <a:noFill/>
          <a:ln w="22225" cap="flat" cmpd="sng" algn="ctr">
            <a:solidFill>
              <a:srgbClr val="FF0000"/>
            </a:solidFill>
            <a:prstDash val="dash"/>
            <a:miter lim="800000"/>
            <a:headEnd type="none"/>
            <a:tailEnd type="triangle" w="med" len="lg"/>
          </a:ln>
          <a:effectLst/>
        </p:spPr>
      </p:cxnSp>
      <p:cxnSp>
        <p:nvCxnSpPr>
          <p:cNvPr id="9" name="Straight Connector 8">
            <a:extLst>
              <a:ext uri="{FF2B5EF4-FFF2-40B4-BE49-F238E27FC236}">
                <a16:creationId xmlns:a16="http://schemas.microsoft.com/office/drawing/2014/main" id="{16C93D19-8A22-4A3C-8228-05E95E81FEBC}"/>
              </a:ext>
            </a:extLst>
          </p:cNvPr>
          <p:cNvCxnSpPr>
            <a:cxnSpLocks/>
          </p:cNvCxnSpPr>
          <p:nvPr/>
        </p:nvCxnSpPr>
        <p:spPr>
          <a:xfrm flipV="1">
            <a:off x="1922657" y="3336323"/>
            <a:ext cx="916063" cy="169498"/>
          </a:xfrm>
          <a:prstGeom prst="line">
            <a:avLst/>
          </a:prstGeom>
          <a:noFill/>
          <a:ln w="22225" cap="flat" cmpd="sng" algn="ctr">
            <a:solidFill>
              <a:srgbClr val="4472C4"/>
            </a:solidFill>
            <a:prstDash val="dash"/>
            <a:miter lim="800000"/>
            <a:tailEnd type="triangle" w="med" len="lg"/>
          </a:ln>
          <a:effectLst/>
        </p:spPr>
      </p:cxnSp>
      <p:sp>
        <p:nvSpPr>
          <p:cNvPr id="10" name="TextBox 9">
            <a:extLst>
              <a:ext uri="{FF2B5EF4-FFF2-40B4-BE49-F238E27FC236}">
                <a16:creationId xmlns:a16="http://schemas.microsoft.com/office/drawing/2014/main" id="{8A097221-3E0C-43D4-86FC-4455A0622559}"/>
              </a:ext>
            </a:extLst>
          </p:cNvPr>
          <p:cNvSpPr txBox="1"/>
          <p:nvPr/>
        </p:nvSpPr>
        <p:spPr>
          <a:xfrm>
            <a:off x="5136012" y="3449091"/>
            <a:ext cx="967637"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FF0000"/>
                </a:solidFill>
                <a:effectLst/>
                <a:uLnTx/>
                <a:uFillTx/>
              </a:rPr>
              <a:t>Electrons</a:t>
            </a:r>
            <a:endParaRPr kumimoji="0" lang="en-US" sz="1400" b="1" i="0" u="none" strike="noStrike" kern="0" cap="none" spc="0" normalizeH="0" baseline="0" noProof="0" dirty="0">
              <a:ln>
                <a:noFill/>
              </a:ln>
              <a:solidFill>
                <a:srgbClr val="FF0000"/>
              </a:solidFill>
              <a:effectLst/>
              <a:uLnTx/>
              <a:uFillTx/>
            </a:endParaRPr>
          </a:p>
        </p:txBody>
      </p:sp>
      <p:sp>
        <p:nvSpPr>
          <p:cNvPr id="11" name="TextBox 10">
            <a:extLst>
              <a:ext uri="{FF2B5EF4-FFF2-40B4-BE49-F238E27FC236}">
                <a16:creationId xmlns:a16="http://schemas.microsoft.com/office/drawing/2014/main" id="{436EE524-4B11-41E1-9D5F-6E73352208AA}"/>
              </a:ext>
            </a:extLst>
          </p:cNvPr>
          <p:cNvSpPr txBox="1"/>
          <p:nvPr/>
        </p:nvSpPr>
        <p:spPr>
          <a:xfrm>
            <a:off x="1509445" y="3449091"/>
            <a:ext cx="900311"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4472C4"/>
                </a:solidFill>
                <a:effectLst/>
                <a:uLnTx/>
                <a:uFillTx/>
              </a:rPr>
              <a:t>Hadrons</a:t>
            </a:r>
          </a:p>
        </p:txBody>
      </p:sp>
      <p:sp>
        <p:nvSpPr>
          <p:cNvPr id="12" name="TextBox 11">
            <a:extLst>
              <a:ext uri="{FF2B5EF4-FFF2-40B4-BE49-F238E27FC236}">
                <a16:creationId xmlns:a16="http://schemas.microsoft.com/office/drawing/2014/main" id="{F5870178-9863-4769-957D-36F1115379FD}"/>
              </a:ext>
            </a:extLst>
          </p:cNvPr>
          <p:cNvSpPr txBox="1"/>
          <p:nvPr/>
        </p:nvSpPr>
        <p:spPr>
          <a:xfrm>
            <a:off x="2669306" y="4425137"/>
            <a:ext cx="729675" cy="460191"/>
          </a:xfrm>
          <a:prstGeom prst="rect">
            <a:avLst/>
          </a:prstGeom>
          <a:noFill/>
        </p:spPr>
        <p:txBody>
          <a:bodyPr wrap="square" rtlCol="0">
            <a:spAutoFit/>
          </a:bodyPr>
          <a:lstStyle/>
          <a:p>
            <a:pPr marL="0" marR="0" lvl="0" indent="0" defTabSz="914400" eaLnBrk="1" fontAlgn="auto" latinLnBrk="0" hangingPunct="1">
              <a:lnSpc>
                <a:spcPct val="85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0066"/>
                </a:solidFill>
                <a:effectLst/>
                <a:highlight>
                  <a:srgbClr val="FFFFCC"/>
                </a:highlight>
                <a:uLnTx/>
                <a:uFillTx/>
              </a:rPr>
              <a:t>Q1ER / Q1APR</a:t>
            </a:r>
          </a:p>
        </p:txBody>
      </p:sp>
      <p:sp>
        <p:nvSpPr>
          <p:cNvPr id="13" name="TextBox 12">
            <a:extLst>
              <a:ext uri="{FF2B5EF4-FFF2-40B4-BE49-F238E27FC236}">
                <a16:creationId xmlns:a16="http://schemas.microsoft.com/office/drawing/2014/main" id="{AFAADDD1-BCF9-4C46-A4E2-E321EC155A6B}"/>
              </a:ext>
            </a:extLst>
          </p:cNvPr>
          <p:cNvSpPr txBox="1"/>
          <p:nvPr/>
        </p:nvSpPr>
        <p:spPr>
          <a:xfrm>
            <a:off x="6419272" y="4293755"/>
            <a:ext cx="729675" cy="460191"/>
          </a:xfrm>
          <a:prstGeom prst="rect">
            <a:avLst/>
          </a:prstGeom>
          <a:noFill/>
        </p:spPr>
        <p:txBody>
          <a:bodyPr wrap="square" rtlCol="0">
            <a:spAutoFit/>
          </a:bodyPr>
          <a:lstStyle/>
          <a:p>
            <a:pPr marL="0" marR="0" lvl="0" indent="0" defTabSz="914400" eaLnBrk="1" fontAlgn="auto" latinLnBrk="0" hangingPunct="1">
              <a:lnSpc>
                <a:spcPct val="85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0066"/>
                </a:solidFill>
                <a:effectLst/>
                <a:highlight>
                  <a:srgbClr val="FFFFCC"/>
                </a:highlight>
                <a:uLnTx/>
                <a:uFillTx/>
              </a:rPr>
              <a:t>B0PF / Q0EF</a:t>
            </a:r>
          </a:p>
        </p:txBody>
      </p:sp>
      <p:sp>
        <p:nvSpPr>
          <p:cNvPr id="14" name="TextBox 13">
            <a:extLst>
              <a:ext uri="{FF2B5EF4-FFF2-40B4-BE49-F238E27FC236}">
                <a16:creationId xmlns:a16="http://schemas.microsoft.com/office/drawing/2014/main" id="{C8A4EF07-D341-421C-A4E0-F8679C54204B}"/>
              </a:ext>
            </a:extLst>
          </p:cNvPr>
          <p:cNvSpPr txBox="1"/>
          <p:nvPr/>
        </p:nvSpPr>
        <p:spPr>
          <a:xfrm>
            <a:off x="2165228" y="650976"/>
            <a:ext cx="1161087"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prstClr val="black"/>
                </a:solidFill>
                <a:effectLst/>
                <a:highlight>
                  <a:srgbClr val="FFFFCC"/>
                </a:highlight>
                <a:uLnTx/>
                <a:uFillTx/>
              </a:rPr>
              <a:t>“Rear Side”</a:t>
            </a:r>
          </a:p>
        </p:txBody>
      </p:sp>
      <p:sp>
        <p:nvSpPr>
          <p:cNvPr id="15" name="TextBox 14">
            <a:extLst>
              <a:ext uri="{FF2B5EF4-FFF2-40B4-BE49-F238E27FC236}">
                <a16:creationId xmlns:a16="http://schemas.microsoft.com/office/drawing/2014/main" id="{FF065C9C-3960-4B2E-99DC-3CF4B0AAA07D}"/>
              </a:ext>
            </a:extLst>
          </p:cNvPr>
          <p:cNvSpPr txBox="1"/>
          <p:nvPr/>
        </p:nvSpPr>
        <p:spPr>
          <a:xfrm>
            <a:off x="4098568" y="650976"/>
            <a:ext cx="1481944"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prstClr val="black"/>
                </a:solidFill>
                <a:effectLst/>
                <a:highlight>
                  <a:srgbClr val="FFFFCC"/>
                </a:highlight>
                <a:uLnTx/>
                <a:uFillTx/>
              </a:rPr>
              <a:t>“Forward Side”</a:t>
            </a:r>
          </a:p>
        </p:txBody>
      </p:sp>
      <p:sp>
        <p:nvSpPr>
          <p:cNvPr id="16" name="TextBox 15">
            <a:extLst>
              <a:ext uri="{FF2B5EF4-FFF2-40B4-BE49-F238E27FC236}">
                <a16:creationId xmlns:a16="http://schemas.microsoft.com/office/drawing/2014/main" id="{170ECDD9-5148-4DF4-97E3-254C6022B173}"/>
              </a:ext>
            </a:extLst>
          </p:cNvPr>
          <p:cNvSpPr txBox="1"/>
          <p:nvPr/>
        </p:nvSpPr>
        <p:spPr>
          <a:xfrm>
            <a:off x="7801276" y="1110282"/>
            <a:ext cx="4390724" cy="2189317"/>
          </a:xfrm>
          <a:prstGeom prst="rect">
            <a:avLst/>
          </a:prstGeom>
          <a:solidFill>
            <a:srgbClr val="FFFFCC">
              <a:alpha val="50196"/>
            </a:srgbClr>
          </a:solidFill>
          <a:ln>
            <a:solidFill>
              <a:sysClr val="windowText" lastClr="000000"/>
            </a:solidFill>
          </a:ln>
        </p:spPr>
        <p:txBody>
          <a:bodyPr wrap="square" rtlCol="0">
            <a:spAutoFit/>
          </a:bodyPr>
          <a:lstStyle/>
          <a:p>
            <a:pPr marL="137160" marR="0" lvl="0" indent="-137160" defTabSz="914400" eaLnBrk="1" fontAlgn="auto" latinLnBrk="0" hangingPunct="1">
              <a:lnSpc>
                <a:spcPct val="90000"/>
              </a:lnSpc>
              <a:spcBef>
                <a:spcPts val="0"/>
              </a:spcBef>
              <a:spcAft>
                <a:spcPts val="80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The first magnets on the forward side have electron coils inside the main hadron coils with space for detector elements around the hadron beam (spectrometer function).</a:t>
            </a:r>
          </a:p>
          <a:p>
            <a:pPr marL="137160" marR="0" lvl="0" indent="-137160" defTabSz="914400" eaLnBrk="1" fontAlgn="auto" latinLnBrk="0" hangingPunct="1">
              <a:lnSpc>
                <a:spcPct val="90000"/>
              </a:lnSpc>
              <a:spcBef>
                <a:spcPts val="0"/>
              </a:spcBef>
              <a:spcAft>
                <a:spcPts val="80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The first magnets on the rear side have tapered quadrupole coils in order to pass synrad cleanly while leaving space for some yoke material between the beams.</a:t>
            </a:r>
          </a:p>
        </p:txBody>
      </p:sp>
      <p:sp>
        <p:nvSpPr>
          <p:cNvPr id="17" name="TextBox 16">
            <a:extLst>
              <a:ext uri="{FF2B5EF4-FFF2-40B4-BE49-F238E27FC236}">
                <a16:creationId xmlns:a16="http://schemas.microsoft.com/office/drawing/2014/main" id="{44930E61-298D-4200-8CAA-626AB91877B8}"/>
              </a:ext>
            </a:extLst>
          </p:cNvPr>
          <p:cNvSpPr txBox="1"/>
          <p:nvPr/>
        </p:nvSpPr>
        <p:spPr>
          <a:xfrm>
            <a:off x="3791795" y="4488337"/>
            <a:ext cx="2417778"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3366FF"/>
                </a:solidFill>
                <a:effectLst/>
                <a:uLnTx/>
                <a:uFillTx/>
              </a:rPr>
              <a:t>25 </a:t>
            </a:r>
            <a:r>
              <a:rPr kumimoji="0" lang="en-US" sz="1800" b="1" i="0" u="none" strike="noStrike" kern="0" cap="none" spc="0" normalizeH="0" baseline="0" noProof="0" dirty="0" err="1">
                <a:ln>
                  <a:noFill/>
                </a:ln>
                <a:solidFill>
                  <a:srgbClr val="3366FF"/>
                </a:solidFill>
                <a:effectLst/>
                <a:uLnTx/>
                <a:uFillTx/>
              </a:rPr>
              <a:t>mrad</a:t>
            </a:r>
            <a:r>
              <a:rPr kumimoji="0" lang="en-US" sz="1800" b="1" i="0" u="none" strike="noStrike" kern="0" cap="none" spc="0" normalizeH="0" baseline="0" noProof="0" dirty="0">
                <a:ln>
                  <a:noFill/>
                </a:ln>
                <a:solidFill>
                  <a:srgbClr val="3366FF"/>
                </a:solidFill>
                <a:effectLst/>
                <a:uLnTx/>
                <a:uFillTx/>
              </a:rPr>
              <a:t> Crossing Angle</a:t>
            </a:r>
          </a:p>
        </p:txBody>
      </p:sp>
      <p:pic>
        <p:nvPicPr>
          <p:cNvPr id="18" name="Picture 17">
            <a:extLst>
              <a:ext uri="{FF2B5EF4-FFF2-40B4-BE49-F238E27FC236}">
                <a16:creationId xmlns:a16="http://schemas.microsoft.com/office/drawing/2014/main" id="{B4D40A2B-D0F2-4D14-83E4-45973BD79866}"/>
              </a:ext>
            </a:extLst>
          </p:cNvPr>
          <p:cNvPicPr>
            <a:picLocks noChangeAspect="1"/>
          </p:cNvPicPr>
          <p:nvPr/>
        </p:nvPicPr>
        <p:blipFill>
          <a:blip r:embed="rId4"/>
          <a:stretch>
            <a:fillRect/>
          </a:stretch>
        </p:blipFill>
        <p:spPr>
          <a:xfrm>
            <a:off x="1564112" y="1013760"/>
            <a:ext cx="1010125" cy="533400"/>
          </a:xfrm>
          <a:prstGeom prst="rect">
            <a:avLst/>
          </a:prstGeom>
        </p:spPr>
      </p:pic>
      <p:pic>
        <p:nvPicPr>
          <p:cNvPr id="20" name="Picture 19">
            <a:extLst>
              <a:ext uri="{FF2B5EF4-FFF2-40B4-BE49-F238E27FC236}">
                <a16:creationId xmlns:a16="http://schemas.microsoft.com/office/drawing/2014/main" id="{C957E5BE-3B2B-4726-9EE8-1ADA1DD56E99}"/>
              </a:ext>
            </a:extLst>
          </p:cNvPr>
          <p:cNvPicPr>
            <a:picLocks noChangeAspect="1"/>
          </p:cNvPicPr>
          <p:nvPr/>
        </p:nvPicPr>
        <p:blipFill>
          <a:blip r:embed="rId5"/>
          <a:stretch>
            <a:fillRect/>
          </a:stretch>
        </p:blipFill>
        <p:spPr>
          <a:xfrm>
            <a:off x="10044527" y="5470243"/>
            <a:ext cx="2638425" cy="533400"/>
          </a:xfrm>
          <a:prstGeom prst="rect">
            <a:avLst/>
          </a:prstGeom>
        </p:spPr>
      </p:pic>
    </p:spTree>
    <p:extLst>
      <p:ext uri="{BB962C8B-B14F-4D97-AF65-F5344CB8AC3E}">
        <p14:creationId xmlns:p14="http://schemas.microsoft.com/office/powerpoint/2010/main" val="39799347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8A38634-6CFE-9947-8EE6-5E29D363CD0D}"/>
              </a:ext>
            </a:extLst>
          </p:cNvPr>
          <p:cNvSpPr>
            <a:spLocks noGrp="1"/>
          </p:cNvSpPr>
          <p:nvPr>
            <p:ph type="sldNum" sz="quarter" idx="12"/>
          </p:nvPr>
        </p:nvSpPr>
        <p:spPr/>
        <p:txBody>
          <a:bodyPr/>
          <a:lstStyle/>
          <a:p>
            <a:fld id="{716D9922-87B3-6043-9531-5184EA303DC1}" type="slidenum">
              <a:rPr lang="en-US" smtClean="0"/>
              <a:t>13</a:t>
            </a:fld>
            <a:endParaRPr lang="en-US"/>
          </a:p>
        </p:txBody>
      </p:sp>
      <p:sp>
        <p:nvSpPr>
          <p:cNvPr id="2" name="TextBox 1">
            <a:extLst>
              <a:ext uri="{FF2B5EF4-FFF2-40B4-BE49-F238E27FC236}">
                <a16:creationId xmlns:a16="http://schemas.microsoft.com/office/drawing/2014/main" id="{765D3A31-79D8-4ECF-814B-33B0D662B0E5}"/>
              </a:ext>
            </a:extLst>
          </p:cNvPr>
          <p:cNvSpPr txBox="1"/>
          <p:nvPr/>
        </p:nvSpPr>
        <p:spPr>
          <a:xfrm>
            <a:off x="10609384" y="6519446"/>
            <a:ext cx="1236785" cy="323165"/>
          </a:xfrm>
          <a:prstGeom prst="rect">
            <a:avLst/>
          </a:prstGeom>
          <a:noFill/>
        </p:spPr>
        <p:txBody>
          <a:bodyPr wrap="square" rtlCol="0">
            <a:spAutoFit/>
          </a:bodyPr>
          <a:lstStyle/>
          <a:p>
            <a:r>
              <a:rPr lang="en-US" sz="1500" i="1" spc="100" dirty="0">
                <a:latin typeface="Arial Black" panose="020B0A04020102020204" pitchFamily="34" charset="0"/>
              </a:rPr>
              <a:t>ATRO</a:t>
            </a:r>
          </a:p>
        </p:txBody>
      </p:sp>
      <p:sp>
        <p:nvSpPr>
          <p:cNvPr id="4" name="Title 4">
            <a:extLst>
              <a:ext uri="{FF2B5EF4-FFF2-40B4-BE49-F238E27FC236}">
                <a16:creationId xmlns:a16="http://schemas.microsoft.com/office/drawing/2014/main" id="{1F43143E-7609-468A-A6AB-45CC4A1E4353}"/>
              </a:ext>
            </a:extLst>
          </p:cNvPr>
          <p:cNvSpPr txBox="1">
            <a:spLocks/>
          </p:cNvSpPr>
          <p:nvPr/>
        </p:nvSpPr>
        <p:spPr>
          <a:xfrm>
            <a:off x="0" y="13576"/>
            <a:ext cx="12192000" cy="706671"/>
          </a:xfrm>
          <a:prstGeom prst="rect">
            <a:avLst/>
          </a:prstGeom>
        </p:spPr>
        <p:txBody>
          <a:bodyPr anchor="t">
            <a:noAutofit/>
          </a:bodyPr>
          <a:lstStyle>
            <a:lvl1pPr algn="l" defTabSz="914400" rtl="0" eaLnBrk="1" latinLnBrk="0" hangingPunct="1">
              <a:lnSpc>
                <a:spcPct val="90000"/>
              </a:lnSpc>
              <a:spcBef>
                <a:spcPct val="0"/>
              </a:spcBef>
              <a:buNone/>
              <a:defRPr sz="4400" kern="1200">
                <a:solidFill>
                  <a:srgbClr val="30519D"/>
                </a:solidFill>
                <a:latin typeface="Arial" charset="0"/>
                <a:ea typeface="Arial" charset="0"/>
                <a:cs typeface="Arial" charset="0"/>
              </a:defRPr>
            </a:lvl1pPr>
          </a:lstStyle>
          <a:p>
            <a:pPr marL="0" marR="0" lvl="0" indent="0" algn="ctr" defTabSz="914400" rtl="0" eaLnBrk="1" fontAlgn="auto" latinLnBrk="0" hangingPunct="1">
              <a:lnSpc>
                <a:spcPct val="95000"/>
              </a:lnSpc>
              <a:spcBef>
                <a:spcPct val="0"/>
              </a:spcBef>
              <a:spcAft>
                <a:spcPts val="0"/>
              </a:spcAft>
              <a:buClrTx/>
              <a:buSzTx/>
              <a:buFontTx/>
              <a:buNone/>
              <a:tabLst/>
              <a:defRPr/>
            </a:pPr>
            <a:r>
              <a:rPr kumimoji="0" lang="en-US" sz="3800" b="0" i="0" u="none" strike="noStrike" kern="1200" cap="none" spc="0" normalizeH="0" baseline="0" noProof="0" dirty="0">
                <a:ln>
                  <a:noFill/>
                </a:ln>
                <a:solidFill>
                  <a:srgbClr val="30519D"/>
                </a:solidFill>
                <a:effectLst/>
                <a:uLnTx/>
                <a:uFillTx/>
                <a:latin typeface="Arial" charset="0"/>
                <a:cs typeface="Arial" charset="0"/>
              </a:rPr>
              <a:t>Tapered Constant Gradient Quadrupole R&amp;D for EIC FF</a:t>
            </a:r>
          </a:p>
        </p:txBody>
      </p:sp>
      <p:sp>
        <p:nvSpPr>
          <p:cNvPr id="5" name="Rectangle 4">
            <a:extLst>
              <a:ext uri="{FF2B5EF4-FFF2-40B4-BE49-F238E27FC236}">
                <a16:creationId xmlns:a16="http://schemas.microsoft.com/office/drawing/2014/main" id="{20E443B4-7C93-49B1-99EF-8901F8B94086}"/>
              </a:ext>
            </a:extLst>
          </p:cNvPr>
          <p:cNvSpPr/>
          <p:nvPr/>
        </p:nvSpPr>
        <p:spPr>
          <a:xfrm>
            <a:off x="-1" y="678786"/>
            <a:ext cx="5539155" cy="5531144"/>
          </a:xfrm>
          <a:prstGeom prst="rect">
            <a:avLst/>
          </a:prstGeom>
          <a:solidFill>
            <a:sysClr val="window" lastClr="FFFFFF"/>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pic>
        <p:nvPicPr>
          <p:cNvPr id="6" name="Picture 1">
            <a:extLst>
              <a:ext uri="{FF2B5EF4-FFF2-40B4-BE49-F238E27FC236}">
                <a16:creationId xmlns:a16="http://schemas.microsoft.com/office/drawing/2014/main" id="{2C0139D4-BE32-4AEF-8670-43997E179623}"/>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97196" y="694154"/>
            <a:ext cx="5073466" cy="269177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Graphical user interface, chart&#10;&#10;Description automatically generated">
            <a:extLst>
              <a:ext uri="{FF2B5EF4-FFF2-40B4-BE49-F238E27FC236}">
                <a16:creationId xmlns:a16="http://schemas.microsoft.com/office/drawing/2014/main" id="{494C8F54-EEB6-4D6D-A0BD-5AF032DF668D}"/>
              </a:ext>
            </a:extLst>
          </p:cNvPr>
          <p:cNvPicPr>
            <a:picLocks noChangeAspect="1"/>
          </p:cNvPicPr>
          <p:nvPr/>
        </p:nvPicPr>
        <p:blipFill>
          <a:blip r:embed="rId3"/>
          <a:stretch>
            <a:fillRect/>
          </a:stretch>
        </p:blipFill>
        <p:spPr>
          <a:xfrm>
            <a:off x="103905" y="3702501"/>
            <a:ext cx="5124588" cy="2445536"/>
          </a:xfrm>
          <a:prstGeom prst="rect">
            <a:avLst/>
          </a:prstGeom>
        </p:spPr>
      </p:pic>
      <p:sp>
        <p:nvSpPr>
          <p:cNvPr id="9" name="TextBox 8">
            <a:extLst>
              <a:ext uri="{FF2B5EF4-FFF2-40B4-BE49-F238E27FC236}">
                <a16:creationId xmlns:a16="http://schemas.microsoft.com/office/drawing/2014/main" id="{CDBD88CD-7222-4F35-B176-C3457FDF6502}"/>
              </a:ext>
            </a:extLst>
          </p:cNvPr>
          <p:cNvSpPr txBox="1"/>
          <p:nvPr/>
        </p:nvSpPr>
        <p:spPr>
          <a:xfrm>
            <a:off x="3170535" y="5786105"/>
            <a:ext cx="2100127"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1" u="none" strike="noStrike" kern="0" cap="none" spc="0" normalizeH="0" baseline="0" noProof="0" dirty="0">
                <a:ln>
                  <a:noFill/>
                </a:ln>
                <a:solidFill>
                  <a:srgbClr val="0079CE"/>
                </a:solidFill>
                <a:effectLst/>
                <a:uLnTx/>
                <a:uFillTx/>
              </a:rPr>
              <a:t>Calculated Coil Field</a:t>
            </a:r>
          </a:p>
        </p:txBody>
      </p:sp>
      <p:sp>
        <p:nvSpPr>
          <p:cNvPr id="10" name="TextBox 9">
            <a:extLst>
              <a:ext uri="{FF2B5EF4-FFF2-40B4-BE49-F238E27FC236}">
                <a16:creationId xmlns:a16="http://schemas.microsoft.com/office/drawing/2014/main" id="{19A8F981-F486-47A0-A0F2-050AA401F0B3}"/>
              </a:ext>
            </a:extLst>
          </p:cNvPr>
          <p:cNvSpPr txBox="1"/>
          <p:nvPr/>
        </p:nvSpPr>
        <p:spPr>
          <a:xfrm>
            <a:off x="2979155" y="901328"/>
            <a:ext cx="2128596"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1" u="none" strike="noStrike" kern="0" cap="none" spc="0" normalizeH="0" baseline="0" noProof="0" dirty="0">
                <a:ln>
                  <a:noFill/>
                </a:ln>
                <a:solidFill>
                  <a:srgbClr val="0079CE"/>
                </a:solidFill>
                <a:effectLst/>
                <a:uLnTx/>
                <a:uFillTx/>
              </a:rPr>
              <a:t>Field Measurements</a:t>
            </a:r>
          </a:p>
        </p:txBody>
      </p:sp>
      <p:pic>
        <p:nvPicPr>
          <p:cNvPr id="11" name="Picture 10">
            <a:extLst>
              <a:ext uri="{FF2B5EF4-FFF2-40B4-BE49-F238E27FC236}">
                <a16:creationId xmlns:a16="http://schemas.microsoft.com/office/drawing/2014/main" id="{E35EFFCA-0895-4556-8C0D-64CFDB2090C7}"/>
              </a:ext>
            </a:extLst>
          </p:cNvPr>
          <p:cNvPicPr>
            <a:picLocks noChangeAspect="1"/>
          </p:cNvPicPr>
          <p:nvPr/>
        </p:nvPicPr>
        <p:blipFill>
          <a:blip r:embed="rId4"/>
          <a:stretch>
            <a:fillRect/>
          </a:stretch>
        </p:blipFill>
        <p:spPr>
          <a:xfrm>
            <a:off x="5758595" y="3214515"/>
            <a:ext cx="6431239" cy="2207408"/>
          </a:xfrm>
          <a:prstGeom prst="rect">
            <a:avLst/>
          </a:prstGeom>
        </p:spPr>
      </p:pic>
      <p:sp>
        <p:nvSpPr>
          <p:cNvPr id="12" name="TextBox 11">
            <a:extLst>
              <a:ext uri="{FF2B5EF4-FFF2-40B4-BE49-F238E27FC236}">
                <a16:creationId xmlns:a16="http://schemas.microsoft.com/office/drawing/2014/main" id="{F558ABD1-CAC5-431C-9082-BE3E71228C32}"/>
              </a:ext>
            </a:extLst>
          </p:cNvPr>
          <p:cNvSpPr txBox="1"/>
          <p:nvPr/>
        </p:nvSpPr>
        <p:spPr>
          <a:xfrm>
            <a:off x="5871744" y="5421923"/>
            <a:ext cx="6234401" cy="369332"/>
          </a:xfrm>
          <a:prstGeom prst="rect">
            <a:avLst/>
          </a:prstGeom>
          <a:solidFill>
            <a:sysClr val="window" lastClr="FFFFFF"/>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1" u="none" strike="noStrike" kern="0" cap="none" spc="0" normalizeH="0" baseline="0" noProof="0" dirty="0">
                <a:ln>
                  <a:noFill/>
                </a:ln>
                <a:solidFill>
                  <a:srgbClr val="0079CE"/>
                </a:solidFill>
                <a:effectLst/>
                <a:uLnTx/>
                <a:uFillTx/>
              </a:rPr>
              <a:t>Tapered Quadrupole – no training, reached 960 A short sample</a:t>
            </a:r>
          </a:p>
        </p:txBody>
      </p:sp>
      <p:sp>
        <p:nvSpPr>
          <p:cNvPr id="13" name="TextBox 12">
            <a:extLst>
              <a:ext uri="{FF2B5EF4-FFF2-40B4-BE49-F238E27FC236}">
                <a16:creationId xmlns:a16="http://schemas.microsoft.com/office/drawing/2014/main" id="{66CEC34A-5809-4358-8CAB-D322590D5CEF}"/>
              </a:ext>
            </a:extLst>
          </p:cNvPr>
          <p:cNvSpPr txBox="1"/>
          <p:nvPr/>
        </p:nvSpPr>
        <p:spPr>
          <a:xfrm>
            <a:off x="5658760" y="721990"/>
            <a:ext cx="6413633" cy="2262158"/>
          </a:xfrm>
          <a:prstGeom prst="rect">
            <a:avLst/>
          </a:prstGeom>
          <a:noFill/>
        </p:spPr>
        <p:txBody>
          <a:bodyPr wrap="square" rtlCol="0">
            <a:spAutoFit/>
          </a:bodyPr>
          <a:lstStyle/>
          <a:p>
            <a:pPr marL="285750" marR="0" lvl="0" indent="-285750" defTabSz="91440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1800" b="0" i="0" u="none" strike="noStrike" kern="0" cap="none" spc="20" normalizeH="0" baseline="0" noProof="0" dirty="0">
                <a:ln>
                  <a:noFill/>
                </a:ln>
                <a:solidFill>
                  <a:prstClr val="black"/>
                </a:solidFill>
                <a:effectLst/>
                <a:uLnTx/>
                <a:uFillTx/>
              </a:rPr>
              <a:t>Tapered coils are used for some of the EIC low-</a:t>
            </a:r>
            <a:r>
              <a:rPr kumimoji="0" lang="el-GR" sz="1800" b="0" i="0" u="none" strike="noStrike" kern="0" cap="none" spc="20" normalizeH="0" baseline="0" noProof="0" dirty="0">
                <a:ln>
                  <a:noFill/>
                </a:ln>
                <a:solidFill>
                  <a:prstClr val="black"/>
                </a:solidFill>
                <a:effectLst/>
                <a:uLnTx/>
                <a:uFillTx/>
              </a:rPr>
              <a:t>β</a:t>
            </a:r>
            <a:r>
              <a:rPr kumimoji="0" lang="en-US" sz="1800" b="0" i="0" u="none" strike="noStrike" kern="0" cap="none" spc="20" normalizeH="0" baseline="0" noProof="0" dirty="0">
                <a:ln>
                  <a:noFill/>
                </a:ln>
                <a:solidFill>
                  <a:prstClr val="black"/>
                </a:solidFill>
                <a:effectLst/>
                <a:uLnTx/>
                <a:uFillTx/>
              </a:rPr>
              <a:t> quads       that are closest </a:t>
            </a:r>
            <a:r>
              <a:rPr kumimoji="0" lang="en-US" sz="1800" b="0" i="0" u="none" strike="noStrike" kern="0" cap="none" spc="0" normalizeH="0" baseline="0" noProof="0" dirty="0">
                <a:ln>
                  <a:noFill/>
                </a:ln>
                <a:solidFill>
                  <a:prstClr val="black"/>
                </a:solidFill>
                <a:effectLst/>
                <a:uLnTx/>
                <a:uFillTx/>
              </a:rPr>
              <a:t>to the IP (Q1APR/Q1ER).</a:t>
            </a:r>
          </a:p>
          <a:p>
            <a:pPr marL="285750" marR="0" lvl="0" indent="-285750" defTabSz="91440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1800" b="0" i="0" u="none" strike="noStrike" kern="0" cap="none" spc="30" normalizeH="0" baseline="0" noProof="0" dirty="0">
                <a:ln>
                  <a:noFill/>
                </a:ln>
                <a:solidFill>
                  <a:prstClr val="black"/>
                </a:solidFill>
                <a:effectLst/>
                <a:uLnTx/>
                <a:uFillTx/>
              </a:rPr>
              <a:t>To fit inside limited space, we use Double Helical coils produced via </a:t>
            </a:r>
            <a:r>
              <a:rPr kumimoji="0" lang="en-US" sz="1800" b="0" i="0" u="none" strike="noStrike" kern="0" cap="none" spc="0" normalizeH="0" baseline="0" noProof="0" dirty="0">
                <a:ln>
                  <a:noFill/>
                </a:ln>
                <a:solidFill>
                  <a:prstClr val="black"/>
                </a:solidFill>
                <a:effectLst/>
                <a:uLnTx/>
                <a:uFillTx/>
              </a:rPr>
              <a:t>the BNL Direct Wind process (see below).</a:t>
            </a:r>
          </a:p>
          <a:p>
            <a:pPr marL="285750" marR="0" lvl="0" indent="-285750" defTabSz="91440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R&amp;D Test Coil: 4 layers, aperture varies from 60 to 80 mm over its 0.4 m length, gradient is 43 T/m (30-40 mm inner radius).</a:t>
            </a:r>
          </a:p>
          <a:p>
            <a:pPr marL="285750" marR="0" lvl="0" indent="-285750" defTabSz="91440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Although aperture varies, </a:t>
            </a:r>
            <a:r>
              <a:rPr kumimoji="0" lang="en-US" sz="1800" b="0" i="0" u="sng" strike="noStrike" kern="0" cap="none" spc="0" normalizeH="0" baseline="0" noProof="0" dirty="0">
                <a:ln>
                  <a:noFill/>
                </a:ln>
                <a:solidFill>
                  <a:prstClr val="black"/>
                </a:solidFill>
                <a:effectLst/>
                <a:uLnTx/>
                <a:uFillTx/>
              </a:rPr>
              <a:t>the gradient is maintained constant</a:t>
            </a:r>
            <a:r>
              <a:rPr kumimoji="0" lang="en-US" sz="1800" b="0" i="0" u="none" strike="noStrike" kern="0" cap="none" spc="0" normalizeH="0" baseline="0" noProof="0" dirty="0">
                <a:ln>
                  <a:noFill/>
                </a:ln>
                <a:solidFill>
                  <a:prstClr val="black"/>
                </a:solidFill>
                <a:effectLst/>
                <a:uLnTx/>
                <a:uFillTx/>
              </a:rPr>
              <a:t>.</a:t>
            </a:r>
          </a:p>
        </p:txBody>
      </p:sp>
      <p:sp>
        <p:nvSpPr>
          <p:cNvPr id="14" name="TextBox 13">
            <a:extLst>
              <a:ext uri="{FF2B5EF4-FFF2-40B4-BE49-F238E27FC236}">
                <a16:creationId xmlns:a16="http://schemas.microsoft.com/office/drawing/2014/main" id="{1A414225-A2CD-496D-88A1-404936D36614}"/>
              </a:ext>
            </a:extLst>
          </p:cNvPr>
          <p:cNvSpPr txBox="1"/>
          <p:nvPr/>
        </p:nvSpPr>
        <p:spPr>
          <a:xfrm>
            <a:off x="5666806" y="5837297"/>
            <a:ext cx="6779895" cy="369332"/>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600"/>
              </a:spcAft>
              <a:buClrTx/>
              <a:buSzTx/>
              <a:buFontTx/>
              <a:buNone/>
              <a:tabLst/>
              <a:defRPr/>
            </a:pPr>
            <a:r>
              <a:rPr kumimoji="0" lang="en-US" sz="1800" b="1" i="0" u="none" strike="noStrike" kern="0" cap="none" spc="30" normalizeH="0" baseline="0" noProof="0" dirty="0">
                <a:ln>
                  <a:noFill/>
                </a:ln>
                <a:solidFill>
                  <a:srgbClr val="008000"/>
                </a:solidFill>
                <a:effectLst/>
                <a:uLnTx/>
                <a:uFillTx/>
              </a:rPr>
              <a:t>H. Witte </a:t>
            </a:r>
            <a:r>
              <a:rPr kumimoji="0" lang="en-US" sz="1800" b="1" i="1" u="none" strike="noStrike" kern="0" cap="none" spc="30" normalizeH="0" baseline="0" noProof="0" dirty="0">
                <a:ln>
                  <a:noFill/>
                </a:ln>
                <a:solidFill>
                  <a:srgbClr val="008000"/>
                </a:solidFill>
                <a:effectLst/>
                <a:uLnTx/>
                <a:uFillTx/>
              </a:rPr>
              <a:t>et.al. </a:t>
            </a:r>
            <a:r>
              <a:rPr kumimoji="0" lang="en-US" sz="1800" b="1" i="0" u="none" strike="noStrike" kern="0" cap="none" spc="30" normalizeH="0" baseline="0" noProof="0" dirty="0">
                <a:ln>
                  <a:noFill/>
                </a:ln>
                <a:solidFill>
                  <a:srgbClr val="008000"/>
                </a:solidFill>
                <a:effectLst/>
                <a:uLnTx/>
                <a:uFillTx/>
              </a:rPr>
              <a:t>http://dx.doi.org/10.1109/TASC.2019.2902982.</a:t>
            </a:r>
          </a:p>
        </p:txBody>
      </p:sp>
    </p:spTree>
    <p:extLst>
      <p:ext uri="{BB962C8B-B14F-4D97-AF65-F5344CB8AC3E}">
        <p14:creationId xmlns:p14="http://schemas.microsoft.com/office/powerpoint/2010/main" val="29172081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8A38634-6CFE-9947-8EE6-5E29D363CD0D}"/>
              </a:ext>
            </a:extLst>
          </p:cNvPr>
          <p:cNvSpPr>
            <a:spLocks noGrp="1"/>
          </p:cNvSpPr>
          <p:nvPr>
            <p:ph type="sldNum" sz="quarter" idx="12"/>
          </p:nvPr>
        </p:nvSpPr>
        <p:spPr/>
        <p:txBody>
          <a:bodyPr/>
          <a:lstStyle/>
          <a:p>
            <a:fld id="{716D9922-87B3-6043-9531-5184EA303DC1}" type="slidenum">
              <a:rPr lang="en-US" smtClean="0"/>
              <a:t>14</a:t>
            </a:fld>
            <a:endParaRPr lang="en-US"/>
          </a:p>
        </p:txBody>
      </p:sp>
      <p:sp>
        <p:nvSpPr>
          <p:cNvPr id="2" name="TextBox 1">
            <a:extLst>
              <a:ext uri="{FF2B5EF4-FFF2-40B4-BE49-F238E27FC236}">
                <a16:creationId xmlns:a16="http://schemas.microsoft.com/office/drawing/2014/main" id="{765D3A31-79D8-4ECF-814B-33B0D662B0E5}"/>
              </a:ext>
            </a:extLst>
          </p:cNvPr>
          <p:cNvSpPr txBox="1"/>
          <p:nvPr/>
        </p:nvSpPr>
        <p:spPr>
          <a:xfrm>
            <a:off x="10609384" y="6519446"/>
            <a:ext cx="1236785" cy="323165"/>
          </a:xfrm>
          <a:prstGeom prst="rect">
            <a:avLst/>
          </a:prstGeom>
          <a:noFill/>
        </p:spPr>
        <p:txBody>
          <a:bodyPr wrap="square" rtlCol="0">
            <a:spAutoFit/>
          </a:bodyPr>
          <a:lstStyle/>
          <a:p>
            <a:r>
              <a:rPr lang="en-US" sz="1500" i="1" spc="100" dirty="0">
                <a:latin typeface="Arial Black" panose="020B0A04020102020204" pitchFamily="34" charset="0"/>
              </a:rPr>
              <a:t>ATRO</a:t>
            </a:r>
          </a:p>
        </p:txBody>
      </p:sp>
      <p:sp>
        <p:nvSpPr>
          <p:cNvPr id="4" name="Title 4">
            <a:extLst>
              <a:ext uri="{FF2B5EF4-FFF2-40B4-BE49-F238E27FC236}">
                <a16:creationId xmlns:a16="http://schemas.microsoft.com/office/drawing/2014/main" id="{FDEA09F1-E72B-483E-A1DD-595CC03DAAE3}"/>
              </a:ext>
            </a:extLst>
          </p:cNvPr>
          <p:cNvSpPr txBox="1">
            <a:spLocks/>
          </p:cNvSpPr>
          <p:nvPr/>
        </p:nvSpPr>
        <p:spPr>
          <a:xfrm>
            <a:off x="0" y="13576"/>
            <a:ext cx="12192000" cy="1175887"/>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4400" kern="1200">
                <a:solidFill>
                  <a:srgbClr val="30519D"/>
                </a:solidFill>
                <a:latin typeface="Arial" charset="0"/>
                <a:ea typeface="Arial" charset="0"/>
                <a:cs typeface="Arial" charset="0"/>
              </a:defRPr>
            </a:lvl1pPr>
          </a:lstStyle>
          <a:p>
            <a:pPr marL="0" marR="0" lvl="0" indent="0" algn="ctr" defTabSz="914400" rtl="0" eaLnBrk="1" fontAlgn="auto" latinLnBrk="0" hangingPunct="1">
              <a:lnSpc>
                <a:spcPct val="95000"/>
              </a:lnSpc>
              <a:spcBef>
                <a:spcPct val="0"/>
              </a:spcBef>
              <a:spcAft>
                <a:spcPts val="0"/>
              </a:spcAft>
              <a:buClrTx/>
              <a:buSzTx/>
              <a:buFontTx/>
              <a:buNone/>
              <a:tabLst/>
              <a:defRPr/>
            </a:pPr>
            <a:r>
              <a:rPr kumimoji="0" lang="en-US" sz="4000" b="0" i="0" u="none" strike="noStrike" kern="1200" cap="none" spc="0" normalizeH="0" baseline="0" noProof="0">
                <a:ln>
                  <a:noFill/>
                </a:ln>
                <a:solidFill>
                  <a:srgbClr val="30519D"/>
                </a:solidFill>
                <a:effectLst/>
                <a:uLnTx/>
                <a:uFillTx/>
                <a:latin typeface="Arial" charset="0"/>
                <a:cs typeface="Arial" charset="0"/>
              </a:rPr>
              <a:t>CERN FCC-ee FF Magnets: Double Helical Baseline</a:t>
            </a:r>
            <a:endParaRPr kumimoji="0" lang="en-US" sz="4000" b="0" i="0" u="none" strike="noStrike" kern="1200" cap="none" spc="0" normalizeH="0" baseline="0" noProof="0" dirty="0">
              <a:ln>
                <a:noFill/>
              </a:ln>
              <a:solidFill>
                <a:srgbClr val="30519D"/>
              </a:solidFill>
              <a:effectLst/>
              <a:uLnTx/>
              <a:uFillTx/>
              <a:latin typeface="Arial" charset="0"/>
              <a:cs typeface="Arial" charset="0"/>
            </a:endParaRPr>
          </a:p>
        </p:txBody>
      </p:sp>
      <p:grpSp>
        <p:nvGrpSpPr>
          <p:cNvPr id="19" name="Group 18">
            <a:extLst>
              <a:ext uri="{FF2B5EF4-FFF2-40B4-BE49-F238E27FC236}">
                <a16:creationId xmlns:a16="http://schemas.microsoft.com/office/drawing/2014/main" id="{8E6DB05A-D7EC-4E75-A31B-DB96DCBE4837}"/>
              </a:ext>
            </a:extLst>
          </p:cNvPr>
          <p:cNvGrpSpPr/>
          <p:nvPr/>
        </p:nvGrpSpPr>
        <p:grpSpPr>
          <a:xfrm>
            <a:off x="7704204" y="526541"/>
            <a:ext cx="4065641" cy="1982082"/>
            <a:chOff x="1654734" y="619224"/>
            <a:chExt cx="5607369" cy="2713984"/>
          </a:xfrm>
        </p:grpSpPr>
        <p:grpSp>
          <p:nvGrpSpPr>
            <p:cNvPr id="20" name="Group 19">
              <a:extLst>
                <a:ext uri="{FF2B5EF4-FFF2-40B4-BE49-F238E27FC236}">
                  <a16:creationId xmlns:a16="http://schemas.microsoft.com/office/drawing/2014/main" id="{EB8D7B90-1C41-490C-A676-4841BCD1469E}"/>
                </a:ext>
              </a:extLst>
            </p:cNvPr>
            <p:cNvGrpSpPr/>
            <p:nvPr/>
          </p:nvGrpSpPr>
          <p:grpSpPr>
            <a:xfrm>
              <a:off x="1654734" y="619224"/>
              <a:ext cx="5607369" cy="2713984"/>
              <a:chOff x="1601230" y="589846"/>
              <a:chExt cx="5607369" cy="2713984"/>
            </a:xfrm>
          </p:grpSpPr>
          <p:pic>
            <p:nvPicPr>
              <p:cNvPr id="25" name="Content Placeholder 3">
                <a:extLst>
                  <a:ext uri="{FF2B5EF4-FFF2-40B4-BE49-F238E27FC236}">
                    <a16:creationId xmlns:a16="http://schemas.microsoft.com/office/drawing/2014/main" id="{9D448492-D2C1-4930-AAF7-954BB1F99B5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01230" y="839899"/>
                <a:ext cx="5607369" cy="2463931"/>
              </a:xfrm>
              <a:prstGeom prst="rect">
                <a:avLst/>
              </a:prstGeom>
            </p:spPr>
          </p:pic>
          <p:sp>
            <p:nvSpPr>
              <p:cNvPr id="26" name="TextBox 25">
                <a:extLst>
                  <a:ext uri="{FF2B5EF4-FFF2-40B4-BE49-F238E27FC236}">
                    <a16:creationId xmlns:a16="http://schemas.microsoft.com/office/drawing/2014/main" id="{0CFB8924-E2DC-4D7F-9455-E36FB29DFBE3}"/>
                  </a:ext>
                </a:extLst>
              </p:cNvPr>
              <p:cNvSpPr txBox="1"/>
              <p:nvPr/>
            </p:nvSpPr>
            <p:spPr>
              <a:xfrm rot="20668023">
                <a:off x="3309237" y="2363173"/>
                <a:ext cx="1189249" cy="384606"/>
              </a:xfrm>
              <a:prstGeom prst="rect">
                <a:avLst/>
              </a:prstGeom>
              <a:noFill/>
              <a:ln w="57150">
                <a:noFill/>
              </a:ln>
            </p:spPr>
            <p:txBody>
              <a:bodyPr wrap="square" rtlCol="0">
                <a:spAutoFit/>
              </a:bodyPr>
              <a:lstStyle/>
              <a:p>
                <a:pPr marL="0" marR="0" lvl="0" indent="0" algn="ctr" defTabSz="914378" eaLnBrk="0" fontAlgn="base" latinLnBrk="0" hangingPunct="0">
                  <a:lnSpc>
                    <a:spcPct val="100000"/>
                  </a:lnSpc>
                  <a:spcBef>
                    <a:spcPct val="0"/>
                  </a:spcBef>
                  <a:spcAft>
                    <a:spcPct val="0"/>
                  </a:spcAft>
                  <a:buClrTx/>
                  <a:buSzTx/>
                  <a:buFontTx/>
                  <a:buNone/>
                  <a:tabLst/>
                  <a:defRPr/>
                </a:pPr>
                <a:r>
                  <a:rPr kumimoji="0" lang="en-GB" sz="1100" b="0" i="0" u="none" strike="noStrike" kern="0" cap="none" spc="0" normalizeH="0" baseline="0" noProof="0" dirty="0" err="1">
                    <a:ln>
                      <a:noFill/>
                    </a:ln>
                    <a:solidFill>
                      <a:prstClr val="black">
                        <a:lumMod val="65000"/>
                        <a:lumOff val="35000"/>
                      </a:prstClr>
                    </a:solidFill>
                    <a:effectLst/>
                    <a:uLnTx/>
                    <a:uFillTx/>
                    <a:ea typeface="ＭＳ Ｐゴシック" charset="0"/>
                  </a:rPr>
                  <a:t>Lumical</a:t>
                </a:r>
                <a:endParaRPr kumimoji="0" lang="en-GB" sz="1100" b="0" i="0" u="none" strike="noStrike" kern="0" cap="none" spc="0" normalizeH="0" baseline="0" noProof="0" dirty="0">
                  <a:ln>
                    <a:noFill/>
                  </a:ln>
                  <a:solidFill>
                    <a:prstClr val="black">
                      <a:lumMod val="65000"/>
                      <a:lumOff val="35000"/>
                    </a:prstClr>
                  </a:solidFill>
                  <a:effectLst/>
                  <a:uLnTx/>
                  <a:uFillTx/>
                  <a:ea typeface="ＭＳ Ｐゴシック" charset="0"/>
                </a:endParaRPr>
              </a:p>
            </p:txBody>
          </p:sp>
          <p:sp>
            <p:nvSpPr>
              <p:cNvPr id="27" name="TextBox 26">
                <a:extLst>
                  <a:ext uri="{FF2B5EF4-FFF2-40B4-BE49-F238E27FC236}">
                    <a16:creationId xmlns:a16="http://schemas.microsoft.com/office/drawing/2014/main" id="{1948459F-F2A3-49C9-A9C8-01144DC8993A}"/>
                  </a:ext>
                </a:extLst>
              </p:cNvPr>
              <p:cNvSpPr txBox="1"/>
              <p:nvPr/>
            </p:nvSpPr>
            <p:spPr>
              <a:xfrm rot="20331048">
                <a:off x="3367442" y="1104603"/>
                <a:ext cx="2037967" cy="633468"/>
              </a:xfrm>
              <a:prstGeom prst="rect">
                <a:avLst/>
              </a:prstGeom>
              <a:noFill/>
              <a:ln w="57150">
                <a:noFill/>
              </a:ln>
            </p:spPr>
            <p:txBody>
              <a:bodyPr wrap="square" rtlCol="0">
                <a:spAutoFit/>
              </a:bodyPr>
              <a:lstStyle/>
              <a:p>
                <a:pPr marL="0" marR="0" lvl="0" indent="0" algn="ctr" defTabSz="914378" eaLnBrk="0" fontAlgn="base" latinLnBrk="0" hangingPunct="0">
                  <a:lnSpc>
                    <a:spcPct val="100000"/>
                  </a:lnSpc>
                  <a:spcBef>
                    <a:spcPct val="0"/>
                  </a:spcBef>
                  <a:spcAft>
                    <a:spcPct val="0"/>
                  </a:spcAft>
                  <a:buClrTx/>
                  <a:buSzTx/>
                  <a:buFontTx/>
                  <a:buNone/>
                  <a:tabLst/>
                  <a:defRPr/>
                </a:pPr>
                <a:r>
                  <a:rPr kumimoji="0" lang="en-GB" sz="1100" b="0" i="0" u="none" strike="noStrike" kern="0" cap="none" spc="0" normalizeH="0" baseline="0" noProof="0" dirty="0">
                    <a:ln>
                      <a:noFill/>
                    </a:ln>
                    <a:solidFill>
                      <a:srgbClr val="7030A0"/>
                    </a:solidFill>
                    <a:effectLst/>
                    <a:uLnTx/>
                    <a:uFillTx/>
                    <a:ea typeface="ＭＳ Ｐゴシック" charset="0"/>
                  </a:rPr>
                  <a:t>Compensating solenoid</a:t>
                </a:r>
              </a:p>
            </p:txBody>
          </p:sp>
          <p:sp>
            <p:nvSpPr>
              <p:cNvPr id="28" name="TextBox 27">
                <a:extLst>
                  <a:ext uri="{FF2B5EF4-FFF2-40B4-BE49-F238E27FC236}">
                    <a16:creationId xmlns:a16="http://schemas.microsoft.com/office/drawing/2014/main" id="{9E81F31D-7F7E-4A3F-9521-69150A9C3B8A}"/>
                  </a:ext>
                </a:extLst>
              </p:cNvPr>
              <p:cNvSpPr txBox="1"/>
              <p:nvPr/>
            </p:nvSpPr>
            <p:spPr>
              <a:xfrm rot="20541562">
                <a:off x="5000112" y="589846"/>
                <a:ext cx="1791846" cy="633468"/>
              </a:xfrm>
              <a:prstGeom prst="rect">
                <a:avLst/>
              </a:prstGeom>
              <a:noFill/>
              <a:ln w="57150">
                <a:noFill/>
              </a:ln>
            </p:spPr>
            <p:txBody>
              <a:bodyPr wrap="square" rtlCol="0">
                <a:spAutoFit/>
              </a:bodyPr>
              <a:lstStyle/>
              <a:p>
                <a:pPr marL="0" marR="0" lvl="0" indent="0" algn="ctr" defTabSz="914378" eaLnBrk="0" fontAlgn="base" latinLnBrk="0" hangingPunct="0">
                  <a:lnSpc>
                    <a:spcPct val="100000"/>
                  </a:lnSpc>
                  <a:spcBef>
                    <a:spcPct val="0"/>
                  </a:spcBef>
                  <a:spcAft>
                    <a:spcPct val="0"/>
                  </a:spcAft>
                  <a:buClrTx/>
                  <a:buSzTx/>
                  <a:buFontTx/>
                  <a:buNone/>
                  <a:tabLst/>
                  <a:defRPr/>
                </a:pPr>
                <a:r>
                  <a:rPr kumimoji="0" lang="en-GB" sz="1100" b="0" i="0" u="none" strike="noStrike" kern="0" cap="none" spc="0" normalizeH="0" baseline="0" noProof="0" dirty="0">
                    <a:ln>
                      <a:noFill/>
                    </a:ln>
                    <a:solidFill>
                      <a:srgbClr val="0070C0"/>
                    </a:solidFill>
                    <a:effectLst/>
                    <a:uLnTx/>
                    <a:uFillTx/>
                    <a:ea typeface="ＭＳ Ｐゴシック" charset="0"/>
                  </a:rPr>
                  <a:t>screening</a:t>
                </a:r>
              </a:p>
              <a:p>
                <a:pPr marL="0" marR="0" lvl="0" indent="0" algn="ctr" defTabSz="914378" eaLnBrk="0" fontAlgn="base" latinLnBrk="0" hangingPunct="0">
                  <a:lnSpc>
                    <a:spcPct val="100000"/>
                  </a:lnSpc>
                  <a:spcBef>
                    <a:spcPct val="0"/>
                  </a:spcBef>
                  <a:spcAft>
                    <a:spcPct val="0"/>
                  </a:spcAft>
                  <a:buClrTx/>
                  <a:buSzTx/>
                  <a:buFontTx/>
                  <a:buNone/>
                  <a:tabLst/>
                  <a:defRPr/>
                </a:pPr>
                <a:r>
                  <a:rPr kumimoji="0" lang="en-GB" sz="1100" b="0" i="0" u="none" strike="noStrike" kern="0" cap="none" spc="0" normalizeH="0" baseline="0" noProof="0" dirty="0">
                    <a:ln>
                      <a:noFill/>
                    </a:ln>
                    <a:solidFill>
                      <a:srgbClr val="0070C0"/>
                    </a:solidFill>
                    <a:effectLst/>
                    <a:uLnTx/>
                    <a:uFillTx/>
                    <a:ea typeface="ＭＳ Ｐゴシック" charset="0"/>
                  </a:rPr>
                  <a:t> solenoid</a:t>
                </a:r>
              </a:p>
            </p:txBody>
          </p:sp>
          <p:sp>
            <p:nvSpPr>
              <p:cNvPr id="29" name="TextBox 28">
                <a:extLst>
                  <a:ext uri="{FF2B5EF4-FFF2-40B4-BE49-F238E27FC236}">
                    <a16:creationId xmlns:a16="http://schemas.microsoft.com/office/drawing/2014/main" id="{11171D62-FE82-465B-BEF6-E6D90A0E08E0}"/>
                  </a:ext>
                </a:extLst>
              </p:cNvPr>
              <p:cNvSpPr txBox="1"/>
              <p:nvPr/>
            </p:nvSpPr>
            <p:spPr>
              <a:xfrm rot="20614176">
                <a:off x="5860031" y="1219697"/>
                <a:ext cx="982986" cy="409342"/>
              </a:xfrm>
              <a:prstGeom prst="rect">
                <a:avLst/>
              </a:prstGeom>
              <a:noFill/>
              <a:ln w="12700">
                <a:noFill/>
              </a:ln>
            </p:spPr>
            <p:txBody>
              <a:bodyPr wrap="square" rtlCol="0">
                <a:spAutoFit/>
              </a:bodyPr>
              <a:lstStyle/>
              <a:p>
                <a:pPr marL="0" marR="0" lvl="0" indent="0" defTabSz="914378" eaLnBrk="0" fontAlgn="base" latinLnBrk="0" hangingPunct="0">
                  <a:lnSpc>
                    <a:spcPct val="100000"/>
                  </a:lnSpc>
                  <a:spcBef>
                    <a:spcPct val="0"/>
                  </a:spcBef>
                  <a:spcAft>
                    <a:spcPct val="0"/>
                  </a:spcAft>
                  <a:buClrTx/>
                  <a:buSzTx/>
                  <a:buFontTx/>
                  <a:buNone/>
                  <a:tabLst/>
                  <a:defRPr/>
                </a:pPr>
                <a:r>
                  <a:rPr kumimoji="0" lang="en-GB" sz="1600" b="1" i="0" u="none" strike="noStrike" kern="0" cap="none" spc="0" normalizeH="0" baseline="0" noProof="0">
                    <a:ln>
                      <a:noFill/>
                    </a:ln>
                    <a:solidFill>
                      <a:prstClr val="white"/>
                    </a:solidFill>
                    <a:effectLst/>
                    <a:uLnTx/>
                    <a:uFillTx/>
                    <a:ea typeface="ＭＳ Ｐゴシック" charset="0"/>
                  </a:rPr>
                  <a:t>QC1</a:t>
                </a:r>
              </a:p>
            </p:txBody>
          </p:sp>
        </p:grpSp>
        <p:sp>
          <p:nvSpPr>
            <p:cNvPr id="21" name="TextBox 20">
              <a:extLst>
                <a:ext uri="{FF2B5EF4-FFF2-40B4-BE49-F238E27FC236}">
                  <a16:creationId xmlns:a16="http://schemas.microsoft.com/office/drawing/2014/main" id="{3ED98951-1B11-4A90-9F36-902790B545FF}"/>
                </a:ext>
              </a:extLst>
            </p:cNvPr>
            <p:cNvSpPr txBox="1"/>
            <p:nvPr/>
          </p:nvSpPr>
          <p:spPr>
            <a:xfrm rot="20020790">
              <a:off x="2285717" y="2120022"/>
              <a:ext cx="1030977" cy="33491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prstClr val="black"/>
                  </a:solidFill>
                  <a:effectLst/>
                  <a:uLnTx/>
                  <a:uFillTx/>
                </a:rPr>
                <a:t>100 </a:t>
              </a:r>
              <a:r>
                <a:rPr kumimoji="0" lang="en-US" sz="1200" b="0" i="0" u="none" strike="noStrike" kern="0" cap="none" spc="0" normalizeH="0" baseline="0" noProof="0" err="1">
                  <a:ln>
                    <a:noFill/>
                  </a:ln>
                  <a:solidFill>
                    <a:prstClr val="black"/>
                  </a:solidFill>
                  <a:effectLst/>
                  <a:uLnTx/>
                  <a:uFillTx/>
                </a:rPr>
                <a:t>mrad</a:t>
              </a:r>
              <a:endParaRPr kumimoji="0" lang="en-US" sz="1200" b="0" i="0" u="none" strike="noStrike" kern="0" cap="none" spc="0" normalizeH="0" baseline="0" noProof="0">
                <a:ln>
                  <a:noFill/>
                </a:ln>
                <a:solidFill>
                  <a:prstClr val="black"/>
                </a:solidFill>
                <a:effectLst/>
                <a:uLnTx/>
                <a:uFillTx/>
              </a:endParaRPr>
            </a:p>
          </p:txBody>
        </p:sp>
        <p:cxnSp>
          <p:nvCxnSpPr>
            <p:cNvPr id="22" name="Straight Connector 21">
              <a:extLst>
                <a:ext uri="{FF2B5EF4-FFF2-40B4-BE49-F238E27FC236}">
                  <a16:creationId xmlns:a16="http://schemas.microsoft.com/office/drawing/2014/main" id="{4B7A42A1-8E0C-4438-A88B-AD8DF3E85237}"/>
                </a:ext>
              </a:extLst>
            </p:cNvPr>
            <p:cNvCxnSpPr/>
            <p:nvPr/>
          </p:nvCxnSpPr>
          <p:spPr>
            <a:xfrm flipV="1">
              <a:off x="2247096" y="2051222"/>
              <a:ext cx="1418742" cy="651372"/>
            </a:xfrm>
            <a:prstGeom prst="line">
              <a:avLst/>
            </a:prstGeom>
            <a:noFill/>
            <a:ln w="9525" cap="flat" cmpd="sng" algn="ctr">
              <a:solidFill>
                <a:sysClr val="windowText" lastClr="000000"/>
              </a:solidFill>
              <a:prstDash val="dash"/>
              <a:miter lim="800000"/>
            </a:ln>
            <a:effectLst/>
          </p:spPr>
        </p:cxnSp>
        <p:sp>
          <p:nvSpPr>
            <p:cNvPr id="23" name="TextBox 22">
              <a:extLst>
                <a:ext uri="{FF2B5EF4-FFF2-40B4-BE49-F238E27FC236}">
                  <a16:creationId xmlns:a16="http://schemas.microsoft.com/office/drawing/2014/main" id="{402E78B4-AE14-4572-8052-2AFC7434F0CD}"/>
                </a:ext>
              </a:extLst>
            </p:cNvPr>
            <p:cNvSpPr txBox="1"/>
            <p:nvPr/>
          </p:nvSpPr>
          <p:spPr>
            <a:xfrm>
              <a:off x="1927222" y="2744235"/>
              <a:ext cx="552797" cy="407230"/>
            </a:xfrm>
            <a:prstGeom prst="rect">
              <a:avLst/>
            </a:prstGeom>
            <a:noFill/>
            <a:ln>
              <a:no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rPr>
                <a:t>IP</a:t>
              </a:r>
            </a:p>
          </p:txBody>
        </p:sp>
        <p:sp>
          <p:nvSpPr>
            <p:cNvPr id="24" name="5-Point Star 30">
              <a:extLst>
                <a:ext uri="{FF2B5EF4-FFF2-40B4-BE49-F238E27FC236}">
                  <a16:creationId xmlns:a16="http://schemas.microsoft.com/office/drawing/2014/main" id="{25488660-FF05-47DE-A991-18F2F94604BE}"/>
                </a:ext>
              </a:extLst>
            </p:cNvPr>
            <p:cNvSpPr/>
            <p:nvPr/>
          </p:nvSpPr>
          <p:spPr>
            <a:xfrm>
              <a:off x="2108886" y="2609859"/>
              <a:ext cx="189470" cy="193283"/>
            </a:xfrm>
            <a:prstGeom prst="star5">
              <a:avLst/>
            </a:prstGeom>
            <a:solidFill>
              <a:srgbClr val="FFFD78"/>
            </a:solidFill>
            <a:ln w="6350" cap="flat" cmpd="sng" algn="ctr">
              <a:solidFill>
                <a:srgbClr val="4472C4"/>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grpSp>
      <p:grpSp>
        <p:nvGrpSpPr>
          <p:cNvPr id="30" name="Group 29">
            <a:extLst>
              <a:ext uri="{FF2B5EF4-FFF2-40B4-BE49-F238E27FC236}">
                <a16:creationId xmlns:a16="http://schemas.microsoft.com/office/drawing/2014/main" id="{71935591-FDBC-463D-BD5B-C09A4FF43FFC}"/>
              </a:ext>
            </a:extLst>
          </p:cNvPr>
          <p:cNvGrpSpPr/>
          <p:nvPr/>
        </p:nvGrpSpPr>
        <p:grpSpPr>
          <a:xfrm>
            <a:off x="7032009" y="2779377"/>
            <a:ext cx="5083561" cy="2567388"/>
            <a:chOff x="4923406" y="2515892"/>
            <a:chExt cx="4296789" cy="2391199"/>
          </a:xfrm>
        </p:grpSpPr>
        <p:pic>
          <p:nvPicPr>
            <p:cNvPr id="31" name="Immagine 12">
              <a:extLst>
                <a:ext uri="{FF2B5EF4-FFF2-40B4-BE49-F238E27FC236}">
                  <a16:creationId xmlns:a16="http://schemas.microsoft.com/office/drawing/2014/main" id="{911B198E-0808-48C1-9638-5F7035BF3A5A}"/>
                </a:ext>
              </a:extLst>
            </p:cNvPr>
            <p:cNvPicPr>
              <a:picLocks noChangeAspect="1"/>
            </p:cNvPicPr>
            <p:nvPr/>
          </p:nvPicPr>
          <p:blipFill>
            <a:blip r:embed="rId3"/>
            <a:stretch>
              <a:fillRect/>
            </a:stretch>
          </p:blipFill>
          <p:spPr>
            <a:xfrm>
              <a:off x="4923406" y="4317978"/>
              <a:ext cx="4296789" cy="589113"/>
            </a:xfrm>
            <a:prstGeom prst="rect">
              <a:avLst/>
            </a:prstGeom>
          </p:spPr>
        </p:pic>
        <p:pic>
          <p:nvPicPr>
            <p:cNvPr id="32" name="Picture 31">
              <a:extLst>
                <a:ext uri="{FF2B5EF4-FFF2-40B4-BE49-F238E27FC236}">
                  <a16:creationId xmlns:a16="http://schemas.microsoft.com/office/drawing/2014/main" id="{3720774E-FD11-42F4-AEFB-0CF64639EE7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561935" y="2515892"/>
              <a:ext cx="2478096" cy="1834434"/>
            </a:xfrm>
            <a:prstGeom prst="rect">
              <a:avLst/>
            </a:prstGeom>
          </p:spPr>
        </p:pic>
      </p:grpSp>
      <p:sp>
        <p:nvSpPr>
          <p:cNvPr id="37" name="TextBox 36">
            <a:extLst>
              <a:ext uri="{FF2B5EF4-FFF2-40B4-BE49-F238E27FC236}">
                <a16:creationId xmlns:a16="http://schemas.microsoft.com/office/drawing/2014/main" id="{F75A9A8B-7D86-42C9-8C8C-FD8BB5C31BB8}"/>
              </a:ext>
            </a:extLst>
          </p:cNvPr>
          <p:cNvSpPr txBox="1"/>
          <p:nvPr/>
        </p:nvSpPr>
        <p:spPr>
          <a:xfrm>
            <a:off x="8192532" y="5304402"/>
            <a:ext cx="2861232" cy="40011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sz="2000" b="0" i="0" u="none" strike="noStrike" kern="0" cap="none" spc="0" normalizeH="0" baseline="0" noProof="0" dirty="0">
                <a:ln>
                  <a:noFill/>
                </a:ln>
                <a:solidFill>
                  <a:prstClr val="black"/>
                </a:solidFill>
                <a:effectLst/>
                <a:uLnTx/>
                <a:uFillTx/>
              </a:rPr>
              <a:t>1.5 cm radius  z ± 12.5 cm</a:t>
            </a:r>
          </a:p>
        </p:txBody>
      </p:sp>
      <p:sp>
        <p:nvSpPr>
          <p:cNvPr id="38" name="TextBox 37">
            <a:extLst>
              <a:ext uri="{FF2B5EF4-FFF2-40B4-BE49-F238E27FC236}">
                <a16:creationId xmlns:a16="http://schemas.microsoft.com/office/drawing/2014/main" id="{2F59ACE5-976F-443F-A398-1E8FC0EF84FE}"/>
              </a:ext>
            </a:extLst>
          </p:cNvPr>
          <p:cNvSpPr txBox="1"/>
          <p:nvPr/>
        </p:nvSpPr>
        <p:spPr>
          <a:xfrm>
            <a:off x="7218403" y="5619770"/>
            <a:ext cx="4571998" cy="646331"/>
          </a:xfrm>
          <a:prstGeom prst="rect">
            <a:avLst/>
          </a:prstGeom>
          <a:solidFill>
            <a:srgbClr val="FFFFFF">
              <a:alpha val="25098"/>
            </a:srgbClr>
          </a:solidFill>
        </p:spPr>
        <p:txBody>
          <a:bodyPr wrap="square" rtlCol="0">
            <a:spAutoFit/>
          </a:bodyPr>
          <a:lstStyle/>
          <a:p>
            <a:pPr marL="0" marR="0" lvl="0" indent="0" algn="ctr" defTabSz="914400" eaLnBrk="1" fontAlgn="auto" latinLnBrk="0" hangingPunct="1">
              <a:lnSpc>
                <a:spcPct val="90000"/>
              </a:lnSpc>
              <a:spcBef>
                <a:spcPts val="0"/>
              </a:spcBef>
              <a:spcAft>
                <a:spcPts val="0"/>
              </a:spcAft>
              <a:buClrTx/>
              <a:buSzTx/>
              <a:buFontTx/>
              <a:buNone/>
              <a:tabLst/>
              <a:defRPr/>
            </a:pPr>
            <a:r>
              <a:rPr kumimoji="0" lang="it-IT" sz="2000" b="1" i="0" u="none" strike="noStrike" kern="0" cap="none" spc="0" normalizeH="0" baseline="0" noProof="0" dirty="0">
                <a:ln>
                  <a:noFill/>
                </a:ln>
                <a:solidFill>
                  <a:srgbClr val="0432FF"/>
                </a:solidFill>
                <a:effectLst/>
                <a:uLnTx/>
                <a:uFillTx/>
              </a:rPr>
              <a:t>Smaller central pipe: 1.0 cm for z ± 9 cm</a:t>
            </a:r>
          </a:p>
          <a:p>
            <a:pPr marL="0" marR="0" lvl="0" indent="0" algn="ctr" defTabSz="914400" eaLnBrk="1" fontAlgn="auto" latinLnBrk="0" hangingPunct="1">
              <a:lnSpc>
                <a:spcPct val="90000"/>
              </a:lnSpc>
              <a:spcBef>
                <a:spcPts val="0"/>
              </a:spcBef>
              <a:spcAft>
                <a:spcPts val="0"/>
              </a:spcAft>
              <a:buClrTx/>
              <a:buSzTx/>
              <a:buFontTx/>
              <a:buNone/>
              <a:tabLst/>
              <a:defRPr/>
            </a:pPr>
            <a:r>
              <a:rPr kumimoji="0" lang="it-IT" sz="2000" b="1" i="0" u="none" strike="noStrike" kern="0" cap="none" spc="0" normalizeH="0" baseline="0" noProof="0" dirty="0">
                <a:ln>
                  <a:noFill/>
                </a:ln>
                <a:solidFill>
                  <a:srgbClr val="0432FF"/>
                </a:solidFill>
                <a:effectLst/>
                <a:uLnTx/>
                <a:uFillTx/>
              </a:rPr>
              <a:t>(with taper starting at  z ± 40 cm from IP)</a:t>
            </a:r>
          </a:p>
        </p:txBody>
      </p:sp>
      <p:pic>
        <p:nvPicPr>
          <p:cNvPr id="43" name="Picture 42">
            <a:extLst>
              <a:ext uri="{FF2B5EF4-FFF2-40B4-BE49-F238E27FC236}">
                <a16:creationId xmlns:a16="http://schemas.microsoft.com/office/drawing/2014/main" id="{A106C474-B6CF-41AD-A28A-512EFBFEFA99}"/>
              </a:ext>
            </a:extLst>
          </p:cNvPr>
          <p:cNvPicPr>
            <a:picLocks noChangeAspect="1"/>
          </p:cNvPicPr>
          <p:nvPr/>
        </p:nvPicPr>
        <p:blipFill>
          <a:blip r:embed="rId5"/>
          <a:stretch>
            <a:fillRect/>
          </a:stretch>
        </p:blipFill>
        <p:spPr>
          <a:xfrm rot="2760000">
            <a:off x="6499860" y="1623321"/>
            <a:ext cx="4187293" cy="3143087"/>
          </a:xfrm>
          <a:prstGeom prst="rect">
            <a:avLst/>
          </a:prstGeom>
        </p:spPr>
      </p:pic>
      <p:sp>
        <p:nvSpPr>
          <p:cNvPr id="44" name="TextBox 43">
            <a:extLst>
              <a:ext uri="{FF2B5EF4-FFF2-40B4-BE49-F238E27FC236}">
                <a16:creationId xmlns:a16="http://schemas.microsoft.com/office/drawing/2014/main" id="{1A01B73D-40FC-4A81-94AF-236D49E0C8BF}"/>
              </a:ext>
            </a:extLst>
          </p:cNvPr>
          <p:cNvSpPr txBox="1"/>
          <p:nvPr/>
        </p:nvSpPr>
        <p:spPr>
          <a:xfrm>
            <a:off x="346513" y="6063514"/>
            <a:ext cx="5715239" cy="646331"/>
          </a:xfrm>
          <a:prstGeom prst="rect">
            <a:avLst/>
          </a:prstGeom>
          <a:solidFill>
            <a:srgbClr val="FFC000"/>
          </a:solidFill>
          <a:ln w="19050">
            <a:solidFill>
              <a:sysClr val="windowText" lastClr="000000"/>
            </a:solid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black"/>
                </a:solidFill>
                <a:effectLst/>
                <a:uLnTx/>
                <a:uFillTx/>
              </a:rPr>
              <a:t>We could use BNL Direct Wind technology to make double helical coils that by design eliminate magnetic cross talk.</a:t>
            </a:r>
          </a:p>
        </p:txBody>
      </p:sp>
      <p:sp>
        <p:nvSpPr>
          <p:cNvPr id="5" name="TextBox 4">
            <a:extLst>
              <a:ext uri="{FF2B5EF4-FFF2-40B4-BE49-F238E27FC236}">
                <a16:creationId xmlns:a16="http://schemas.microsoft.com/office/drawing/2014/main" id="{7ECE0B85-8638-481C-A431-F1C2BE7EC9C0}"/>
              </a:ext>
            </a:extLst>
          </p:cNvPr>
          <p:cNvSpPr txBox="1"/>
          <p:nvPr/>
        </p:nvSpPr>
        <p:spPr>
          <a:xfrm>
            <a:off x="1845110" y="4796494"/>
            <a:ext cx="1353384" cy="307777"/>
          </a:xfrm>
          <a:prstGeom prst="rect">
            <a:avLst/>
          </a:prstGeom>
          <a:noFill/>
          <a:ln>
            <a:noFill/>
          </a:ln>
        </p:spPr>
        <p:txBody>
          <a:bodyPr wrap="none" rtlCol="0">
            <a:spAutoFit/>
          </a:bodyPr>
          <a:lstStyle/>
          <a:p>
            <a:pPr marL="0" marR="0" lvl="0" indent="0" defTabSz="457154" eaLnBrk="1" fontAlgn="auto" latinLnBrk="0" hangingPunct="1">
              <a:lnSpc>
                <a:spcPct val="100000"/>
              </a:lnSpc>
              <a:spcBef>
                <a:spcPts val="0"/>
              </a:spcBef>
              <a:spcAft>
                <a:spcPts val="0"/>
              </a:spcAft>
              <a:buClrTx/>
              <a:buSzTx/>
              <a:buFontTx/>
              <a:buNone/>
              <a:tabLst/>
              <a:defRPr/>
            </a:pPr>
            <a:r>
              <a:rPr kumimoji="0" lang="it-IT" sz="1400" b="1" i="0" u="none" strike="noStrike" kern="0" cap="none" spc="0" normalizeH="0" baseline="0" noProof="0" dirty="0">
                <a:ln>
                  <a:noFill/>
                </a:ln>
                <a:solidFill>
                  <a:srgbClr val="70AD47">
                    <a:lumMod val="50000"/>
                  </a:srgbClr>
                </a:solidFill>
                <a:effectLst/>
                <a:uLnTx/>
                <a:uFillTx/>
              </a:rPr>
              <a:t>HOM absorbers</a:t>
            </a:r>
          </a:p>
        </p:txBody>
      </p:sp>
      <p:pic>
        <p:nvPicPr>
          <p:cNvPr id="6" name="Picture 5">
            <a:extLst>
              <a:ext uri="{FF2B5EF4-FFF2-40B4-BE49-F238E27FC236}">
                <a16:creationId xmlns:a16="http://schemas.microsoft.com/office/drawing/2014/main" id="{92FE6DAB-A4F0-41BA-BC40-42683B9113C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4398" y="1601256"/>
            <a:ext cx="6627928" cy="3240107"/>
          </a:xfrm>
          <a:prstGeom prst="rect">
            <a:avLst/>
          </a:prstGeom>
        </p:spPr>
      </p:pic>
      <p:sp>
        <p:nvSpPr>
          <p:cNvPr id="8" name="TextBox 7">
            <a:extLst>
              <a:ext uri="{FF2B5EF4-FFF2-40B4-BE49-F238E27FC236}">
                <a16:creationId xmlns:a16="http://schemas.microsoft.com/office/drawing/2014/main" id="{E140083D-E696-45DC-9C9B-55C811AEBF50}"/>
              </a:ext>
            </a:extLst>
          </p:cNvPr>
          <p:cNvSpPr txBox="1"/>
          <p:nvPr/>
        </p:nvSpPr>
        <p:spPr>
          <a:xfrm>
            <a:off x="3246943" y="3479809"/>
            <a:ext cx="1001488" cy="584775"/>
          </a:xfrm>
          <a:prstGeom prst="rect">
            <a:avLst/>
          </a:prstGeom>
          <a:noFill/>
        </p:spPr>
        <p:txBody>
          <a:bodyPr wrap="square" rtlCol="0">
            <a:spAutoFit/>
          </a:bodyPr>
          <a:lstStyle/>
          <a:p>
            <a:pPr marL="0" marR="0" lvl="0" indent="0" algn="ctr" defTabSz="457154" eaLnBrk="1" fontAlgn="auto" latinLnBrk="0" hangingPunct="1">
              <a:lnSpc>
                <a:spcPct val="100000"/>
              </a:lnSpc>
              <a:spcBef>
                <a:spcPts val="0"/>
              </a:spcBef>
              <a:spcAft>
                <a:spcPts val="0"/>
              </a:spcAft>
              <a:buClrTx/>
              <a:buSzTx/>
              <a:buFontTx/>
              <a:buNone/>
              <a:tabLst/>
              <a:defRPr/>
            </a:pPr>
            <a:r>
              <a:rPr kumimoji="0" lang="it-IT" sz="1600" b="1" i="0" u="none" strike="noStrike" kern="0" cap="none" spc="0" normalizeH="0" baseline="0" noProof="0" dirty="0">
                <a:ln>
                  <a:noFill/>
                </a:ln>
                <a:solidFill>
                  <a:prstClr val="black"/>
                </a:solidFill>
                <a:effectLst/>
                <a:uLnTx/>
                <a:uFillTx/>
              </a:rPr>
              <a:t>Central detector</a:t>
            </a:r>
          </a:p>
        </p:txBody>
      </p:sp>
      <p:cxnSp>
        <p:nvCxnSpPr>
          <p:cNvPr id="9" name="Straight Arrow Connector 8">
            <a:extLst>
              <a:ext uri="{FF2B5EF4-FFF2-40B4-BE49-F238E27FC236}">
                <a16:creationId xmlns:a16="http://schemas.microsoft.com/office/drawing/2014/main" id="{F00377A9-8051-4575-B11E-BF22D23F57A0}"/>
              </a:ext>
            </a:extLst>
          </p:cNvPr>
          <p:cNvCxnSpPr>
            <a:cxnSpLocks/>
          </p:cNvCxnSpPr>
          <p:nvPr/>
        </p:nvCxnSpPr>
        <p:spPr>
          <a:xfrm>
            <a:off x="3081648" y="3763434"/>
            <a:ext cx="1217220" cy="0"/>
          </a:xfrm>
          <a:prstGeom prst="straightConnector1">
            <a:avLst/>
          </a:prstGeom>
          <a:noFill/>
          <a:ln w="6350" cap="flat" cmpd="sng" algn="ctr">
            <a:solidFill>
              <a:sysClr val="windowText" lastClr="000000"/>
            </a:solidFill>
            <a:prstDash val="solid"/>
            <a:miter lim="800000"/>
            <a:headEnd type="arrow" w="med" len="med"/>
            <a:tailEnd type="arrow" w="med" len="med"/>
          </a:ln>
          <a:effectLst/>
        </p:spPr>
      </p:cxnSp>
      <p:sp>
        <p:nvSpPr>
          <p:cNvPr id="10" name="TextBox 9">
            <a:extLst>
              <a:ext uri="{FF2B5EF4-FFF2-40B4-BE49-F238E27FC236}">
                <a16:creationId xmlns:a16="http://schemas.microsoft.com/office/drawing/2014/main" id="{031646B2-F014-460C-834D-EE7C5A4ED234}"/>
              </a:ext>
            </a:extLst>
          </p:cNvPr>
          <p:cNvSpPr txBox="1"/>
          <p:nvPr/>
        </p:nvSpPr>
        <p:spPr>
          <a:xfrm>
            <a:off x="4262175" y="4841876"/>
            <a:ext cx="995785"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sz="1800" b="1" i="0" u="none" strike="noStrike" kern="0" cap="none" spc="0" normalizeH="0" baseline="0" noProof="0" dirty="0">
                <a:ln>
                  <a:noFill/>
                </a:ln>
                <a:solidFill>
                  <a:srgbClr val="FF0000"/>
                </a:solidFill>
                <a:effectLst/>
                <a:uLnTx/>
                <a:uFillTx/>
              </a:rPr>
              <a:t>L*=2.2m</a:t>
            </a:r>
          </a:p>
        </p:txBody>
      </p:sp>
      <p:cxnSp>
        <p:nvCxnSpPr>
          <p:cNvPr id="11" name="Straight Arrow Connector 10">
            <a:extLst>
              <a:ext uri="{FF2B5EF4-FFF2-40B4-BE49-F238E27FC236}">
                <a16:creationId xmlns:a16="http://schemas.microsoft.com/office/drawing/2014/main" id="{DD268941-4039-4381-A55E-E5F7E8E05EDF}"/>
              </a:ext>
            </a:extLst>
          </p:cNvPr>
          <p:cNvCxnSpPr>
            <a:cxnSpLocks/>
          </p:cNvCxnSpPr>
          <p:nvPr/>
        </p:nvCxnSpPr>
        <p:spPr>
          <a:xfrm>
            <a:off x="3696683" y="4851742"/>
            <a:ext cx="2240979" cy="0"/>
          </a:xfrm>
          <a:prstGeom prst="straightConnector1">
            <a:avLst/>
          </a:prstGeom>
          <a:noFill/>
          <a:ln w="9525" cap="flat" cmpd="sng" algn="ctr">
            <a:solidFill>
              <a:sysClr val="windowText" lastClr="000000"/>
            </a:solidFill>
            <a:prstDash val="solid"/>
            <a:miter lim="800000"/>
            <a:headEnd type="triangle"/>
            <a:tailEnd type="triangle"/>
          </a:ln>
          <a:effectLst/>
        </p:spPr>
      </p:cxnSp>
      <p:sp>
        <p:nvSpPr>
          <p:cNvPr id="13" name="TextBox 12">
            <a:extLst>
              <a:ext uri="{FF2B5EF4-FFF2-40B4-BE49-F238E27FC236}">
                <a16:creationId xmlns:a16="http://schemas.microsoft.com/office/drawing/2014/main" id="{2CD4C81F-0DE7-4999-B4B8-C6A3D14947A6}"/>
              </a:ext>
            </a:extLst>
          </p:cNvPr>
          <p:cNvSpPr txBox="1"/>
          <p:nvPr/>
        </p:nvSpPr>
        <p:spPr>
          <a:xfrm>
            <a:off x="801880" y="1973845"/>
            <a:ext cx="582211"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black"/>
                </a:solidFill>
                <a:effectLst/>
                <a:uLnTx/>
                <a:uFillTx/>
              </a:rPr>
              <a:t>QC1</a:t>
            </a:r>
          </a:p>
        </p:txBody>
      </p:sp>
      <p:sp>
        <p:nvSpPr>
          <p:cNvPr id="14" name="TextBox 13">
            <a:extLst>
              <a:ext uri="{FF2B5EF4-FFF2-40B4-BE49-F238E27FC236}">
                <a16:creationId xmlns:a16="http://schemas.microsoft.com/office/drawing/2014/main" id="{4D5B04FE-50A2-4549-8B0F-8A56B97036DD}"/>
              </a:ext>
            </a:extLst>
          </p:cNvPr>
          <p:cNvSpPr txBox="1"/>
          <p:nvPr/>
        </p:nvSpPr>
        <p:spPr>
          <a:xfrm>
            <a:off x="1151476" y="1095502"/>
            <a:ext cx="4584781" cy="400110"/>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prstClr val="black"/>
                </a:solidFill>
                <a:effectLst/>
                <a:uLnTx/>
                <a:uFillTx/>
              </a:rPr>
              <a:t>2D-top view with expanded x-coordinate </a:t>
            </a:r>
          </a:p>
        </p:txBody>
      </p:sp>
      <p:sp>
        <p:nvSpPr>
          <p:cNvPr id="15" name="Rectangle 14">
            <a:extLst>
              <a:ext uri="{FF2B5EF4-FFF2-40B4-BE49-F238E27FC236}">
                <a16:creationId xmlns:a16="http://schemas.microsoft.com/office/drawing/2014/main" id="{A89BC5F6-CF5A-4A37-AC6A-2F144F1EC92F}"/>
              </a:ext>
            </a:extLst>
          </p:cNvPr>
          <p:cNvSpPr/>
          <p:nvPr/>
        </p:nvSpPr>
        <p:spPr>
          <a:xfrm rot="2160000">
            <a:off x="1463460" y="1956971"/>
            <a:ext cx="1199589" cy="430887"/>
          </a:xfrm>
          <a:prstGeom prst="rect">
            <a:avLst/>
          </a:prstGeom>
        </p:spPr>
        <p:txBody>
          <a:bodyPr wrap="square">
            <a:spAutoFit/>
          </a:bodyPr>
          <a:lstStyle/>
          <a:p>
            <a:pPr marL="0" marR="0" lvl="0" indent="0" defTabSz="457154" eaLnBrk="1" fontAlgn="auto" latinLnBrk="0" hangingPunct="1">
              <a:lnSpc>
                <a:spcPct val="100000"/>
              </a:lnSpc>
              <a:spcBef>
                <a:spcPts val="0"/>
              </a:spcBef>
              <a:spcAft>
                <a:spcPts val="0"/>
              </a:spcAft>
              <a:buClrTx/>
              <a:buSzTx/>
              <a:buFontTx/>
              <a:buNone/>
              <a:tabLst/>
              <a:defRPr/>
            </a:pPr>
            <a:r>
              <a:rPr kumimoji="0" lang="it-IT" sz="1100" b="1" i="0" u="none" strike="noStrike" kern="0" cap="none" spc="0" normalizeH="0" baseline="0" noProof="0" dirty="0">
                <a:ln>
                  <a:noFill/>
                </a:ln>
                <a:solidFill>
                  <a:srgbClr val="A5A5A5">
                    <a:lumMod val="50000"/>
                  </a:srgbClr>
                </a:solidFill>
                <a:effectLst/>
                <a:uLnTx/>
                <a:uFillTx/>
              </a:rPr>
              <a:t>Compensating solenoid</a:t>
            </a:r>
          </a:p>
        </p:txBody>
      </p:sp>
      <p:sp>
        <p:nvSpPr>
          <p:cNvPr id="16" name="Rectangle 15">
            <a:extLst>
              <a:ext uri="{FF2B5EF4-FFF2-40B4-BE49-F238E27FC236}">
                <a16:creationId xmlns:a16="http://schemas.microsoft.com/office/drawing/2014/main" id="{C7337B10-33D1-4EAC-ACE2-CD5DA0F2F512}"/>
              </a:ext>
            </a:extLst>
          </p:cNvPr>
          <p:cNvSpPr/>
          <p:nvPr/>
        </p:nvSpPr>
        <p:spPr>
          <a:xfrm>
            <a:off x="3081648" y="3051923"/>
            <a:ext cx="1079623" cy="253916"/>
          </a:xfrm>
          <a:prstGeom prst="rect">
            <a:avLst/>
          </a:prstGeom>
        </p:spPr>
        <p:txBody>
          <a:bodyPr wrap="square">
            <a:spAutoFit/>
          </a:bodyPr>
          <a:lstStyle/>
          <a:p>
            <a:pPr marL="0" marR="0" lvl="0" indent="0" algn="ctr" defTabSz="457154" eaLnBrk="1" fontAlgn="auto" latinLnBrk="0" hangingPunct="1">
              <a:lnSpc>
                <a:spcPct val="100000"/>
              </a:lnSpc>
              <a:spcBef>
                <a:spcPts val="0"/>
              </a:spcBef>
              <a:spcAft>
                <a:spcPts val="0"/>
              </a:spcAft>
              <a:buClrTx/>
              <a:buSzTx/>
              <a:buFontTx/>
              <a:buNone/>
              <a:tabLst/>
              <a:defRPr/>
            </a:pPr>
            <a:r>
              <a:rPr kumimoji="0" lang="it-IT" sz="1050" b="1" i="0" u="none" strike="noStrike" kern="0" cap="none" spc="0" normalizeH="0" baseline="0" noProof="0" dirty="0" err="1">
                <a:ln>
                  <a:noFill/>
                </a:ln>
                <a:solidFill>
                  <a:srgbClr val="0432FF"/>
                </a:solidFill>
                <a:effectLst/>
                <a:uLnTx/>
                <a:uFillTx/>
              </a:rPr>
              <a:t>shielding</a:t>
            </a:r>
            <a:endParaRPr kumimoji="0" lang="it-IT" sz="1050" b="1" i="0" u="none" strike="noStrike" kern="0" cap="none" spc="0" normalizeH="0" baseline="0" noProof="0" dirty="0">
              <a:ln>
                <a:noFill/>
              </a:ln>
              <a:solidFill>
                <a:srgbClr val="0432FF"/>
              </a:solidFill>
              <a:effectLst/>
              <a:uLnTx/>
              <a:uFillTx/>
            </a:endParaRPr>
          </a:p>
        </p:txBody>
      </p:sp>
      <p:sp>
        <p:nvSpPr>
          <p:cNvPr id="17" name="Rectangle 16">
            <a:extLst>
              <a:ext uri="{FF2B5EF4-FFF2-40B4-BE49-F238E27FC236}">
                <a16:creationId xmlns:a16="http://schemas.microsoft.com/office/drawing/2014/main" id="{0E11185B-8BB4-467F-981A-75544E65EA62}"/>
              </a:ext>
            </a:extLst>
          </p:cNvPr>
          <p:cNvSpPr/>
          <p:nvPr/>
        </p:nvSpPr>
        <p:spPr>
          <a:xfrm>
            <a:off x="4841780" y="3486435"/>
            <a:ext cx="674287" cy="276999"/>
          </a:xfrm>
          <a:prstGeom prst="rect">
            <a:avLst/>
          </a:prstGeom>
        </p:spPr>
        <p:txBody>
          <a:bodyPr wrap="none">
            <a:spAutoFit/>
          </a:bodyPr>
          <a:lstStyle/>
          <a:p>
            <a:pPr marL="0" marR="0" lvl="0" indent="0" defTabSz="457154" eaLnBrk="1" fontAlgn="auto" latinLnBrk="0" hangingPunct="1">
              <a:lnSpc>
                <a:spcPct val="100000"/>
              </a:lnSpc>
              <a:spcBef>
                <a:spcPts val="0"/>
              </a:spcBef>
              <a:spcAft>
                <a:spcPts val="0"/>
              </a:spcAft>
              <a:buClrTx/>
              <a:buSzTx/>
              <a:buFontTx/>
              <a:buNone/>
              <a:tabLst/>
              <a:defRPr/>
            </a:pPr>
            <a:r>
              <a:rPr kumimoji="0" lang="it-IT" sz="1200" b="1" i="0" u="none" strike="noStrike" kern="0" cap="none" spc="0" normalizeH="0" baseline="0" noProof="0" dirty="0" err="1">
                <a:ln>
                  <a:noFill/>
                </a:ln>
                <a:solidFill>
                  <a:srgbClr val="FF40FF"/>
                </a:solidFill>
                <a:effectLst/>
                <a:uLnTx/>
                <a:uFillTx/>
              </a:rPr>
              <a:t>Lumical</a:t>
            </a:r>
            <a:endParaRPr kumimoji="0" lang="it-IT" sz="1200" b="1" i="0" u="none" strike="noStrike" kern="0" cap="none" spc="0" normalizeH="0" baseline="0" noProof="0" dirty="0">
              <a:ln>
                <a:noFill/>
              </a:ln>
              <a:solidFill>
                <a:srgbClr val="FF40FF"/>
              </a:solidFill>
              <a:effectLst/>
              <a:uLnTx/>
              <a:uFillTx/>
            </a:endParaRPr>
          </a:p>
        </p:txBody>
      </p:sp>
      <p:cxnSp>
        <p:nvCxnSpPr>
          <p:cNvPr id="18" name="Straight Arrow Connector 17">
            <a:extLst>
              <a:ext uri="{FF2B5EF4-FFF2-40B4-BE49-F238E27FC236}">
                <a16:creationId xmlns:a16="http://schemas.microsoft.com/office/drawing/2014/main" id="{0ACFC872-AC21-4919-8FFB-028C29F1F6D3}"/>
              </a:ext>
            </a:extLst>
          </p:cNvPr>
          <p:cNvCxnSpPr/>
          <p:nvPr/>
        </p:nvCxnSpPr>
        <p:spPr>
          <a:xfrm>
            <a:off x="2445271" y="3289816"/>
            <a:ext cx="0" cy="1512527"/>
          </a:xfrm>
          <a:prstGeom prst="straightConnector1">
            <a:avLst/>
          </a:prstGeom>
          <a:noFill/>
          <a:ln w="9525" cap="flat" cmpd="sng" algn="ctr">
            <a:solidFill>
              <a:srgbClr val="70AD47">
                <a:lumMod val="75000"/>
              </a:srgbClr>
            </a:solidFill>
            <a:prstDash val="solid"/>
            <a:miter lim="800000"/>
            <a:tailEnd type="triangle"/>
          </a:ln>
          <a:effectLst/>
        </p:spPr>
      </p:cxnSp>
      <p:sp>
        <p:nvSpPr>
          <p:cNvPr id="35" name="Rectangle 34">
            <a:extLst>
              <a:ext uri="{FF2B5EF4-FFF2-40B4-BE49-F238E27FC236}">
                <a16:creationId xmlns:a16="http://schemas.microsoft.com/office/drawing/2014/main" id="{F5A9BEDE-BCE5-4344-9484-0CA080EBB592}"/>
              </a:ext>
            </a:extLst>
          </p:cNvPr>
          <p:cNvSpPr/>
          <p:nvPr/>
        </p:nvSpPr>
        <p:spPr>
          <a:xfrm rot="487309">
            <a:off x="1723517" y="2778045"/>
            <a:ext cx="344966" cy="27699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a:ln>
                  <a:noFill/>
                </a:ln>
                <a:solidFill>
                  <a:srgbClr val="70AD47">
                    <a:lumMod val="75000"/>
                  </a:srgbClr>
                </a:solidFill>
                <a:effectLst/>
                <a:uLnTx/>
                <a:uFillTx/>
              </a:rPr>
              <a:t>Be</a:t>
            </a:r>
          </a:p>
        </p:txBody>
      </p:sp>
      <p:sp>
        <p:nvSpPr>
          <p:cNvPr id="36" name="Rectangle 35">
            <a:extLst>
              <a:ext uri="{FF2B5EF4-FFF2-40B4-BE49-F238E27FC236}">
                <a16:creationId xmlns:a16="http://schemas.microsoft.com/office/drawing/2014/main" id="{4686A7D2-D032-45F7-9EE4-8B7BB4C0217A}"/>
              </a:ext>
            </a:extLst>
          </p:cNvPr>
          <p:cNvSpPr/>
          <p:nvPr/>
        </p:nvSpPr>
        <p:spPr>
          <a:xfrm>
            <a:off x="403758" y="5356854"/>
            <a:ext cx="6517317" cy="40011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prstClr val="black"/>
                </a:solidFill>
                <a:effectLst/>
                <a:uLnTx/>
                <a:uFillTx/>
              </a:rPr>
              <a:t>L* = 2.2 m </a:t>
            </a:r>
            <a:r>
              <a:rPr kumimoji="0" lang="en-US" sz="2000" b="0" i="0" u="none" strike="noStrike" kern="0" cap="none" spc="0" normalizeH="0" baseline="0" noProof="0" dirty="0">
                <a:ln>
                  <a:noFill/>
                </a:ln>
                <a:solidFill>
                  <a:prstClr val="black"/>
                </a:solidFill>
                <a:effectLst/>
                <a:uLnTx/>
                <a:uFillTx/>
              </a:rPr>
              <a:t>distance from IP to first quadrupole, </a:t>
            </a:r>
            <a:r>
              <a:rPr kumimoji="0" lang="en-US" sz="2000" b="1" i="0" u="none" strike="noStrike" kern="0" cap="none" spc="0" normalizeH="0" baseline="0" noProof="0" dirty="0">
                <a:ln>
                  <a:noFill/>
                </a:ln>
                <a:solidFill>
                  <a:prstClr val="black"/>
                </a:solidFill>
                <a:effectLst/>
                <a:uLnTx/>
                <a:uFillTx/>
              </a:rPr>
              <a:t>2 T </a:t>
            </a:r>
            <a:r>
              <a:rPr kumimoji="0" lang="en-US" sz="2000" b="0" i="0" u="none" strike="noStrike" kern="0" cap="none" spc="0" normalizeH="0" baseline="0" noProof="0" dirty="0">
                <a:ln>
                  <a:noFill/>
                </a:ln>
                <a:solidFill>
                  <a:prstClr val="black"/>
                </a:solidFill>
                <a:effectLst/>
                <a:uLnTx/>
                <a:uFillTx/>
              </a:rPr>
              <a:t>detector</a:t>
            </a:r>
          </a:p>
        </p:txBody>
      </p:sp>
      <p:sp>
        <p:nvSpPr>
          <p:cNvPr id="39" name="Rectangle 38">
            <a:extLst>
              <a:ext uri="{FF2B5EF4-FFF2-40B4-BE49-F238E27FC236}">
                <a16:creationId xmlns:a16="http://schemas.microsoft.com/office/drawing/2014/main" id="{396E0608-1C20-432F-81F5-EF7784901CD2}"/>
              </a:ext>
            </a:extLst>
          </p:cNvPr>
          <p:cNvSpPr/>
          <p:nvPr/>
        </p:nvSpPr>
        <p:spPr>
          <a:xfrm>
            <a:off x="0" y="813887"/>
            <a:ext cx="6986447" cy="5146238"/>
          </a:xfrm>
          <a:prstGeom prst="rect">
            <a:avLst/>
          </a:prstGeom>
          <a:solidFill>
            <a:srgbClr val="08080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pic>
        <p:nvPicPr>
          <p:cNvPr id="40" name="Picture 39">
            <a:extLst>
              <a:ext uri="{FF2B5EF4-FFF2-40B4-BE49-F238E27FC236}">
                <a16:creationId xmlns:a16="http://schemas.microsoft.com/office/drawing/2014/main" id="{D50F2E3B-D8F2-4BF3-BCFB-C926A4E2D78F}"/>
              </a:ext>
            </a:extLst>
          </p:cNvPr>
          <p:cNvPicPr>
            <a:picLocks noChangeAspect="1"/>
          </p:cNvPicPr>
          <p:nvPr/>
        </p:nvPicPr>
        <p:blipFill>
          <a:blip r:embed="rId7"/>
          <a:stretch>
            <a:fillRect/>
          </a:stretch>
        </p:blipFill>
        <p:spPr>
          <a:xfrm>
            <a:off x="1076216" y="1840666"/>
            <a:ext cx="4675642" cy="2228093"/>
          </a:xfrm>
          <a:prstGeom prst="rect">
            <a:avLst/>
          </a:prstGeom>
        </p:spPr>
      </p:pic>
      <p:sp>
        <p:nvSpPr>
          <p:cNvPr id="41" name="TextBox 40">
            <a:extLst>
              <a:ext uri="{FF2B5EF4-FFF2-40B4-BE49-F238E27FC236}">
                <a16:creationId xmlns:a16="http://schemas.microsoft.com/office/drawing/2014/main" id="{4CFA8690-9B0A-4DDA-AA44-01C4F996C5CD}"/>
              </a:ext>
            </a:extLst>
          </p:cNvPr>
          <p:cNvSpPr txBox="1"/>
          <p:nvPr/>
        </p:nvSpPr>
        <p:spPr>
          <a:xfrm>
            <a:off x="141836" y="867424"/>
            <a:ext cx="6878391" cy="978729"/>
          </a:xfrm>
          <a:prstGeom prst="rect">
            <a:avLst/>
          </a:prstGeom>
          <a:noFill/>
        </p:spPr>
        <p:txBody>
          <a:bodyPr wrap="square" rtlCol="0">
            <a:spAutoFit/>
          </a:bodyPr>
          <a:lstStyle/>
          <a:p>
            <a:pPr marL="0" marR="0" lvl="0" indent="0" defTabSz="914400" eaLnBrk="1" fontAlgn="auto" latinLnBrk="0" hangingPunct="1">
              <a:lnSpc>
                <a:spcPct val="90000"/>
              </a:lnSpc>
              <a:spcBef>
                <a:spcPts val="0"/>
              </a:spcBef>
              <a:spcAft>
                <a:spcPts val="0"/>
              </a:spcAft>
              <a:buClrTx/>
              <a:buSzTx/>
              <a:buFontTx/>
              <a:buNone/>
              <a:tabLst/>
              <a:defRPr/>
            </a:pPr>
            <a:r>
              <a:rPr kumimoji="0" lang="en-US" sz="3200" b="0" i="0" u="none" strike="noStrike" kern="0" cap="none" spc="0" normalizeH="0" baseline="0" noProof="0" dirty="0">
                <a:ln>
                  <a:noFill/>
                </a:ln>
                <a:solidFill>
                  <a:srgbClr val="FFFF00"/>
                </a:solidFill>
                <a:effectLst/>
                <a:uLnTx/>
                <a:uFillTx/>
              </a:rPr>
              <a:t>Challenge: Deal with magnetic crosstalk between the QC1 IR quadrupoles.</a:t>
            </a:r>
          </a:p>
        </p:txBody>
      </p:sp>
      <p:sp>
        <p:nvSpPr>
          <p:cNvPr id="42" name="TextBox 41">
            <a:extLst>
              <a:ext uri="{FF2B5EF4-FFF2-40B4-BE49-F238E27FC236}">
                <a16:creationId xmlns:a16="http://schemas.microsoft.com/office/drawing/2014/main" id="{C2DC61F4-62AC-4113-92FF-0A0EB0C76140}"/>
              </a:ext>
            </a:extLst>
          </p:cNvPr>
          <p:cNvSpPr txBox="1"/>
          <p:nvPr/>
        </p:nvSpPr>
        <p:spPr>
          <a:xfrm>
            <a:off x="141836" y="4159037"/>
            <a:ext cx="6878391" cy="1421928"/>
          </a:xfrm>
          <a:prstGeom prst="rect">
            <a:avLst/>
          </a:prstGeom>
          <a:noFill/>
        </p:spPr>
        <p:txBody>
          <a:bodyPr wrap="square" rtlCol="0">
            <a:spAutoFit/>
          </a:bodyPr>
          <a:lstStyle/>
          <a:p>
            <a:pPr marL="0" marR="0" lvl="0" indent="0" defTabSz="914400" eaLnBrk="1" fontAlgn="auto" latinLnBrk="0" hangingPunct="1">
              <a:lnSpc>
                <a:spcPct val="90000"/>
              </a:lnSpc>
              <a:spcBef>
                <a:spcPts val="0"/>
              </a:spcBef>
              <a:spcAft>
                <a:spcPts val="0"/>
              </a:spcAft>
              <a:buClrTx/>
              <a:buSzTx/>
              <a:buFontTx/>
              <a:buNone/>
              <a:tabLst/>
              <a:defRPr/>
            </a:pPr>
            <a:r>
              <a:rPr kumimoji="0" lang="en-US" sz="3200" b="0" i="0" u="none" strike="noStrike" kern="0" cap="none" spc="20" normalizeH="0" baseline="0" noProof="0" dirty="0">
                <a:ln>
                  <a:noFill/>
                </a:ln>
                <a:solidFill>
                  <a:srgbClr val="66FFFF"/>
                </a:solidFill>
                <a:effectLst/>
                <a:uLnTx/>
                <a:uFillTx/>
              </a:rPr>
              <a:t>Answer: Use flexible Double Helical coil</a:t>
            </a:r>
            <a:r>
              <a:rPr kumimoji="0" lang="en-US" sz="3200" b="0" i="0" u="none" strike="noStrike" kern="0" cap="none" spc="0" normalizeH="0" baseline="0" noProof="0" dirty="0">
                <a:ln>
                  <a:noFill/>
                </a:ln>
                <a:solidFill>
                  <a:srgbClr val="66FFFF"/>
                </a:solidFill>
                <a:effectLst/>
                <a:uLnTx/>
                <a:uFillTx/>
              </a:rPr>
              <a:t> </a:t>
            </a:r>
            <a:r>
              <a:rPr kumimoji="0" lang="en-US" sz="3200" b="0" i="0" u="none" strike="noStrike" kern="0" cap="none" spc="40" normalizeH="0" baseline="0" noProof="0" dirty="0">
                <a:ln>
                  <a:noFill/>
                </a:ln>
                <a:solidFill>
                  <a:srgbClr val="66FFFF"/>
                </a:solidFill>
                <a:effectLst/>
                <a:uLnTx/>
                <a:uFillTx/>
              </a:rPr>
              <a:t>design to locally adjust QC1 field much</a:t>
            </a:r>
            <a:r>
              <a:rPr kumimoji="0" lang="en-US" sz="3200" b="0" i="0" u="none" strike="noStrike" kern="0" cap="none" spc="0" normalizeH="0" baseline="0" noProof="0" dirty="0">
                <a:ln>
                  <a:noFill/>
                </a:ln>
                <a:solidFill>
                  <a:srgbClr val="66FFFF"/>
                </a:solidFill>
                <a:effectLst/>
                <a:uLnTx/>
                <a:uFillTx/>
              </a:rPr>
              <a:t> like we are doing for the BNL EIC IR.</a:t>
            </a:r>
          </a:p>
        </p:txBody>
      </p:sp>
      <p:sp>
        <p:nvSpPr>
          <p:cNvPr id="45" name="TextBox 44">
            <a:extLst>
              <a:ext uri="{FF2B5EF4-FFF2-40B4-BE49-F238E27FC236}">
                <a16:creationId xmlns:a16="http://schemas.microsoft.com/office/drawing/2014/main" id="{7D050BE2-BD71-46C7-BB60-D25310B11537}"/>
              </a:ext>
            </a:extLst>
          </p:cNvPr>
          <p:cNvSpPr txBox="1"/>
          <p:nvPr/>
        </p:nvSpPr>
        <p:spPr>
          <a:xfrm>
            <a:off x="8715905" y="2351677"/>
            <a:ext cx="2020514" cy="369332"/>
          </a:xfrm>
          <a:prstGeom prst="rect">
            <a:avLst/>
          </a:prstGeom>
          <a:noFill/>
        </p:spPr>
        <p:txBody>
          <a:bodyPr wrap="square" rtlCol="0">
            <a:spAutoFit/>
          </a:bodyPr>
          <a:lstStyle/>
          <a:p>
            <a:r>
              <a:rPr lang="en-US" b="1" i="1" spc="50" dirty="0">
                <a:solidFill>
                  <a:srgbClr val="000066"/>
                </a:solidFill>
              </a:rPr>
              <a:t>FCC-ee FF Layout</a:t>
            </a:r>
          </a:p>
        </p:txBody>
      </p:sp>
    </p:spTree>
    <p:extLst>
      <p:ext uri="{BB962C8B-B14F-4D97-AF65-F5344CB8AC3E}">
        <p14:creationId xmlns:p14="http://schemas.microsoft.com/office/powerpoint/2010/main" val="2675143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8A38634-6CFE-9947-8EE6-5E29D363CD0D}"/>
              </a:ext>
            </a:extLst>
          </p:cNvPr>
          <p:cNvSpPr>
            <a:spLocks noGrp="1"/>
          </p:cNvSpPr>
          <p:nvPr>
            <p:ph type="sldNum" sz="quarter" idx="12"/>
          </p:nvPr>
        </p:nvSpPr>
        <p:spPr/>
        <p:txBody>
          <a:bodyPr/>
          <a:lstStyle/>
          <a:p>
            <a:fld id="{716D9922-87B3-6043-9531-5184EA303DC1}" type="slidenum">
              <a:rPr lang="en-US" smtClean="0"/>
              <a:t>15</a:t>
            </a:fld>
            <a:endParaRPr lang="en-US"/>
          </a:p>
        </p:txBody>
      </p:sp>
      <p:sp>
        <p:nvSpPr>
          <p:cNvPr id="2" name="TextBox 1">
            <a:extLst>
              <a:ext uri="{FF2B5EF4-FFF2-40B4-BE49-F238E27FC236}">
                <a16:creationId xmlns:a16="http://schemas.microsoft.com/office/drawing/2014/main" id="{765D3A31-79D8-4ECF-814B-33B0D662B0E5}"/>
              </a:ext>
            </a:extLst>
          </p:cNvPr>
          <p:cNvSpPr txBox="1"/>
          <p:nvPr/>
        </p:nvSpPr>
        <p:spPr>
          <a:xfrm>
            <a:off x="10609384" y="6519446"/>
            <a:ext cx="1236785" cy="323165"/>
          </a:xfrm>
          <a:prstGeom prst="rect">
            <a:avLst/>
          </a:prstGeom>
          <a:noFill/>
        </p:spPr>
        <p:txBody>
          <a:bodyPr wrap="square" rtlCol="0">
            <a:spAutoFit/>
          </a:bodyPr>
          <a:lstStyle/>
          <a:p>
            <a:r>
              <a:rPr lang="en-US" sz="1500" i="1" spc="100" dirty="0">
                <a:latin typeface="Arial Black" panose="020B0A04020102020204" pitchFamily="34" charset="0"/>
              </a:rPr>
              <a:t>ATRO</a:t>
            </a:r>
          </a:p>
        </p:txBody>
      </p:sp>
      <p:sp>
        <p:nvSpPr>
          <p:cNvPr id="4" name="Title 4">
            <a:extLst>
              <a:ext uri="{FF2B5EF4-FFF2-40B4-BE49-F238E27FC236}">
                <a16:creationId xmlns:a16="http://schemas.microsoft.com/office/drawing/2014/main" id="{1D421C0A-0A1B-4479-82F3-4FB45F3BBB63}"/>
              </a:ext>
            </a:extLst>
          </p:cNvPr>
          <p:cNvSpPr txBox="1">
            <a:spLocks/>
          </p:cNvSpPr>
          <p:nvPr/>
        </p:nvSpPr>
        <p:spPr>
          <a:xfrm>
            <a:off x="0" y="13576"/>
            <a:ext cx="12192000" cy="1175887"/>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4400" kern="1200">
                <a:solidFill>
                  <a:srgbClr val="30519D"/>
                </a:solidFill>
                <a:latin typeface="Arial" charset="0"/>
                <a:ea typeface="Arial" charset="0"/>
                <a:cs typeface="Arial" charset="0"/>
              </a:defRPr>
            </a:lvl1pPr>
          </a:lstStyle>
          <a:p>
            <a:pPr marL="0" marR="0" lvl="0" indent="0" algn="ctr" defTabSz="914400" rtl="0" eaLnBrk="1" fontAlgn="auto" latinLnBrk="0" hangingPunct="1">
              <a:lnSpc>
                <a:spcPct val="95000"/>
              </a:lnSpc>
              <a:spcBef>
                <a:spcPct val="0"/>
              </a:spcBef>
              <a:spcAft>
                <a:spcPts val="0"/>
              </a:spcAft>
              <a:buClrTx/>
              <a:buSzTx/>
              <a:buFontTx/>
              <a:buNone/>
              <a:tabLst/>
              <a:defRPr/>
            </a:pPr>
            <a:r>
              <a:rPr kumimoji="0" lang="en-US" sz="3600" b="0" i="0" u="none" strike="noStrike" kern="1200" cap="none" spc="0" normalizeH="0" baseline="0" noProof="0">
                <a:ln>
                  <a:noFill/>
                </a:ln>
                <a:solidFill>
                  <a:srgbClr val="30519D"/>
                </a:solidFill>
                <a:effectLst/>
                <a:uLnTx/>
                <a:uFillTx/>
                <a:latin typeface="Arial" charset="0"/>
                <a:cs typeface="Arial" charset="0"/>
              </a:rPr>
              <a:t>SuperKEKB IR Correctors and External Field Cancel Coils</a:t>
            </a:r>
            <a:endParaRPr kumimoji="0" lang="en-US" sz="3600" b="0" i="0" u="none" strike="noStrike" kern="1200" cap="none" spc="0" normalizeH="0" baseline="0" noProof="0" dirty="0">
              <a:ln>
                <a:noFill/>
              </a:ln>
              <a:solidFill>
                <a:srgbClr val="30519D"/>
              </a:solidFill>
              <a:effectLst/>
              <a:uLnTx/>
              <a:uFillTx/>
              <a:latin typeface="Arial" charset="0"/>
              <a:cs typeface="Arial" charset="0"/>
            </a:endParaRPr>
          </a:p>
        </p:txBody>
      </p:sp>
      <p:sp>
        <p:nvSpPr>
          <p:cNvPr id="5" name="Slide Number Placeholder 3">
            <a:extLst>
              <a:ext uri="{FF2B5EF4-FFF2-40B4-BE49-F238E27FC236}">
                <a16:creationId xmlns:a16="http://schemas.microsoft.com/office/drawing/2014/main" id="{D124BC40-7F1F-4372-B2E3-A688B0F60DEF}"/>
              </a:ext>
            </a:extLst>
          </p:cNvPr>
          <p:cNvSpPr txBox="1">
            <a:spLocks/>
          </p:cNvSpPr>
          <p:nvPr/>
        </p:nvSpPr>
        <p:spPr>
          <a:xfrm>
            <a:off x="5000684" y="6483352"/>
            <a:ext cx="27432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bg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893C5830-40F3-F04E-B2E3-10E6672BA8FF}" type="slidenum">
              <a:rPr kumimoji="0" lang="en-US" sz="1200" b="0" i="0" u="none" strike="noStrike" kern="1200" cap="none" spc="0" normalizeH="0" baseline="0" noProof="0" smtClean="0">
                <a:ln>
                  <a:noFill/>
                </a:ln>
                <a:solidFill>
                  <a:prstClr val="white"/>
                </a:solidFill>
                <a:effectLst/>
                <a:uLnTx/>
                <a:uFillTx/>
                <a:latin typeface="Arial" charset="0"/>
                <a:cs typeface="Arial" charset="0"/>
              </a:rPr>
              <a:pPr marL="0" marR="0" lvl="0" indent="0" algn="ct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dirty="0">
              <a:ln>
                <a:noFill/>
              </a:ln>
              <a:solidFill>
                <a:prstClr val="white"/>
              </a:solidFill>
              <a:effectLst/>
              <a:uLnTx/>
              <a:uFillTx/>
              <a:latin typeface="Arial" charset="0"/>
              <a:cs typeface="Arial" charset="0"/>
            </a:endParaRPr>
          </a:p>
        </p:txBody>
      </p:sp>
      <p:pic>
        <p:nvPicPr>
          <p:cNvPr id="6" name="Picture 5">
            <a:extLst>
              <a:ext uri="{FF2B5EF4-FFF2-40B4-BE49-F238E27FC236}">
                <a16:creationId xmlns:a16="http://schemas.microsoft.com/office/drawing/2014/main" id="{19F5116B-B8F3-4ACE-A7A5-333000675537}"/>
              </a:ext>
            </a:extLst>
          </p:cNvPr>
          <p:cNvPicPr>
            <a:picLocks noChangeAspect="1"/>
          </p:cNvPicPr>
          <p:nvPr/>
        </p:nvPicPr>
        <p:blipFill>
          <a:blip r:embed="rId2"/>
          <a:stretch>
            <a:fillRect/>
          </a:stretch>
        </p:blipFill>
        <p:spPr>
          <a:xfrm>
            <a:off x="0" y="2667000"/>
            <a:ext cx="5577840" cy="4183381"/>
          </a:xfrm>
          <a:prstGeom prst="rect">
            <a:avLst/>
          </a:prstGeom>
        </p:spPr>
      </p:pic>
      <p:pic>
        <p:nvPicPr>
          <p:cNvPr id="8" name="Picture 7">
            <a:extLst>
              <a:ext uri="{FF2B5EF4-FFF2-40B4-BE49-F238E27FC236}">
                <a16:creationId xmlns:a16="http://schemas.microsoft.com/office/drawing/2014/main" id="{6346DAE8-C363-4919-8A0A-35C4DDA249CF}"/>
              </a:ext>
            </a:extLst>
          </p:cNvPr>
          <p:cNvPicPr>
            <a:picLocks noChangeAspect="1"/>
          </p:cNvPicPr>
          <p:nvPr/>
        </p:nvPicPr>
        <p:blipFill>
          <a:blip r:embed="rId3"/>
          <a:stretch>
            <a:fillRect/>
          </a:stretch>
        </p:blipFill>
        <p:spPr>
          <a:xfrm>
            <a:off x="0" y="710731"/>
            <a:ext cx="5577840" cy="1958885"/>
          </a:xfrm>
          <a:prstGeom prst="rect">
            <a:avLst/>
          </a:prstGeom>
        </p:spPr>
      </p:pic>
      <p:pic>
        <p:nvPicPr>
          <p:cNvPr id="9" name="Picture 8">
            <a:extLst>
              <a:ext uri="{FF2B5EF4-FFF2-40B4-BE49-F238E27FC236}">
                <a16:creationId xmlns:a16="http://schemas.microsoft.com/office/drawing/2014/main" id="{24984757-B288-4D52-9627-CE396AC94A9E}"/>
              </a:ext>
            </a:extLst>
          </p:cNvPr>
          <p:cNvPicPr>
            <a:picLocks noChangeAspect="1"/>
          </p:cNvPicPr>
          <p:nvPr/>
        </p:nvPicPr>
        <p:blipFill rotWithShape="1">
          <a:blip r:embed="rId4"/>
          <a:srcRect l="-1" r="1115"/>
          <a:stretch/>
        </p:blipFill>
        <p:spPr>
          <a:xfrm>
            <a:off x="9258990" y="683159"/>
            <a:ext cx="2916802" cy="5760720"/>
          </a:xfrm>
          <a:prstGeom prst="rect">
            <a:avLst/>
          </a:prstGeom>
        </p:spPr>
      </p:pic>
      <p:pic>
        <p:nvPicPr>
          <p:cNvPr id="10" name="Picture 9">
            <a:extLst>
              <a:ext uri="{FF2B5EF4-FFF2-40B4-BE49-F238E27FC236}">
                <a16:creationId xmlns:a16="http://schemas.microsoft.com/office/drawing/2014/main" id="{FA4735BA-D892-4D98-AB8C-E528138D9724}"/>
              </a:ext>
            </a:extLst>
          </p:cNvPr>
          <p:cNvPicPr>
            <a:picLocks noChangeAspect="1"/>
          </p:cNvPicPr>
          <p:nvPr/>
        </p:nvPicPr>
        <p:blipFill>
          <a:blip r:embed="rId5"/>
          <a:stretch>
            <a:fillRect/>
          </a:stretch>
        </p:blipFill>
        <p:spPr>
          <a:xfrm>
            <a:off x="5594168" y="3810184"/>
            <a:ext cx="3657600" cy="2633695"/>
          </a:xfrm>
          <a:prstGeom prst="rect">
            <a:avLst/>
          </a:prstGeom>
        </p:spPr>
      </p:pic>
      <p:sp>
        <p:nvSpPr>
          <p:cNvPr id="11" name="TextBox 10">
            <a:extLst>
              <a:ext uri="{FF2B5EF4-FFF2-40B4-BE49-F238E27FC236}">
                <a16:creationId xmlns:a16="http://schemas.microsoft.com/office/drawing/2014/main" id="{057E1708-680C-4B3B-8B33-5855645BE2A0}"/>
              </a:ext>
            </a:extLst>
          </p:cNvPr>
          <p:cNvSpPr txBox="1"/>
          <p:nvPr/>
        </p:nvSpPr>
        <p:spPr>
          <a:xfrm>
            <a:off x="5541547" y="724260"/>
            <a:ext cx="3753736" cy="2960811"/>
          </a:xfrm>
          <a:prstGeom prst="rect">
            <a:avLst/>
          </a:prstGeom>
          <a:noFill/>
        </p:spPr>
        <p:txBody>
          <a:bodyPr wrap="square" rtlCol="0">
            <a:spAutoFit/>
          </a:bodyPr>
          <a:lstStyle/>
          <a:p>
            <a:pPr marL="182880" marR="0" lvl="0" indent="-182880" algn="just" defTabSz="914400" eaLnBrk="1" fontAlgn="auto" latinLnBrk="0" hangingPunct="1">
              <a:lnSpc>
                <a:spcPct val="80000"/>
              </a:lnSpc>
              <a:spcBef>
                <a:spcPts val="0"/>
              </a:spcBef>
              <a:spcAft>
                <a:spcPts val="600"/>
              </a:spcAft>
              <a:buClrTx/>
              <a:buSzTx/>
              <a:buFont typeface="Arial" panose="020B0604020202020204" pitchFamily="34" charset="0"/>
              <a:buChar char="•"/>
              <a:tabLst/>
              <a:defRPr/>
            </a:pPr>
            <a:r>
              <a:rPr kumimoji="0" lang="en-US" sz="2000" b="0" i="0" u="none" strike="noStrike" kern="0" cap="none" spc="0" normalizeH="0" baseline="0" noProof="0" dirty="0">
                <a:ln>
                  <a:noFill/>
                </a:ln>
                <a:solidFill>
                  <a:srgbClr val="30519D"/>
                </a:solidFill>
                <a:effectLst/>
                <a:uLnTx/>
                <a:uFillTx/>
              </a:rPr>
              <a:t>For external field compensation, the idea was not to cancel the linear (b</a:t>
            </a:r>
            <a:r>
              <a:rPr kumimoji="0" lang="en-US" sz="2400" b="0" i="0" u="none" strike="noStrike" kern="0" cap="none" spc="0" normalizeH="0" baseline="-20000" noProof="0" dirty="0">
                <a:ln>
                  <a:noFill/>
                </a:ln>
                <a:solidFill>
                  <a:srgbClr val="30519D"/>
                </a:solidFill>
                <a:effectLst/>
                <a:uLnTx/>
                <a:uFillTx/>
              </a:rPr>
              <a:t>1</a:t>
            </a:r>
            <a:r>
              <a:rPr kumimoji="0" lang="en-US" sz="2000" b="0" i="0" u="none" strike="noStrike" kern="0" cap="none" spc="0" normalizeH="0" baseline="0" noProof="0" dirty="0">
                <a:ln>
                  <a:noFill/>
                </a:ln>
                <a:solidFill>
                  <a:srgbClr val="30519D"/>
                </a:solidFill>
                <a:effectLst/>
                <a:uLnTx/>
                <a:uFillTx/>
              </a:rPr>
              <a:t>, b</a:t>
            </a:r>
            <a:r>
              <a:rPr kumimoji="0" lang="en-US" sz="2400" b="0" i="0" u="none" strike="noStrike" kern="0" cap="none" spc="0" normalizeH="0" baseline="-20000" noProof="0" dirty="0">
                <a:ln>
                  <a:noFill/>
                </a:ln>
                <a:solidFill>
                  <a:srgbClr val="30519D"/>
                </a:solidFill>
                <a:effectLst/>
                <a:uLnTx/>
                <a:uFillTx/>
              </a:rPr>
              <a:t>2</a:t>
            </a:r>
            <a:r>
              <a:rPr kumimoji="0" lang="en-US" sz="2000" b="0" i="0" u="none" strike="noStrike" kern="0" cap="none" spc="0" normalizeH="0" baseline="0" noProof="0" dirty="0">
                <a:ln>
                  <a:noFill/>
                </a:ln>
                <a:solidFill>
                  <a:srgbClr val="30519D"/>
                </a:solidFill>
                <a:effectLst/>
                <a:uLnTx/>
                <a:uFillTx/>
              </a:rPr>
              <a:t>) field components, </a:t>
            </a:r>
            <a:r>
              <a:rPr kumimoji="0" lang="en-US" sz="2000" b="0" i="0" u="none" strike="noStrike" kern="0" cap="none" spc="0" normalizeH="0" baseline="0" noProof="0" dirty="0">
                <a:ln>
                  <a:noFill/>
                </a:ln>
                <a:solidFill>
                  <a:prstClr val="black"/>
                </a:solidFill>
                <a:effectLst/>
                <a:uLnTx/>
                <a:uFillTx/>
              </a:rPr>
              <a:t>but just include there influence during the optics optimization</a:t>
            </a:r>
            <a:r>
              <a:rPr kumimoji="0" lang="en-US" sz="2000" b="0" i="0" u="none" strike="noStrike" kern="0" cap="none" spc="0" normalizeH="0" baseline="0" noProof="0" dirty="0">
                <a:ln>
                  <a:noFill/>
                </a:ln>
                <a:solidFill>
                  <a:srgbClr val="30519D"/>
                </a:solidFill>
                <a:effectLst/>
                <a:uLnTx/>
                <a:uFillTx/>
              </a:rPr>
              <a:t>.</a:t>
            </a:r>
          </a:p>
          <a:p>
            <a:pPr marL="182880" marR="0" lvl="0" indent="-182880" algn="just" defTabSz="914400" eaLnBrk="1" fontAlgn="auto" latinLnBrk="0" hangingPunct="1">
              <a:lnSpc>
                <a:spcPct val="80000"/>
              </a:lnSpc>
              <a:spcBef>
                <a:spcPts val="0"/>
              </a:spcBef>
              <a:spcAft>
                <a:spcPts val="600"/>
              </a:spcAft>
              <a:buClrTx/>
              <a:buSzTx/>
              <a:buFont typeface="Arial" panose="020B0604020202020204" pitchFamily="34" charset="0"/>
              <a:buChar char="•"/>
              <a:tabLst/>
              <a:defRPr/>
            </a:pPr>
            <a:r>
              <a:rPr kumimoji="0" lang="en-US" sz="2000" b="0" i="0" u="none" strike="noStrike" kern="0" cap="none" spc="0" normalizeH="0" baseline="0" noProof="0" dirty="0">
                <a:ln>
                  <a:noFill/>
                </a:ln>
                <a:solidFill>
                  <a:srgbClr val="30519D"/>
                </a:solidFill>
                <a:effectLst/>
                <a:uLnTx/>
                <a:uFillTx/>
              </a:rPr>
              <a:t>The desired non-linear field profiles were then created by “stretching one Serpentine coil’s end”  (now can use dual helical).</a:t>
            </a:r>
          </a:p>
          <a:p>
            <a:pPr marL="182880" marR="0" lvl="0" indent="-182880" algn="just" defTabSz="914400" eaLnBrk="1" fontAlgn="auto" latinLnBrk="0" hangingPunct="1">
              <a:lnSpc>
                <a:spcPct val="80000"/>
              </a:lnSpc>
              <a:spcBef>
                <a:spcPts val="0"/>
              </a:spcBef>
              <a:spcAft>
                <a:spcPts val="600"/>
              </a:spcAft>
              <a:buClrTx/>
              <a:buSzTx/>
              <a:buFont typeface="Arial" panose="020B0604020202020204" pitchFamily="34" charset="0"/>
              <a:buChar char="•"/>
              <a:tabLst/>
              <a:defRPr/>
            </a:pPr>
            <a:r>
              <a:rPr kumimoji="0" lang="en-US" sz="2000" b="0" i="0" u="none" strike="noStrike" kern="0" cap="none" spc="0" normalizeH="0" baseline="0" noProof="0" dirty="0">
                <a:ln>
                  <a:noFill/>
                </a:ln>
                <a:solidFill>
                  <a:srgbClr val="003300"/>
                </a:solidFill>
                <a:effectLst/>
                <a:uLnTx/>
                <a:uFillTx/>
              </a:rPr>
              <a:t>Final results for the field profile were actually very good!</a:t>
            </a:r>
          </a:p>
        </p:txBody>
      </p:sp>
      <p:grpSp>
        <p:nvGrpSpPr>
          <p:cNvPr id="12" name="Group 11">
            <a:extLst>
              <a:ext uri="{FF2B5EF4-FFF2-40B4-BE49-F238E27FC236}">
                <a16:creationId xmlns:a16="http://schemas.microsoft.com/office/drawing/2014/main" id="{E80DBCC0-8C32-4C06-B204-9E9BEE6FD34D}"/>
              </a:ext>
            </a:extLst>
          </p:cNvPr>
          <p:cNvGrpSpPr/>
          <p:nvPr/>
        </p:nvGrpSpPr>
        <p:grpSpPr>
          <a:xfrm>
            <a:off x="3717443" y="724260"/>
            <a:ext cx="8102355" cy="5063799"/>
            <a:chOff x="3717443" y="724260"/>
            <a:chExt cx="8102355" cy="5063799"/>
          </a:xfrm>
        </p:grpSpPr>
        <p:sp>
          <p:nvSpPr>
            <p:cNvPr id="13" name="Oval 12">
              <a:extLst>
                <a:ext uri="{FF2B5EF4-FFF2-40B4-BE49-F238E27FC236}">
                  <a16:creationId xmlns:a16="http://schemas.microsoft.com/office/drawing/2014/main" id="{C2BCB347-E24A-4F8F-BEAA-ECACE9EC38F5}"/>
                </a:ext>
              </a:extLst>
            </p:cNvPr>
            <p:cNvSpPr/>
            <p:nvPr/>
          </p:nvSpPr>
          <p:spPr>
            <a:xfrm>
              <a:off x="3717443" y="724260"/>
              <a:ext cx="1824104" cy="1162358"/>
            </a:xfrm>
            <a:prstGeom prst="ellipse">
              <a:avLst/>
            </a:prstGeom>
            <a:noFill/>
            <a:ln w="28575" cap="flat" cmpd="sng" algn="ctr">
              <a:solidFill>
                <a:sysClr val="windowText" lastClr="000000"/>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14" name="Oval 13">
              <a:extLst>
                <a:ext uri="{FF2B5EF4-FFF2-40B4-BE49-F238E27FC236}">
                  <a16:creationId xmlns:a16="http://schemas.microsoft.com/office/drawing/2014/main" id="{5929E84C-0BBE-4BF0-826F-24204C80462D}"/>
                </a:ext>
              </a:extLst>
            </p:cNvPr>
            <p:cNvSpPr/>
            <p:nvPr/>
          </p:nvSpPr>
          <p:spPr>
            <a:xfrm>
              <a:off x="10812543" y="5118755"/>
              <a:ext cx="1007255" cy="669304"/>
            </a:xfrm>
            <a:prstGeom prst="ellipse">
              <a:avLst/>
            </a:prstGeom>
            <a:noFill/>
            <a:ln w="28575" cap="flat" cmpd="sng" algn="ctr">
              <a:solidFill>
                <a:sysClr val="windowText" lastClr="000000"/>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cxnSp>
          <p:nvCxnSpPr>
            <p:cNvPr id="15" name="Connector: Curved 14">
              <a:extLst>
                <a:ext uri="{FF2B5EF4-FFF2-40B4-BE49-F238E27FC236}">
                  <a16:creationId xmlns:a16="http://schemas.microsoft.com/office/drawing/2014/main" id="{F96A8DE7-960B-4672-B203-75890C536F08}"/>
                </a:ext>
              </a:extLst>
            </p:cNvPr>
            <p:cNvCxnSpPr>
              <a:cxnSpLocks/>
            </p:cNvCxnSpPr>
            <p:nvPr/>
          </p:nvCxnSpPr>
          <p:spPr>
            <a:xfrm>
              <a:off x="4656841" y="1428159"/>
              <a:ext cx="6513922" cy="3926266"/>
            </a:xfrm>
            <a:prstGeom prst="curvedConnector3">
              <a:avLst>
                <a:gd name="adj1" fmla="val 50000"/>
              </a:avLst>
            </a:prstGeom>
            <a:noFill/>
            <a:ln w="28575" cap="flat" cmpd="sng" algn="ctr">
              <a:solidFill>
                <a:sysClr val="windowText" lastClr="000000"/>
              </a:solidFill>
              <a:prstDash val="dash"/>
              <a:miter lim="800000"/>
              <a:headEnd type="triangle" w="lg" len="med"/>
              <a:tailEnd type="triangle" w="lg" len="med"/>
            </a:ln>
            <a:effectLst/>
          </p:spPr>
        </p:cxnSp>
      </p:grpSp>
    </p:spTree>
    <p:extLst>
      <p:ext uri="{BB962C8B-B14F-4D97-AF65-F5344CB8AC3E}">
        <p14:creationId xmlns:p14="http://schemas.microsoft.com/office/powerpoint/2010/main" val="1606164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8A38634-6CFE-9947-8EE6-5E29D363CD0D}"/>
              </a:ext>
            </a:extLst>
          </p:cNvPr>
          <p:cNvSpPr>
            <a:spLocks noGrp="1"/>
          </p:cNvSpPr>
          <p:nvPr>
            <p:ph type="sldNum" sz="quarter" idx="12"/>
          </p:nvPr>
        </p:nvSpPr>
        <p:spPr>
          <a:xfrm>
            <a:off x="5737967" y="6337102"/>
            <a:ext cx="716065" cy="365125"/>
          </a:xfrm>
        </p:spPr>
        <p:txBody>
          <a:bodyPr/>
          <a:lstStyle/>
          <a:p>
            <a:fld id="{716D9922-87B3-6043-9531-5184EA303DC1}" type="slidenum">
              <a:rPr lang="en-US" smtClean="0">
                <a:solidFill>
                  <a:schemeClr val="bg1"/>
                </a:solidFill>
                <a:latin typeface="Arial" panose="020B0604020202020204" pitchFamily="34" charset="0"/>
                <a:cs typeface="Arial" panose="020B0604020202020204" pitchFamily="34" charset="0"/>
              </a:rPr>
              <a:t>16</a:t>
            </a:fld>
            <a:endParaRPr lang="en-US" dirty="0">
              <a:solidFill>
                <a:schemeClr val="bg1"/>
              </a:solidFill>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765D3A31-79D8-4ECF-814B-33B0D662B0E5}"/>
              </a:ext>
            </a:extLst>
          </p:cNvPr>
          <p:cNvSpPr txBox="1"/>
          <p:nvPr/>
        </p:nvSpPr>
        <p:spPr>
          <a:xfrm>
            <a:off x="10609384" y="6519446"/>
            <a:ext cx="1236785" cy="323165"/>
          </a:xfrm>
          <a:prstGeom prst="rect">
            <a:avLst/>
          </a:prstGeom>
          <a:noFill/>
        </p:spPr>
        <p:txBody>
          <a:bodyPr wrap="square" rtlCol="0">
            <a:spAutoFit/>
          </a:bodyPr>
          <a:lstStyle/>
          <a:p>
            <a:r>
              <a:rPr lang="en-US" sz="1500" i="1" spc="100" dirty="0">
                <a:latin typeface="Arial Black" panose="020B0A04020102020204" pitchFamily="34" charset="0"/>
              </a:rPr>
              <a:t>ATRO</a:t>
            </a:r>
          </a:p>
        </p:txBody>
      </p:sp>
      <p:sp>
        <p:nvSpPr>
          <p:cNvPr id="25" name="Rectangle 24">
            <a:extLst>
              <a:ext uri="{FF2B5EF4-FFF2-40B4-BE49-F238E27FC236}">
                <a16:creationId xmlns:a16="http://schemas.microsoft.com/office/drawing/2014/main" id="{F96B1C6A-4B14-4C05-9F2F-983B262999A5}"/>
              </a:ext>
            </a:extLst>
          </p:cNvPr>
          <p:cNvSpPr/>
          <p:nvPr/>
        </p:nvSpPr>
        <p:spPr>
          <a:xfrm>
            <a:off x="1807332" y="990600"/>
            <a:ext cx="8382000" cy="4953000"/>
          </a:xfrm>
          <a:prstGeom prst="rect">
            <a:avLst/>
          </a:prstGeom>
          <a:solidFill>
            <a:sysClr val="window" lastClr="FFFFFF"/>
          </a:solidFill>
          <a:ln w="12700" cap="flat" cmpd="sng" algn="ctr">
            <a:noFill/>
            <a:prstDash val="solid"/>
            <a:miter lim="800000"/>
          </a:ln>
          <a:effectLst/>
          <a:scene3d>
            <a:camera prst="orthographicFront"/>
            <a:lightRig rig="threePt" dir="t"/>
          </a:scene3d>
          <a:sp3d>
            <a:bevelT w="165100" prst="coolSlant"/>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26" name="TextBox 25">
            <a:extLst>
              <a:ext uri="{FF2B5EF4-FFF2-40B4-BE49-F238E27FC236}">
                <a16:creationId xmlns:a16="http://schemas.microsoft.com/office/drawing/2014/main" id="{28597DF3-FC7E-401C-89C9-A88A46455593}"/>
              </a:ext>
            </a:extLst>
          </p:cNvPr>
          <p:cNvSpPr txBox="1"/>
          <p:nvPr/>
        </p:nvSpPr>
        <p:spPr>
          <a:xfrm>
            <a:off x="5998332" y="1269117"/>
            <a:ext cx="4114800" cy="4293483"/>
          </a:xfrm>
          <a:prstGeom prst="rect">
            <a:avLst/>
          </a:prstGeom>
          <a:noFill/>
        </p:spPr>
        <p:txBody>
          <a:bodyPr wrap="square" rtlCol="0">
            <a:spAutoFit/>
          </a:bodyPr>
          <a:lstStyle/>
          <a:p>
            <a:pPr algn="just">
              <a:spcAft>
                <a:spcPts val="1800"/>
              </a:spcAft>
            </a:pPr>
            <a:r>
              <a:rPr lang="en-US" sz="2000" dirty="0">
                <a:solidFill>
                  <a:srgbClr val="003300"/>
                </a:solidFill>
                <a:latin typeface="Arial Rounded MT Bold" panose="020F0704030504030204" pitchFamily="34" charset="0"/>
              </a:rPr>
              <a:t>Overlay a dipole coil with field, B</a:t>
            </a:r>
            <a:r>
              <a:rPr lang="en-US" sz="2800" baseline="-15000" dirty="0">
                <a:solidFill>
                  <a:srgbClr val="003300"/>
                </a:solidFill>
                <a:latin typeface="Arial Rounded MT Bold" panose="020F0704030504030204" pitchFamily="34" charset="0"/>
              </a:rPr>
              <a:t>o</a:t>
            </a:r>
            <a:r>
              <a:rPr lang="en-US" sz="2000" dirty="0">
                <a:solidFill>
                  <a:srgbClr val="003300"/>
                </a:solidFill>
                <a:latin typeface="Arial Rounded MT Bold" panose="020F0704030504030204" pitchFamily="34" charset="0"/>
              </a:rPr>
              <a:t>, and a second quadrupole coil that has gradient , G</a:t>
            </a:r>
            <a:r>
              <a:rPr lang="en-US" sz="2800" baseline="-15000" dirty="0">
                <a:solidFill>
                  <a:srgbClr val="003300"/>
                </a:solidFill>
                <a:latin typeface="Arial Rounded MT Bold" panose="020F0704030504030204" pitchFamily="34" charset="0"/>
              </a:rPr>
              <a:t>o</a:t>
            </a:r>
            <a:r>
              <a:rPr lang="en-US" sz="2000" dirty="0">
                <a:solidFill>
                  <a:srgbClr val="003300"/>
                </a:solidFill>
                <a:latin typeface="Arial Rounded MT Bold" panose="020F0704030504030204" pitchFamily="34" charset="0"/>
              </a:rPr>
              <a:t>.</a:t>
            </a:r>
          </a:p>
          <a:p>
            <a:pPr algn="just">
              <a:spcAft>
                <a:spcPts val="1800"/>
              </a:spcAft>
            </a:pPr>
            <a:r>
              <a:rPr lang="en-US" sz="2000" dirty="0">
                <a:solidFill>
                  <a:srgbClr val="003300"/>
                </a:solidFill>
                <a:latin typeface="Arial Rounded MT Bold" panose="020F0704030504030204" pitchFamily="34" charset="0"/>
              </a:rPr>
              <a:t>Define the distance, X</a:t>
            </a:r>
            <a:r>
              <a:rPr lang="en-US" sz="2800" baseline="-15000" dirty="0">
                <a:solidFill>
                  <a:srgbClr val="003300"/>
                </a:solidFill>
                <a:latin typeface="Arial Rounded MT Bold" panose="020F0704030504030204" pitchFamily="34" charset="0"/>
              </a:rPr>
              <a:t>o</a:t>
            </a:r>
            <a:r>
              <a:rPr lang="en-US" sz="2000" dirty="0">
                <a:solidFill>
                  <a:srgbClr val="003300"/>
                </a:solidFill>
                <a:latin typeface="Arial Rounded MT Bold" panose="020F0704030504030204" pitchFamily="34" charset="0"/>
              </a:rPr>
              <a:t> = B</a:t>
            </a:r>
            <a:r>
              <a:rPr lang="en-US" sz="2800" baseline="-15000" dirty="0">
                <a:solidFill>
                  <a:srgbClr val="003300"/>
                </a:solidFill>
                <a:latin typeface="Arial Rounded MT Bold" panose="020F0704030504030204" pitchFamily="34" charset="0"/>
              </a:rPr>
              <a:t>o</a:t>
            </a:r>
            <a:r>
              <a:rPr lang="en-US" sz="2000" dirty="0">
                <a:solidFill>
                  <a:srgbClr val="003300"/>
                </a:solidFill>
                <a:latin typeface="Arial Rounded MT Bold" panose="020F0704030504030204" pitchFamily="34" charset="0"/>
              </a:rPr>
              <a:t>/G</a:t>
            </a:r>
            <a:r>
              <a:rPr lang="en-US" sz="2800" baseline="-15000" dirty="0">
                <a:solidFill>
                  <a:srgbClr val="003300"/>
                </a:solidFill>
                <a:latin typeface="Arial Rounded MT Bold" panose="020F0704030504030204" pitchFamily="34" charset="0"/>
              </a:rPr>
              <a:t>o</a:t>
            </a:r>
          </a:p>
          <a:p>
            <a:pPr algn="just">
              <a:spcAft>
                <a:spcPts val="1800"/>
              </a:spcAft>
            </a:pPr>
            <a:r>
              <a:rPr lang="en-US" sz="2000" dirty="0">
                <a:solidFill>
                  <a:srgbClr val="003300"/>
                </a:solidFill>
                <a:latin typeface="Arial Rounded MT Bold" panose="020F0704030504030204" pitchFamily="34" charset="0"/>
              </a:rPr>
              <a:t>Then B(-X</a:t>
            </a:r>
            <a:r>
              <a:rPr lang="en-US" sz="2800" baseline="-15000" dirty="0">
                <a:solidFill>
                  <a:srgbClr val="003300"/>
                </a:solidFill>
                <a:latin typeface="Arial Rounded MT Bold" panose="020F0704030504030204" pitchFamily="34" charset="0"/>
              </a:rPr>
              <a:t>o</a:t>
            </a:r>
            <a:r>
              <a:rPr lang="en-US" sz="2000" dirty="0">
                <a:solidFill>
                  <a:srgbClr val="003300"/>
                </a:solidFill>
                <a:latin typeface="Arial Rounded MT Bold" panose="020F0704030504030204" pitchFamily="34" charset="0"/>
              </a:rPr>
              <a:t>)= 0 and B(X</a:t>
            </a:r>
            <a:r>
              <a:rPr lang="en-US" sz="2800" baseline="-15000" dirty="0">
                <a:solidFill>
                  <a:srgbClr val="003300"/>
                </a:solidFill>
                <a:latin typeface="Arial Rounded MT Bold" panose="020F0704030504030204" pitchFamily="34" charset="0"/>
              </a:rPr>
              <a:t>o</a:t>
            </a:r>
            <a:r>
              <a:rPr lang="en-US" sz="2000" dirty="0">
                <a:solidFill>
                  <a:srgbClr val="003300"/>
                </a:solidFill>
                <a:latin typeface="Arial Rounded MT Bold" panose="020F0704030504030204" pitchFamily="34" charset="0"/>
              </a:rPr>
              <a:t>)= 2B</a:t>
            </a:r>
            <a:r>
              <a:rPr lang="en-US" sz="2800" baseline="-15000" dirty="0">
                <a:solidFill>
                  <a:srgbClr val="003300"/>
                </a:solidFill>
                <a:latin typeface="Arial Rounded MT Bold" panose="020F0704030504030204" pitchFamily="34" charset="0"/>
              </a:rPr>
              <a:t>o</a:t>
            </a:r>
            <a:endParaRPr lang="en-US" sz="2000" dirty="0">
              <a:solidFill>
                <a:srgbClr val="003300"/>
              </a:solidFill>
              <a:latin typeface="Arial Rounded MT Bold" panose="020F0704030504030204" pitchFamily="34" charset="0"/>
            </a:endParaRPr>
          </a:p>
          <a:p>
            <a:pPr algn="just">
              <a:spcAft>
                <a:spcPts val="1800"/>
              </a:spcAft>
            </a:pPr>
            <a:r>
              <a:rPr lang="en-US" sz="2000" dirty="0">
                <a:solidFill>
                  <a:srgbClr val="000066"/>
                </a:solidFill>
                <a:latin typeface="Arial Rounded MT Bold" panose="020F0704030504030204" pitchFamily="34" charset="0"/>
              </a:rPr>
              <a:t>Thus, if QD0 is centered at the B=0 field point of the combined dipole and quadrupole coils, we can create an arbitrary field at some point outside QD0 without shifting QD0’s field center.</a:t>
            </a:r>
          </a:p>
        </p:txBody>
      </p:sp>
      <p:sp>
        <p:nvSpPr>
          <p:cNvPr id="27" name="Oval 26">
            <a:extLst>
              <a:ext uri="{FF2B5EF4-FFF2-40B4-BE49-F238E27FC236}">
                <a16:creationId xmlns:a16="http://schemas.microsoft.com/office/drawing/2014/main" id="{54AB6DFF-D63E-49CB-9668-FC85D42BAB8F}"/>
              </a:ext>
            </a:extLst>
          </p:cNvPr>
          <p:cNvSpPr/>
          <p:nvPr/>
        </p:nvSpPr>
        <p:spPr>
          <a:xfrm>
            <a:off x="2095166" y="1811834"/>
            <a:ext cx="3691533" cy="3691533"/>
          </a:xfrm>
          <a:prstGeom prst="ellipse">
            <a:avLst/>
          </a:prstGeom>
          <a:noFill/>
          <a:ln w="76200" cap="flat" cmpd="sng" algn="ctr">
            <a:solidFill>
              <a:srgbClr val="ED7D31">
                <a:lumMod val="60000"/>
                <a:lumOff val="4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grpSp>
        <p:nvGrpSpPr>
          <p:cNvPr id="28" name="Group 27">
            <a:extLst>
              <a:ext uri="{FF2B5EF4-FFF2-40B4-BE49-F238E27FC236}">
                <a16:creationId xmlns:a16="http://schemas.microsoft.com/office/drawing/2014/main" id="{B690888C-8243-4F66-B315-93B6AC0B1269}"/>
              </a:ext>
            </a:extLst>
          </p:cNvPr>
          <p:cNvGrpSpPr/>
          <p:nvPr/>
        </p:nvGrpSpPr>
        <p:grpSpPr>
          <a:xfrm>
            <a:off x="2221860" y="2862072"/>
            <a:ext cx="1600200" cy="1600200"/>
            <a:chOff x="795528" y="2667000"/>
            <a:chExt cx="1600200" cy="1600200"/>
          </a:xfrm>
        </p:grpSpPr>
        <p:sp>
          <p:nvSpPr>
            <p:cNvPr id="29" name="Oval 28">
              <a:extLst>
                <a:ext uri="{FF2B5EF4-FFF2-40B4-BE49-F238E27FC236}">
                  <a16:creationId xmlns:a16="http://schemas.microsoft.com/office/drawing/2014/main" id="{8171B3E6-3D0B-4BCF-BE06-2B11855DDF58}"/>
                </a:ext>
              </a:extLst>
            </p:cNvPr>
            <p:cNvSpPr/>
            <p:nvPr/>
          </p:nvSpPr>
          <p:spPr>
            <a:xfrm>
              <a:off x="795528" y="2667000"/>
              <a:ext cx="1600200" cy="1600200"/>
            </a:xfrm>
            <a:prstGeom prst="ellipse">
              <a:avLst/>
            </a:prstGeom>
            <a:solidFill>
              <a:srgbClr val="8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30" name="Oval 29">
              <a:extLst>
                <a:ext uri="{FF2B5EF4-FFF2-40B4-BE49-F238E27FC236}">
                  <a16:creationId xmlns:a16="http://schemas.microsoft.com/office/drawing/2014/main" id="{D1DD135D-0FCB-438D-948B-D61FA8D42036}"/>
                </a:ext>
              </a:extLst>
            </p:cNvPr>
            <p:cNvSpPr/>
            <p:nvPr/>
          </p:nvSpPr>
          <p:spPr>
            <a:xfrm>
              <a:off x="1259131" y="3130603"/>
              <a:ext cx="672994" cy="672994"/>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grpSp>
      <p:cxnSp>
        <p:nvCxnSpPr>
          <p:cNvPr id="31" name="Straight Connector 30">
            <a:extLst>
              <a:ext uri="{FF2B5EF4-FFF2-40B4-BE49-F238E27FC236}">
                <a16:creationId xmlns:a16="http://schemas.microsoft.com/office/drawing/2014/main" id="{FBDC3AEE-EAEF-42C1-A2B9-6AFB44A6EAC8}"/>
              </a:ext>
            </a:extLst>
          </p:cNvPr>
          <p:cNvCxnSpPr/>
          <p:nvPr/>
        </p:nvCxnSpPr>
        <p:spPr>
          <a:xfrm>
            <a:off x="1883532" y="3657600"/>
            <a:ext cx="4114800" cy="0"/>
          </a:xfrm>
          <a:prstGeom prst="line">
            <a:avLst/>
          </a:prstGeom>
          <a:noFill/>
          <a:ln w="19050" cap="flat" cmpd="sng" algn="ctr">
            <a:solidFill>
              <a:srgbClr val="0070C0"/>
            </a:solidFill>
            <a:prstDash val="dash"/>
            <a:miter lim="800000"/>
          </a:ln>
          <a:effectLst/>
        </p:spPr>
      </p:cxnSp>
      <p:cxnSp>
        <p:nvCxnSpPr>
          <p:cNvPr id="32" name="Straight Connector 31">
            <a:extLst>
              <a:ext uri="{FF2B5EF4-FFF2-40B4-BE49-F238E27FC236}">
                <a16:creationId xmlns:a16="http://schemas.microsoft.com/office/drawing/2014/main" id="{91A79B5A-6243-4ADF-95F6-31C7C5E837B0}"/>
              </a:ext>
            </a:extLst>
          </p:cNvPr>
          <p:cNvCxnSpPr/>
          <p:nvPr/>
        </p:nvCxnSpPr>
        <p:spPr>
          <a:xfrm flipV="1">
            <a:off x="3940932" y="1600200"/>
            <a:ext cx="0" cy="4114800"/>
          </a:xfrm>
          <a:prstGeom prst="line">
            <a:avLst/>
          </a:prstGeom>
          <a:noFill/>
          <a:ln w="19050" cap="flat" cmpd="sng" algn="ctr">
            <a:solidFill>
              <a:srgbClr val="0070C0"/>
            </a:solidFill>
            <a:prstDash val="dash"/>
            <a:miter lim="800000"/>
          </a:ln>
          <a:effectLst/>
        </p:spPr>
      </p:cxnSp>
      <p:grpSp>
        <p:nvGrpSpPr>
          <p:cNvPr id="33" name="Group 32">
            <a:extLst>
              <a:ext uri="{FF2B5EF4-FFF2-40B4-BE49-F238E27FC236}">
                <a16:creationId xmlns:a16="http://schemas.microsoft.com/office/drawing/2014/main" id="{5A75AFC8-D9C0-4D30-BC67-0554C3B7E942}"/>
              </a:ext>
            </a:extLst>
          </p:cNvPr>
          <p:cNvGrpSpPr/>
          <p:nvPr/>
        </p:nvGrpSpPr>
        <p:grpSpPr>
          <a:xfrm>
            <a:off x="3022009" y="3570732"/>
            <a:ext cx="1837846" cy="173736"/>
            <a:chOff x="5334000" y="4038600"/>
            <a:chExt cx="990600" cy="533400"/>
          </a:xfrm>
        </p:grpSpPr>
        <p:cxnSp>
          <p:nvCxnSpPr>
            <p:cNvPr id="34" name="Straight Connector 33">
              <a:extLst>
                <a:ext uri="{FF2B5EF4-FFF2-40B4-BE49-F238E27FC236}">
                  <a16:creationId xmlns:a16="http://schemas.microsoft.com/office/drawing/2014/main" id="{CAA8F7C9-CA0F-4E68-B9CC-710DAD841438}"/>
                </a:ext>
              </a:extLst>
            </p:cNvPr>
            <p:cNvCxnSpPr/>
            <p:nvPr/>
          </p:nvCxnSpPr>
          <p:spPr>
            <a:xfrm>
              <a:off x="5334000" y="4038600"/>
              <a:ext cx="0" cy="533400"/>
            </a:xfrm>
            <a:prstGeom prst="line">
              <a:avLst/>
            </a:prstGeom>
            <a:noFill/>
            <a:ln w="28575" cap="flat" cmpd="sng" algn="ctr">
              <a:solidFill>
                <a:srgbClr val="003300"/>
              </a:solidFill>
              <a:prstDash val="solid"/>
              <a:miter lim="800000"/>
            </a:ln>
            <a:effectLst/>
          </p:spPr>
        </p:cxnSp>
        <p:cxnSp>
          <p:nvCxnSpPr>
            <p:cNvPr id="35" name="Straight Connector 34">
              <a:extLst>
                <a:ext uri="{FF2B5EF4-FFF2-40B4-BE49-F238E27FC236}">
                  <a16:creationId xmlns:a16="http://schemas.microsoft.com/office/drawing/2014/main" id="{A5E9D5C6-EFA7-4A10-B1E9-61F0E6CBE412}"/>
                </a:ext>
              </a:extLst>
            </p:cNvPr>
            <p:cNvCxnSpPr/>
            <p:nvPr/>
          </p:nvCxnSpPr>
          <p:spPr>
            <a:xfrm>
              <a:off x="6324600" y="4038600"/>
              <a:ext cx="0" cy="533400"/>
            </a:xfrm>
            <a:prstGeom prst="line">
              <a:avLst/>
            </a:prstGeom>
            <a:noFill/>
            <a:ln w="28575" cap="flat" cmpd="sng" algn="ctr">
              <a:solidFill>
                <a:srgbClr val="003300"/>
              </a:solidFill>
              <a:prstDash val="solid"/>
              <a:miter lim="800000"/>
            </a:ln>
            <a:effectLst/>
          </p:spPr>
        </p:cxnSp>
      </p:grpSp>
      <p:sp>
        <p:nvSpPr>
          <p:cNvPr id="36" name="Rectangle 35">
            <a:extLst>
              <a:ext uri="{FF2B5EF4-FFF2-40B4-BE49-F238E27FC236}">
                <a16:creationId xmlns:a16="http://schemas.microsoft.com/office/drawing/2014/main" id="{C016132A-CC05-4580-A541-160E8ECFDEBE}"/>
              </a:ext>
            </a:extLst>
          </p:cNvPr>
          <p:cNvSpPr/>
          <p:nvPr/>
        </p:nvSpPr>
        <p:spPr>
          <a:xfrm>
            <a:off x="2797932" y="3566160"/>
            <a:ext cx="524503" cy="46166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3300"/>
                </a:solidFill>
                <a:effectLst/>
                <a:uLnTx/>
                <a:uFillTx/>
                <a:latin typeface="Arial Rounded MT Bold" panose="020F0704030504030204" pitchFamily="34" charset="0"/>
              </a:rPr>
              <a:t>-X</a:t>
            </a:r>
            <a:r>
              <a:rPr kumimoji="0" lang="en-US" sz="2400" b="0" i="0" u="none" strike="noStrike" kern="0" cap="none" spc="0" normalizeH="0" baseline="-15000" noProof="0" dirty="0">
                <a:ln>
                  <a:noFill/>
                </a:ln>
                <a:solidFill>
                  <a:srgbClr val="003300"/>
                </a:solidFill>
                <a:effectLst/>
                <a:uLnTx/>
                <a:uFillTx/>
                <a:latin typeface="Arial Rounded MT Bold" panose="020F0704030504030204" pitchFamily="34" charset="0"/>
              </a:rPr>
              <a:t>o</a:t>
            </a:r>
            <a:endParaRPr kumimoji="0" lang="en-US" sz="1800" b="0" i="0" u="none" strike="noStrike" kern="0" cap="none" spc="0" normalizeH="0" baseline="0" noProof="0" dirty="0">
              <a:ln>
                <a:noFill/>
              </a:ln>
              <a:solidFill>
                <a:prstClr val="black"/>
              </a:solidFill>
              <a:effectLst/>
              <a:uLnTx/>
              <a:uFillTx/>
            </a:endParaRPr>
          </a:p>
        </p:txBody>
      </p:sp>
      <p:sp>
        <p:nvSpPr>
          <p:cNvPr id="37" name="Rectangle 36">
            <a:extLst>
              <a:ext uri="{FF2B5EF4-FFF2-40B4-BE49-F238E27FC236}">
                <a16:creationId xmlns:a16="http://schemas.microsoft.com/office/drawing/2014/main" id="{B3C8FD63-3FB6-4EB4-B2F8-BE57C59E7C54}"/>
              </a:ext>
            </a:extLst>
          </p:cNvPr>
          <p:cNvSpPr/>
          <p:nvPr/>
        </p:nvSpPr>
        <p:spPr>
          <a:xfrm>
            <a:off x="4712574" y="3566160"/>
            <a:ext cx="447558" cy="46166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3300"/>
                </a:solidFill>
                <a:effectLst/>
                <a:uLnTx/>
                <a:uFillTx/>
                <a:latin typeface="Arial Rounded MT Bold" panose="020F0704030504030204" pitchFamily="34" charset="0"/>
              </a:rPr>
              <a:t>X</a:t>
            </a:r>
            <a:r>
              <a:rPr kumimoji="0" lang="en-US" sz="2400" b="0" i="0" u="none" strike="noStrike" kern="0" cap="none" spc="0" normalizeH="0" baseline="-15000" noProof="0" dirty="0">
                <a:ln>
                  <a:noFill/>
                </a:ln>
                <a:solidFill>
                  <a:srgbClr val="003300"/>
                </a:solidFill>
                <a:effectLst/>
                <a:uLnTx/>
                <a:uFillTx/>
                <a:latin typeface="Arial Rounded MT Bold" panose="020F0704030504030204" pitchFamily="34" charset="0"/>
              </a:rPr>
              <a:t>o</a:t>
            </a:r>
            <a:endParaRPr kumimoji="0" lang="en-US" sz="1800" b="0" i="0" u="none" strike="noStrike" kern="0" cap="none" spc="0" normalizeH="0" baseline="0" noProof="0" dirty="0">
              <a:ln>
                <a:noFill/>
              </a:ln>
              <a:solidFill>
                <a:prstClr val="black"/>
              </a:solidFill>
              <a:effectLst/>
              <a:uLnTx/>
              <a:uFillTx/>
            </a:endParaRPr>
          </a:p>
        </p:txBody>
      </p:sp>
      <p:sp>
        <p:nvSpPr>
          <p:cNvPr id="38" name="Rectangle 37">
            <a:extLst>
              <a:ext uri="{FF2B5EF4-FFF2-40B4-BE49-F238E27FC236}">
                <a16:creationId xmlns:a16="http://schemas.microsoft.com/office/drawing/2014/main" id="{E867A82D-124A-468B-ACAE-347F2D1F0E68}"/>
              </a:ext>
            </a:extLst>
          </p:cNvPr>
          <p:cNvSpPr/>
          <p:nvPr/>
        </p:nvSpPr>
        <p:spPr>
          <a:xfrm>
            <a:off x="2569332" y="4486578"/>
            <a:ext cx="748923"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3300"/>
                </a:solidFill>
                <a:effectLst/>
                <a:uLnTx/>
                <a:uFillTx/>
                <a:latin typeface="Arial Rounded MT Bold" panose="020F0704030504030204" pitchFamily="34" charset="0"/>
              </a:rPr>
              <a:t>By=0</a:t>
            </a:r>
            <a:endParaRPr kumimoji="0" lang="en-US" sz="1800" b="0" i="0" u="none" strike="noStrike" kern="0" cap="none" spc="0" normalizeH="0" baseline="0" noProof="0" dirty="0">
              <a:ln>
                <a:noFill/>
              </a:ln>
              <a:solidFill>
                <a:prstClr val="black"/>
              </a:solidFill>
              <a:effectLst/>
              <a:uLnTx/>
              <a:uFillTx/>
            </a:endParaRPr>
          </a:p>
        </p:txBody>
      </p:sp>
      <p:sp>
        <p:nvSpPr>
          <p:cNvPr id="39" name="Rectangle 38">
            <a:extLst>
              <a:ext uri="{FF2B5EF4-FFF2-40B4-BE49-F238E27FC236}">
                <a16:creationId xmlns:a16="http://schemas.microsoft.com/office/drawing/2014/main" id="{933A0B59-9689-48B1-84D8-846176573930}"/>
              </a:ext>
            </a:extLst>
          </p:cNvPr>
          <p:cNvSpPr/>
          <p:nvPr/>
        </p:nvSpPr>
        <p:spPr>
          <a:xfrm>
            <a:off x="4425865" y="3886200"/>
            <a:ext cx="1039067" cy="46166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3300"/>
                </a:solidFill>
                <a:effectLst/>
                <a:uLnTx/>
                <a:uFillTx/>
                <a:latin typeface="Arial Rounded MT Bold" panose="020F0704030504030204" pitchFamily="34" charset="0"/>
              </a:rPr>
              <a:t>By=2B</a:t>
            </a:r>
            <a:r>
              <a:rPr kumimoji="0" lang="en-US" sz="2400" b="0" i="0" u="none" strike="noStrike" kern="0" cap="none" spc="0" normalizeH="0" baseline="-15000" noProof="0" dirty="0">
                <a:ln>
                  <a:noFill/>
                </a:ln>
                <a:solidFill>
                  <a:srgbClr val="003300"/>
                </a:solidFill>
                <a:effectLst/>
                <a:uLnTx/>
                <a:uFillTx/>
                <a:latin typeface="Arial Rounded MT Bold" panose="020F0704030504030204" pitchFamily="34" charset="0"/>
              </a:rPr>
              <a:t>o</a:t>
            </a:r>
            <a:endParaRPr kumimoji="0" lang="en-US" sz="1800" b="0" i="0" u="none" strike="noStrike" kern="0" cap="none" spc="0" normalizeH="0" baseline="0" noProof="0" dirty="0">
              <a:ln>
                <a:noFill/>
              </a:ln>
              <a:solidFill>
                <a:prstClr val="black"/>
              </a:solidFill>
              <a:effectLst/>
              <a:uLnTx/>
              <a:uFillTx/>
            </a:endParaRPr>
          </a:p>
        </p:txBody>
      </p:sp>
      <p:sp>
        <p:nvSpPr>
          <p:cNvPr id="40" name="Rectangle 39">
            <a:extLst>
              <a:ext uri="{FF2B5EF4-FFF2-40B4-BE49-F238E27FC236}">
                <a16:creationId xmlns:a16="http://schemas.microsoft.com/office/drawing/2014/main" id="{5CA612A7-C2C3-4796-9D24-78727198E8F3}"/>
              </a:ext>
            </a:extLst>
          </p:cNvPr>
          <p:cNvSpPr/>
          <p:nvPr/>
        </p:nvSpPr>
        <p:spPr>
          <a:xfrm>
            <a:off x="3233664" y="2313432"/>
            <a:ext cx="676788"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Arial Rounded MT Bold" panose="020F0704030504030204" pitchFamily="34" charset="0"/>
              </a:rPr>
              <a:t>QD0</a:t>
            </a:r>
            <a:endParaRPr kumimoji="0" lang="en-US" sz="1800" b="0" i="0" u="none" strike="noStrike" kern="0" cap="none" spc="0" normalizeH="0" baseline="0" noProof="0" dirty="0">
              <a:ln>
                <a:noFill/>
              </a:ln>
              <a:solidFill>
                <a:prstClr val="black"/>
              </a:solidFill>
              <a:effectLst/>
              <a:uLnTx/>
              <a:uFillTx/>
            </a:endParaRPr>
          </a:p>
        </p:txBody>
      </p:sp>
      <p:sp>
        <p:nvSpPr>
          <p:cNvPr id="41" name="Rectangle 40">
            <a:extLst>
              <a:ext uri="{FF2B5EF4-FFF2-40B4-BE49-F238E27FC236}">
                <a16:creationId xmlns:a16="http://schemas.microsoft.com/office/drawing/2014/main" id="{CFA95D03-7A98-413A-A42F-998EEBD266D2}"/>
              </a:ext>
            </a:extLst>
          </p:cNvPr>
          <p:cNvSpPr/>
          <p:nvPr/>
        </p:nvSpPr>
        <p:spPr>
          <a:xfrm>
            <a:off x="1883532" y="1066800"/>
            <a:ext cx="3429000" cy="579646"/>
          </a:xfrm>
          <a:prstGeom prst="rect">
            <a:avLst/>
          </a:prstGeom>
        </p:spPr>
        <p:txBody>
          <a:bodyPr wrap="square">
            <a:spAutoFit/>
          </a:bodyPr>
          <a:lstStyle/>
          <a:p>
            <a:pPr marL="0" marR="0" lvl="0" indent="0" defTabSz="914400" eaLnBrk="1" fontAlgn="auto" latinLnBrk="0" hangingPunct="1">
              <a:lnSpc>
                <a:spcPts val="19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Arial Rounded MT Bold" panose="020F0704030504030204" pitchFamily="34" charset="0"/>
              </a:rPr>
              <a:t>Quadrupole and Dipole Coils (powered in series)</a:t>
            </a:r>
            <a:endParaRPr kumimoji="0" lang="en-US" sz="1800" b="0" i="0" u="none" strike="noStrike" kern="0" cap="none" spc="0" normalizeH="0" baseline="0" noProof="0" dirty="0">
              <a:ln>
                <a:noFill/>
              </a:ln>
              <a:solidFill>
                <a:prstClr val="black"/>
              </a:solidFill>
              <a:effectLst/>
              <a:uLnTx/>
              <a:uFillTx/>
            </a:endParaRPr>
          </a:p>
        </p:txBody>
      </p:sp>
      <p:cxnSp>
        <p:nvCxnSpPr>
          <p:cNvPr id="42" name="Straight Arrow Connector 41">
            <a:extLst>
              <a:ext uri="{FF2B5EF4-FFF2-40B4-BE49-F238E27FC236}">
                <a16:creationId xmlns:a16="http://schemas.microsoft.com/office/drawing/2014/main" id="{9302B806-5D7C-4B54-9411-BAB139E1A87E}"/>
              </a:ext>
            </a:extLst>
          </p:cNvPr>
          <p:cNvCxnSpPr/>
          <p:nvPr/>
        </p:nvCxnSpPr>
        <p:spPr>
          <a:xfrm>
            <a:off x="2569332" y="1600200"/>
            <a:ext cx="381000" cy="457200"/>
          </a:xfrm>
          <a:prstGeom prst="straightConnector1">
            <a:avLst/>
          </a:prstGeom>
          <a:noFill/>
          <a:ln w="28575" cap="flat" cmpd="sng" algn="ctr">
            <a:solidFill>
              <a:sysClr val="windowText" lastClr="000000"/>
            </a:solidFill>
            <a:prstDash val="solid"/>
            <a:miter lim="800000"/>
            <a:tailEnd type="arrow"/>
          </a:ln>
          <a:effectLst/>
        </p:spPr>
      </p:cxnSp>
      <p:cxnSp>
        <p:nvCxnSpPr>
          <p:cNvPr id="43" name="Straight Arrow Connector 42">
            <a:extLst>
              <a:ext uri="{FF2B5EF4-FFF2-40B4-BE49-F238E27FC236}">
                <a16:creationId xmlns:a16="http://schemas.microsoft.com/office/drawing/2014/main" id="{3219A5E7-8381-42B7-811A-A7E05D7AC9EE}"/>
              </a:ext>
            </a:extLst>
          </p:cNvPr>
          <p:cNvCxnSpPr/>
          <p:nvPr/>
        </p:nvCxnSpPr>
        <p:spPr>
          <a:xfrm flipH="1">
            <a:off x="3178933" y="2579132"/>
            <a:ext cx="143502" cy="282940"/>
          </a:xfrm>
          <a:prstGeom prst="straightConnector1">
            <a:avLst/>
          </a:prstGeom>
          <a:noFill/>
          <a:ln w="28575" cap="flat" cmpd="sng" algn="ctr">
            <a:solidFill>
              <a:sysClr val="windowText" lastClr="000000"/>
            </a:solidFill>
            <a:prstDash val="solid"/>
            <a:miter lim="800000"/>
            <a:tailEnd type="arrow"/>
          </a:ln>
          <a:effectLst/>
        </p:spPr>
      </p:cxnSp>
      <p:sp>
        <p:nvSpPr>
          <p:cNvPr id="44" name="Title 1">
            <a:extLst>
              <a:ext uri="{FF2B5EF4-FFF2-40B4-BE49-F238E27FC236}">
                <a16:creationId xmlns:a16="http://schemas.microsoft.com/office/drawing/2014/main" id="{5F85A202-4027-49A0-ACD2-EDCE220EE97E}"/>
              </a:ext>
            </a:extLst>
          </p:cNvPr>
          <p:cNvSpPr txBox="1">
            <a:spLocks/>
          </p:cNvSpPr>
          <p:nvPr/>
        </p:nvSpPr>
        <p:spPr>
          <a:xfrm>
            <a:off x="3022398" y="34415"/>
            <a:ext cx="9144000" cy="762000"/>
          </a:xfrm>
          <a:prstGeom prst="rect">
            <a:avLst/>
          </a:prstGeom>
          <a:noFill/>
          <a:ln>
            <a:noFill/>
          </a:ln>
          <a:effectLst/>
          <a:scene3d>
            <a:camera prst="orthographicFront"/>
            <a:lightRig rig="glow" dir="t">
              <a:rot lat="0" lon="0" rev="6360000"/>
            </a:lightRig>
          </a:scene3d>
          <a:sp3d contourW="1000" prstMaterial="flat">
            <a:bevelT w="95250" h="101600"/>
            <a:contourClr>
              <a:sysClr val="windowText" lastClr="000000">
                <a:satMod val="300000"/>
              </a:sysClr>
            </a:contourClr>
          </a:sp3d>
        </p:spPr>
        <p:txBody>
          <a:bodyPr vert="horz" lIns="91440" tIns="45720" rIns="91440" bIns="45720" rtlCol="0" anchor="t">
            <a:normAutofit fontScale="90000"/>
          </a:bodyPr>
          <a:lstStyle>
            <a:lvl1pPr algn="r" defTabSz="914400" rtl="0" eaLnBrk="1" latinLnBrk="0" hangingPunct="1">
              <a:spcBef>
                <a:spcPct val="0"/>
              </a:spcBef>
              <a:buNone/>
              <a:defRPr sz="3200" kern="1200">
                <a:ln>
                  <a:noFill/>
                </a:ln>
                <a:solidFill>
                  <a:srgbClr val="FFFFCC"/>
                </a:solidFill>
                <a:latin typeface="+mj-lt"/>
                <a:ea typeface="+mj-ea"/>
                <a:cs typeface="+mj-cs"/>
              </a:defRPr>
            </a:lvl1pPr>
            <a:lvl2pPr>
              <a:defRPr/>
            </a:lvl2pPr>
            <a:lvl3pPr>
              <a:defRPr/>
            </a:lvl3pPr>
            <a:lvl4pPr>
              <a:defRPr/>
            </a:lvl4pPr>
            <a:lvl5pPr>
              <a:defRPr/>
            </a:lvl5pPr>
            <a:lvl6pPr>
              <a:defRPr/>
            </a:lvl6pPr>
            <a:lvl7pPr>
              <a:defRPr/>
            </a:lvl7pPr>
            <a:lvl8pPr>
              <a:defRPr/>
            </a:lvl8pPr>
            <a:lvl9pPr>
              <a:defRPr/>
            </a:lvl9pPr>
          </a:lstStyle>
          <a:p>
            <a:pPr>
              <a:defRPr/>
            </a:pPr>
            <a:r>
              <a:rPr lang="en-US" dirty="0">
                <a:latin typeface="Franklin Gothic Medium"/>
              </a:rPr>
              <a:t>Consider This Simple Coil Layout Thought Experiment…</a:t>
            </a:r>
          </a:p>
        </p:txBody>
      </p:sp>
    </p:spTree>
    <p:extLst>
      <p:ext uri="{BB962C8B-B14F-4D97-AF65-F5344CB8AC3E}">
        <p14:creationId xmlns:p14="http://schemas.microsoft.com/office/powerpoint/2010/main" val="23649464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8A38634-6CFE-9947-8EE6-5E29D363CD0D}"/>
              </a:ext>
            </a:extLst>
          </p:cNvPr>
          <p:cNvSpPr>
            <a:spLocks noGrp="1"/>
          </p:cNvSpPr>
          <p:nvPr>
            <p:ph type="sldNum" sz="quarter" idx="12"/>
          </p:nvPr>
        </p:nvSpPr>
        <p:spPr/>
        <p:txBody>
          <a:bodyPr/>
          <a:lstStyle/>
          <a:p>
            <a:fld id="{716D9922-87B3-6043-9531-5184EA303DC1}" type="slidenum">
              <a:rPr lang="en-US" smtClean="0"/>
              <a:t>17</a:t>
            </a:fld>
            <a:endParaRPr lang="en-US"/>
          </a:p>
        </p:txBody>
      </p:sp>
      <p:sp>
        <p:nvSpPr>
          <p:cNvPr id="2" name="TextBox 1">
            <a:extLst>
              <a:ext uri="{FF2B5EF4-FFF2-40B4-BE49-F238E27FC236}">
                <a16:creationId xmlns:a16="http://schemas.microsoft.com/office/drawing/2014/main" id="{765D3A31-79D8-4ECF-814B-33B0D662B0E5}"/>
              </a:ext>
            </a:extLst>
          </p:cNvPr>
          <p:cNvSpPr txBox="1"/>
          <p:nvPr/>
        </p:nvSpPr>
        <p:spPr>
          <a:xfrm>
            <a:off x="10609384" y="6519446"/>
            <a:ext cx="1236785" cy="323165"/>
          </a:xfrm>
          <a:prstGeom prst="rect">
            <a:avLst/>
          </a:prstGeom>
          <a:noFill/>
        </p:spPr>
        <p:txBody>
          <a:bodyPr wrap="square" rtlCol="0">
            <a:spAutoFit/>
          </a:bodyPr>
          <a:lstStyle/>
          <a:p>
            <a:r>
              <a:rPr lang="en-US" sz="1500" i="1" spc="100" dirty="0">
                <a:latin typeface="Arial Black" panose="020B0A04020102020204" pitchFamily="34" charset="0"/>
              </a:rPr>
              <a:t>ATRO</a:t>
            </a:r>
          </a:p>
        </p:txBody>
      </p:sp>
      <p:sp>
        <p:nvSpPr>
          <p:cNvPr id="4" name="Title 4">
            <a:extLst>
              <a:ext uri="{FF2B5EF4-FFF2-40B4-BE49-F238E27FC236}">
                <a16:creationId xmlns:a16="http://schemas.microsoft.com/office/drawing/2014/main" id="{8434CA67-BE3A-43E1-A014-1F52EB9AB05F}"/>
              </a:ext>
            </a:extLst>
          </p:cNvPr>
          <p:cNvSpPr txBox="1">
            <a:spLocks/>
          </p:cNvSpPr>
          <p:nvPr/>
        </p:nvSpPr>
        <p:spPr>
          <a:xfrm>
            <a:off x="-7822" y="-1151"/>
            <a:ext cx="12199822" cy="646382"/>
          </a:xfrm>
          <a:prstGeom prst="rect">
            <a:avLst/>
          </a:prstGeom>
        </p:spPr>
        <p:txBody>
          <a:bodyPr/>
          <a:lstStyle>
            <a:lvl1pPr algn="l" defTabSz="914400" rtl="0" eaLnBrk="1" latinLnBrk="0" hangingPunct="1">
              <a:lnSpc>
                <a:spcPct val="90000"/>
              </a:lnSpc>
              <a:spcBef>
                <a:spcPct val="0"/>
              </a:spcBef>
              <a:buNone/>
              <a:defRPr sz="4400" kern="1200">
                <a:solidFill>
                  <a:srgbClr val="30519D"/>
                </a:solidFill>
                <a:latin typeface="Arial" charset="0"/>
                <a:ea typeface="Arial" charset="0"/>
                <a:cs typeface="Arial" charset="0"/>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000" b="0" i="0" u="none" strike="noStrike" kern="1200" cap="none" spc="0" normalizeH="0" baseline="0" noProof="0" dirty="0">
                <a:ln>
                  <a:noFill/>
                </a:ln>
                <a:solidFill>
                  <a:srgbClr val="30519D"/>
                </a:solidFill>
                <a:effectLst/>
                <a:uLnTx/>
                <a:uFillTx/>
                <a:latin typeface="Arial" charset="0"/>
                <a:cs typeface="Arial" charset="0"/>
              </a:rPr>
              <a:t>Sweet Spot Example: EIC B0 Spectrometer Magnet</a:t>
            </a:r>
          </a:p>
        </p:txBody>
      </p:sp>
      <p:pic>
        <p:nvPicPr>
          <p:cNvPr id="5" name="Picture 4">
            <a:extLst>
              <a:ext uri="{FF2B5EF4-FFF2-40B4-BE49-F238E27FC236}">
                <a16:creationId xmlns:a16="http://schemas.microsoft.com/office/drawing/2014/main" id="{E5BB1AF4-D62A-4C26-85CF-3B7961D9234B}"/>
              </a:ext>
            </a:extLst>
          </p:cNvPr>
          <p:cNvPicPr>
            <a:picLocks noChangeAspect="1"/>
          </p:cNvPicPr>
          <p:nvPr/>
        </p:nvPicPr>
        <p:blipFill rotWithShape="1">
          <a:blip r:embed="rId2"/>
          <a:srcRect t="2881" b="1"/>
          <a:stretch/>
        </p:blipFill>
        <p:spPr>
          <a:xfrm>
            <a:off x="7268992" y="3399296"/>
            <a:ext cx="4449547" cy="2528929"/>
          </a:xfrm>
          <a:prstGeom prst="rect">
            <a:avLst/>
          </a:prstGeom>
        </p:spPr>
      </p:pic>
      <p:pic>
        <p:nvPicPr>
          <p:cNvPr id="6" name="Picture 5" descr="Diagram, schematic&#10;&#10;Description automatically generated">
            <a:extLst>
              <a:ext uri="{FF2B5EF4-FFF2-40B4-BE49-F238E27FC236}">
                <a16:creationId xmlns:a16="http://schemas.microsoft.com/office/drawing/2014/main" id="{8AD94695-A4C6-43EE-A8C3-1254F9F5435D}"/>
              </a:ext>
            </a:extLst>
          </p:cNvPr>
          <p:cNvPicPr>
            <a:picLocks noChangeAspect="1"/>
          </p:cNvPicPr>
          <p:nvPr/>
        </p:nvPicPr>
        <p:blipFill>
          <a:blip r:embed="rId3"/>
          <a:stretch>
            <a:fillRect/>
          </a:stretch>
        </p:blipFill>
        <p:spPr>
          <a:xfrm>
            <a:off x="7487090" y="815873"/>
            <a:ext cx="4403843" cy="2583423"/>
          </a:xfrm>
          <a:prstGeom prst="rect">
            <a:avLst/>
          </a:prstGeom>
        </p:spPr>
      </p:pic>
      <p:sp>
        <p:nvSpPr>
          <p:cNvPr id="8" name="TextBox 7">
            <a:extLst>
              <a:ext uri="{FF2B5EF4-FFF2-40B4-BE49-F238E27FC236}">
                <a16:creationId xmlns:a16="http://schemas.microsoft.com/office/drawing/2014/main" id="{41FE1CAE-C1B6-4504-8CF8-5193315EC0CF}"/>
              </a:ext>
            </a:extLst>
          </p:cNvPr>
          <p:cNvSpPr txBox="1"/>
          <p:nvPr/>
        </p:nvSpPr>
        <p:spPr>
          <a:xfrm>
            <a:off x="7182695" y="546766"/>
            <a:ext cx="2459254" cy="590931"/>
          </a:xfrm>
          <a:prstGeom prst="rect">
            <a:avLst/>
          </a:prstGeom>
          <a:noFill/>
        </p:spPr>
        <p:txBody>
          <a:bodyPr wrap="square" rtlCol="0">
            <a:spAutoFit/>
          </a:bodyPr>
          <a:lstStyle/>
          <a:p>
            <a:pPr marL="0" marR="0" lvl="0" indent="0" defTabSz="914400" eaLnBrk="1" fontAlgn="auto" latinLnBrk="0" hangingPunct="1">
              <a:lnSpc>
                <a:spcPct val="90000"/>
              </a:lnSpc>
              <a:spcBef>
                <a:spcPts val="0"/>
              </a:spcBef>
              <a:spcAft>
                <a:spcPts val="0"/>
              </a:spcAft>
              <a:buClrTx/>
              <a:buSzTx/>
              <a:buFontTx/>
              <a:buNone/>
              <a:tabLst/>
              <a:defRPr/>
            </a:pPr>
            <a:r>
              <a:rPr kumimoji="0" lang="en-US" sz="1800" b="1" i="0" u="none" strike="noStrike" kern="0" cap="none" spc="0" normalizeH="0" baseline="0" noProof="0">
                <a:ln>
                  <a:noFill/>
                </a:ln>
                <a:solidFill>
                  <a:srgbClr val="0070C0"/>
                </a:solidFill>
                <a:effectLst/>
                <a:uLnTx/>
                <a:uFillTx/>
              </a:rPr>
              <a:t>Warm space available for physics detectors</a:t>
            </a:r>
            <a:r>
              <a:rPr kumimoji="0" lang="en-US" sz="2000" b="1" i="0" u="none" strike="noStrike" kern="0" cap="none" spc="0" normalizeH="0" baseline="30000" noProof="0">
                <a:ln>
                  <a:noFill/>
                </a:ln>
                <a:solidFill>
                  <a:srgbClr val="0070C0"/>
                </a:solidFill>
                <a:effectLst/>
                <a:uLnTx/>
                <a:uFillTx/>
              </a:rPr>
              <a:t>†</a:t>
            </a:r>
          </a:p>
        </p:txBody>
      </p:sp>
      <p:cxnSp>
        <p:nvCxnSpPr>
          <p:cNvPr id="9" name="Straight Arrow Connector 8">
            <a:extLst>
              <a:ext uri="{FF2B5EF4-FFF2-40B4-BE49-F238E27FC236}">
                <a16:creationId xmlns:a16="http://schemas.microsoft.com/office/drawing/2014/main" id="{BA63AD5D-6471-487A-8EF3-EA876D612BFC}"/>
              </a:ext>
            </a:extLst>
          </p:cNvPr>
          <p:cNvCxnSpPr>
            <a:cxnSpLocks/>
          </p:cNvCxnSpPr>
          <p:nvPr/>
        </p:nvCxnSpPr>
        <p:spPr>
          <a:xfrm>
            <a:off x="8979006" y="1083728"/>
            <a:ext cx="572703" cy="731520"/>
          </a:xfrm>
          <a:prstGeom prst="straightConnector1">
            <a:avLst/>
          </a:prstGeom>
          <a:noFill/>
          <a:ln w="28575" cap="flat" cmpd="sng" algn="ctr">
            <a:solidFill>
              <a:srgbClr val="4472C4"/>
            </a:solidFill>
            <a:prstDash val="solid"/>
            <a:miter lim="800000"/>
            <a:tailEnd type="arrow" w="lg" len="lg"/>
          </a:ln>
          <a:effectLst/>
        </p:spPr>
      </p:cxnSp>
      <p:sp>
        <p:nvSpPr>
          <p:cNvPr id="10" name="TextBox 9">
            <a:extLst>
              <a:ext uri="{FF2B5EF4-FFF2-40B4-BE49-F238E27FC236}">
                <a16:creationId xmlns:a16="http://schemas.microsoft.com/office/drawing/2014/main" id="{9DE727DF-C97D-4944-84A1-3861F6B144AB}"/>
              </a:ext>
            </a:extLst>
          </p:cNvPr>
          <p:cNvSpPr txBox="1"/>
          <p:nvPr/>
        </p:nvSpPr>
        <p:spPr>
          <a:xfrm rot="1260000">
            <a:off x="8210703" y="3963364"/>
            <a:ext cx="970137" cy="26161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prstClr val="black"/>
                </a:solidFill>
                <a:effectLst/>
                <a:uLnTx/>
                <a:uFillTx/>
              </a:rPr>
              <a:t>Hadron Beam</a:t>
            </a:r>
          </a:p>
        </p:txBody>
      </p:sp>
      <p:sp>
        <p:nvSpPr>
          <p:cNvPr id="11" name="Arrow: Down 10">
            <a:extLst>
              <a:ext uri="{FF2B5EF4-FFF2-40B4-BE49-F238E27FC236}">
                <a16:creationId xmlns:a16="http://schemas.microsoft.com/office/drawing/2014/main" id="{E327AC5E-F164-4396-8C43-74190AD46C0D}"/>
              </a:ext>
            </a:extLst>
          </p:cNvPr>
          <p:cNvSpPr/>
          <p:nvPr/>
        </p:nvSpPr>
        <p:spPr>
          <a:xfrm rot="6660000">
            <a:off x="8111289" y="3740372"/>
            <a:ext cx="106209" cy="296827"/>
          </a:xfrm>
          <a:prstGeom prst="downArrow">
            <a:avLst/>
          </a:prstGeom>
          <a:no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12" name="TextBox 11">
            <a:extLst>
              <a:ext uri="{FF2B5EF4-FFF2-40B4-BE49-F238E27FC236}">
                <a16:creationId xmlns:a16="http://schemas.microsoft.com/office/drawing/2014/main" id="{BDD0FEB2-B32E-47FB-B8B8-D1F467B64137}"/>
              </a:ext>
            </a:extLst>
          </p:cNvPr>
          <p:cNvSpPr txBox="1"/>
          <p:nvPr/>
        </p:nvSpPr>
        <p:spPr>
          <a:xfrm rot="1140000">
            <a:off x="7782057" y="4051983"/>
            <a:ext cx="1018227" cy="26161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prstClr val="black"/>
                </a:solidFill>
                <a:effectLst/>
                <a:uLnTx/>
                <a:uFillTx/>
              </a:rPr>
              <a:t>Electron Beam</a:t>
            </a:r>
          </a:p>
        </p:txBody>
      </p:sp>
      <p:sp>
        <p:nvSpPr>
          <p:cNvPr id="13" name="Arrow: Down 12">
            <a:extLst>
              <a:ext uri="{FF2B5EF4-FFF2-40B4-BE49-F238E27FC236}">
                <a16:creationId xmlns:a16="http://schemas.microsoft.com/office/drawing/2014/main" id="{F280EBE8-95EF-4CD1-913D-ED97ECCE2925}"/>
              </a:ext>
            </a:extLst>
          </p:cNvPr>
          <p:cNvSpPr/>
          <p:nvPr/>
        </p:nvSpPr>
        <p:spPr>
          <a:xfrm rot="17460000">
            <a:off x="8800254" y="4249091"/>
            <a:ext cx="106209" cy="296827"/>
          </a:xfrm>
          <a:prstGeom prst="downArrow">
            <a:avLst/>
          </a:prstGeom>
          <a:no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14" name="TextBox 13">
            <a:extLst>
              <a:ext uri="{FF2B5EF4-FFF2-40B4-BE49-F238E27FC236}">
                <a16:creationId xmlns:a16="http://schemas.microsoft.com/office/drawing/2014/main" id="{83E1F056-3DAF-4BE0-9555-17E38EC53BE8}"/>
              </a:ext>
            </a:extLst>
          </p:cNvPr>
          <p:cNvSpPr txBox="1"/>
          <p:nvPr/>
        </p:nvSpPr>
        <p:spPr>
          <a:xfrm>
            <a:off x="7268992" y="5965613"/>
            <a:ext cx="4449547" cy="480131"/>
          </a:xfrm>
          <a:prstGeom prst="rect">
            <a:avLst/>
          </a:prstGeom>
          <a:solidFill>
            <a:srgbClr val="FFFFCC"/>
          </a:solidFill>
        </p:spPr>
        <p:txBody>
          <a:bodyPr wrap="square" rtlCol="0">
            <a:spAutoFit/>
          </a:bodyPr>
          <a:lstStyle/>
          <a:p>
            <a:pPr marL="0" marR="0" lvl="0" indent="0" algn="just" defTabSz="914400" eaLnBrk="1" fontAlgn="auto" latinLnBrk="0" hangingPunct="1">
              <a:lnSpc>
                <a:spcPct val="90000"/>
              </a:lnSpc>
              <a:spcBef>
                <a:spcPts val="0"/>
              </a:spcBef>
              <a:spcAft>
                <a:spcPts val="0"/>
              </a:spcAft>
              <a:buClrTx/>
              <a:buSzTx/>
              <a:buFontTx/>
              <a:buNone/>
              <a:tabLst/>
              <a:defRPr/>
            </a:pPr>
            <a:r>
              <a:rPr kumimoji="0" lang="en-US" sz="1800" b="1" i="0" u="none" strike="noStrike" kern="0" cap="none" spc="0" normalizeH="0" baseline="30000" noProof="0" dirty="0">
                <a:ln>
                  <a:noFill/>
                </a:ln>
                <a:solidFill>
                  <a:srgbClr val="0070C0"/>
                </a:solidFill>
                <a:effectLst/>
                <a:uLnTx/>
                <a:uFillTx/>
              </a:rPr>
              <a:t>†</a:t>
            </a:r>
            <a:r>
              <a:rPr kumimoji="0" lang="en-US" sz="1400" b="1" i="0" u="none" strike="noStrike" kern="0" cap="none" spc="0" normalizeH="0" baseline="0" noProof="0" dirty="0">
                <a:ln>
                  <a:noFill/>
                </a:ln>
                <a:solidFill>
                  <a:srgbClr val="0070C0"/>
                </a:solidFill>
                <a:effectLst/>
                <a:uLnTx/>
                <a:uFillTx/>
              </a:rPr>
              <a:t>Q0EF physically covers some of the forward physics acceptance between the electron and hadron beams.</a:t>
            </a:r>
            <a:endParaRPr kumimoji="0" lang="en-US" sz="1400" b="1" i="0" u="none" strike="noStrike" kern="0" cap="none" spc="0" normalizeH="0" baseline="30000" noProof="0" dirty="0">
              <a:ln>
                <a:noFill/>
              </a:ln>
              <a:solidFill>
                <a:srgbClr val="0070C0"/>
              </a:solidFill>
              <a:effectLst/>
              <a:uLnTx/>
              <a:uFillTx/>
            </a:endParaRPr>
          </a:p>
        </p:txBody>
      </p:sp>
      <p:pic>
        <p:nvPicPr>
          <p:cNvPr id="15" name="Picture 14" descr="Diagram&#10;&#10;Description automatically generated">
            <a:extLst>
              <a:ext uri="{FF2B5EF4-FFF2-40B4-BE49-F238E27FC236}">
                <a16:creationId xmlns:a16="http://schemas.microsoft.com/office/drawing/2014/main" id="{1C932806-4EA1-4094-8692-DCC1A5995FC4}"/>
              </a:ext>
            </a:extLst>
          </p:cNvPr>
          <p:cNvPicPr>
            <a:picLocks noChangeAspect="1"/>
          </p:cNvPicPr>
          <p:nvPr/>
        </p:nvPicPr>
        <p:blipFill>
          <a:blip r:embed="rId4"/>
          <a:stretch>
            <a:fillRect/>
          </a:stretch>
        </p:blipFill>
        <p:spPr>
          <a:xfrm>
            <a:off x="338221" y="671282"/>
            <a:ext cx="2737961" cy="3320268"/>
          </a:xfrm>
          <a:prstGeom prst="rect">
            <a:avLst/>
          </a:prstGeom>
          <a:effectLst>
            <a:outerShdw blurRad="50800" dist="38100" dir="2700000" algn="tl" rotWithShape="0">
              <a:prstClr val="black">
                <a:alpha val="40000"/>
              </a:prstClr>
            </a:outerShdw>
          </a:effectLst>
        </p:spPr>
      </p:pic>
      <p:pic>
        <p:nvPicPr>
          <p:cNvPr id="16" name="Picture 15">
            <a:extLst>
              <a:ext uri="{FF2B5EF4-FFF2-40B4-BE49-F238E27FC236}">
                <a16:creationId xmlns:a16="http://schemas.microsoft.com/office/drawing/2014/main" id="{77E86268-6E59-4A2C-9391-89B697D71FEA}"/>
              </a:ext>
            </a:extLst>
          </p:cNvPr>
          <p:cNvPicPr>
            <a:picLocks noChangeAspect="1"/>
          </p:cNvPicPr>
          <p:nvPr/>
        </p:nvPicPr>
        <p:blipFill>
          <a:blip r:embed="rId5"/>
          <a:stretch>
            <a:fillRect/>
          </a:stretch>
        </p:blipFill>
        <p:spPr>
          <a:xfrm>
            <a:off x="3139395" y="647508"/>
            <a:ext cx="4066384" cy="1091279"/>
          </a:xfrm>
          <a:prstGeom prst="rect">
            <a:avLst/>
          </a:prstGeom>
          <a:effectLst>
            <a:outerShdw blurRad="50800" dist="38100" dir="2700000" algn="tl" rotWithShape="0">
              <a:prstClr val="black">
                <a:alpha val="40000"/>
              </a:prstClr>
            </a:outerShdw>
          </a:effectLst>
        </p:spPr>
      </p:pic>
      <p:sp>
        <p:nvSpPr>
          <p:cNvPr id="17" name="TextBox 16">
            <a:extLst>
              <a:ext uri="{FF2B5EF4-FFF2-40B4-BE49-F238E27FC236}">
                <a16:creationId xmlns:a16="http://schemas.microsoft.com/office/drawing/2014/main" id="{7F6CA7BC-4187-47DA-BEEF-B3C34B6AC074}"/>
              </a:ext>
            </a:extLst>
          </p:cNvPr>
          <p:cNvSpPr txBox="1"/>
          <p:nvPr/>
        </p:nvSpPr>
        <p:spPr>
          <a:xfrm>
            <a:off x="3217702" y="1984532"/>
            <a:ext cx="4006093" cy="1690719"/>
          </a:xfrm>
          <a:prstGeom prst="rect">
            <a:avLst/>
          </a:prstGeom>
          <a:noFill/>
        </p:spPr>
        <p:txBody>
          <a:bodyPr wrap="square" rtlCol="0">
            <a:spAutoFit/>
          </a:bodyPr>
          <a:lstStyle/>
          <a:p>
            <a:pPr marL="182880" marR="0" lvl="0" indent="-182880" defTabSz="914400" eaLnBrk="1" fontAlgn="auto" latinLnBrk="0" hangingPunct="1">
              <a:lnSpc>
                <a:spcPct val="90000"/>
              </a:lnSpc>
              <a:spcBef>
                <a:spcPts val="0"/>
              </a:spcBef>
              <a:spcAft>
                <a:spcPts val="800"/>
              </a:spcAft>
              <a:buClrTx/>
              <a:buSzTx/>
              <a:buFont typeface="Arial" panose="020B0604020202020204" pitchFamily="34" charset="0"/>
              <a:buChar char="•"/>
              <a:tabLst/>
              <a:defRPr/>
            </a:pPr>
            <a:r>
              <a:rPr kumimoji="0" lang="en-US" sz="1800" b="0" i="0" u="none" strike="noStrike" kern="0" cap="none" spc="60" normalizeH="0" baseline="0" noProof="0" dirty="0">
                <a:ln>
                  <a:noFill/>
                </a:ln>
                <a:solidFill>
                  <a:prstClr val="black"/>
                </a:solidFill>
                <a:effectLst/>
                <a:uLnTx/>
                <a:uFillTx/>
              </a:rPr>
              <a:t>Challenge is to have warm space for </a:t>
            </a:r>
            <a:r>
              <a:rPr kumimoji="0" lang="en-US" sz="1800" b="0" i="0" u="none" strike="noStrike" kern="0" cap="none" spc="30" normalizeH="0" baseline="0" noProof="0" dirty="0">
                <a:ln>
                  <a:noFill/>
                </a:ln>
                <a:solidFill>
                  <a:prstClr val="black"/>
                </a:solidFill>
                <a:effectLst/>
                <a:uLnTx/>
                <a:uFillTx/>
              </a:rPr>
              <a:t>physics detectors with magnetic field </a:t>
            </a:r>
            <a:r>
              <a:rPr kumimoji="0" lang="en-US" sz="1800" b="0" i="0" u="none" strike="noStrike" kern="0" cap="none" spc="0" normalizeH="0" baseline="0" noProof="0" dirty="0">
                <a:ln>
                  <a:noFill/>
                </a:ln>
                <a:solidFill>
                  <a:prstClr val="black"/>
                </a:solidFill>
                <a:effectLst/>
                <a:uLnTx/>
                <a:uFillTx/>
              </a:rPr>
              <a:t>very close to the first electron IR quad.</a:t>
            </a:r>
          </a:p>
          <a:p>
            <a:pPr marL="182880" marR="0" lvl="0" indent="-182880" defTabSz="914400" eaLnBrk="1" fontAlgn="auto" latinLnBrk="0" hangingPunct="1">
              <a:lnSpc>
                <a:spcPct val="90000"/>
              </a:lnSpc>
              <a:spcBef>
                <a:spcPts val="0"/>
              </a:spcBef>
              <a:spcAft>
                <a:spcPts val="80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Answer is to put the electron quad at a zero-field axis in the hadron combined function magnet.</a:t>
            </a:r>
          </a:p>
        </p:txBody>
      </p:sp>
      <p:sp>
        <p:nvSpPr>
          <p:cNvPr id="18" name="TextBox 17">
            <a:extLst>
              <a:ext uri="{FF2B5EF4-FFF2-40B4-BE49-F238E27FC236}">
                <a16:creationId xmlns:a16="http://schemas.microsoft.com/office/drawing/2014/main" id="{A23CE464-7601-4185-AE66-229811FA64A4}"/>
              </a:ext>
            </a:extLst>
          </p:cNvPr>
          <p:cNvSpPr txBox="1"/>
          <p:nvPr/>
        </p:nvSpPr>
        <p:spPr>
          <a:xfrm>
            <a:off x="646225" y="4126685"/>
            <a:ext cx="6242401" cy="2145203"/>
          </a:xfrm>
          <a:prstGeom prst="rect">
            <a:avLst/>
          </a:prstGeom>
          <a:noFill/>
        </p:spPr>
        <p:txBody>
          <a:bodyPr wrap="square" rtlCol="0">
            <a:spAutoFit/>
          </a:bodyPr>
          <a:lstStyle/>
          <a:p>
            <a:pPr marL="182880" marR="0" lvl="0" indent="-182880" defTabSz="914400" eaLnBrk="1" fontAlgn="auto" latinLnBrk="0" hangingPunct="1">
              <a:lnSpc>
                <a:spcPct val="90000"/>
              </a:lnSpc>
              <a:spcBef>
                <a:spcPts val="0"/>
              </a:spcBef>
              <a:spcAft>
                <a:spcPts val="800"/>
              </a:spcAft>
              <a:buClrTx/>
              <a:buSzTx/>
              <a:buFont typeface="Arial" panose="020B0604020202020204" pitchFamily="34" charset="0"/>
              <a:buChar char="•"/>
              <a:tabLst/>
              <a:defRPr/>
            </a:pPr>
            <a:r>
              <a:rPr kumimoji="0" lang="en-US" sz="1800" b="0" i="0" u="none" strike="noStrike" kern="0" cap="none" spc="60" normalizeH="0" baseline="0" noProof="0" dirty="0">
                <a:ln>
                  <a:noFill/>
                </a:ln>
                <a:solidFill>
                  <a:prstClr val="black"/>
                </a:solidFill>
                <a:effectLst/>
                <a:uLnTx/>
                <a:uFillTx/>
              </a:rPr>
              <a:t>Hadron coils give some focusing gradient but zero dipole field at the electron beam axis</a:t>
            </a:r>
            <a:r>
              <a:rPr kumimoji="0" lang="en-US" sz="1800" b="0" i="0" u="none" strike="noStrike" kern="0" cap="none" spc="0" normalizeH="0" baseline="0" noProof="0" dirty="0">
                <a:ln>
                  <a:noFill/>
                </a:ln>
                <a:solidFill>
                  <a:prstClr val="black"/>
                </a:solidFill>
                <a:effectLst/>
                <a:uLnTx/>
                <a:uFillTx/>
              </a:rPr>
              <a:t>.</a:t>
            </a:r>
          </a:p>
          <a:p>
            <a:pPr marL="182880" marR="0" lvl="0" indent="-182880" defTabSz="914400" eaLnBrk="1" fontAlgn="auto" latinLnBrk="0" hangingPunct="1">
              <a:lnSpc>
                <a:spcPct val="90000"/>
              </a:lnSpc>
              <a:spcBef>
                <a:spcPts val="0"/>
              </a:spcBef>
              <a:spcAft>
                <a:spcPts val="80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However, the hadron and electron beam energies must be separately adjustable to explore different kinematic regions…</a:t>
            </a:r>
          </a:p>
          <a:p>
            <a:pPr marL="182880" marR="0" lvl="0" indent="-182880" defTabSz="914400" eaLnBrk="1" fontAlgn="auto" latinLnBrk="0" hangingPunct="1">
              <a:lnSpc>
                <a:spcPct val="90000"/>
              </a:lnSpc>
              <a:spcBef>
                <a:spcPts val="0"/>
              </a:spcBef>
              <a:spcAft>
                <a:spcPts val="80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Thus, we provide an electron quadrupole field adjustment coil.</a:t>
            </a:r>
          </a:p>
          <a:p>
            <a:pPr marL="182880" marR="0" lvl="0" indent="-182880" defTabSz="914400" eaLnBrk="1" fontAlgn="auto" latinLnBrk="0" hangingPunct="1">
              <a:lnSpc>
                <a:spcPct val="90000"/>
              </a:lnSpc>
              <a:spcBef>
                <a:spcPts val="0"/>
              </a:spcBef>
              <a:spcAft>
                <a:spcPts val="80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Note: All coils are aligned parallel to the electron beam, so the hadron beam crosses B0 with the full 25 </a:t>
            </a:r>
            <a:r>
              <a:rPr kumimoji="0" lang="en-US" sz="1800" b="0" i="0" u="none" strike="noStrike" kern="0" cap="none" spc="0" normalizeH="0" baseline="0" noProof="0" dirty="0" err="1">
                <a:ln>
                  <a:noFill/>
                </a:ln>
                <a:solidFill>
                  <a:prstClr val="black"/>
                </a:solidFill>
                <a:effectLst/>
                <a:uLnTx/>
                <a:uFillTx/>
              </a:rPr>
              <a:t>mrad</a:t>
            </a:r>
            <a:r>
              <a:rPr kumimoji="0" lang="en-US" sz="1800" b="0" i="0" u="none" strike="noStrike" kern="0" cap="none" spc="0" normalizeH="0" baseline="0" noProof="0" dirty="0">
                <a:ln>
                  <a:noFill/>
                </a:ln>
                <a:solidFill>
                  <a:prstClr val="black"/>
                </a:solidFill>
                <a:effectLst/>
                <a:uLnTx/>
                <a:uFillTx/>
              </a:rPr>
              <a:t> crossing angle.</a:t>
            </a:r>
          </a:p>
        </p:txBody>
      </p:sp>
    </p:spTree>
    <p:extLst>
      <p:ext uri="{BB962C8B-B14F-4D97-AF65-F5344CB8AC3E}">
        <p14:creationId xmlns:p14="http://schemas.microsoft.com/office/powerpoint/2010/main" val="1505817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8A38634-6CFE-9947-8EE6-5E29D363CD0D}"/>
              </a:ext>
            </a:extLst>
          </p:cNvPr>
          <p:cNvSpPr>
            <a:spLocks noGrp="1"/>
          </p:cNvSpPr>
          <p:nvPr>
            <p:ph type="sldNum" sz="quarter" idx="12"/>
          </p:nvPr>
        </p:nvSpPr>
        <p:spPr>
          <a:xfrm>
            <a:off x="5737967" y="6337102"/>
            <a:ext cx="716065" cy="365125"/>
          </a:xfrm>
        </p:spPr>
        <p:txBody>
          <a:bodyPr/>
          <a:lstStyle/>
          <a:p>
            <a:fld id="{716D9922-87B3-6043-9531-5184EA303DC1}" type="slidenum">
              <a:rPr lang="en-US" smtClean="0">
                <a:solidFill>
                  <a:schemeClr val="bg1"/>
                </a:solidFill>
                <a:latin typeface="Arial" panose="020B0604020202020204" pitchFamily="34" charset="0"/>
                <a:cs typeface="Arial" panose="020B0604020202020204" pitchFamily="34" charset="0"/>
              </a:rPr>
              <a:t>18</a:t>
            </a:fld>
            <a:endParaRPr lang="en-US" dirty="0">
              <a:solidFill>
                <a:schemeClr val="bg1"/>
              </a:solidFill>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765D3A31-79D8-4ECF-814B-33B0D662B0E5}"/>
              </a:ext>
            </a:extLst>
          </p:cNvPr>
          <p:cNvSpPr txBox="1"/>
          <p:nvPr/>
        </p:nvSpPr>
        <p:spPr>
          <a:xfrm>
            <a:off x="10609384" y="6519446"/>
            <a:ext cx="1236785" cy="323165"/>
          </a:xfrm>
          <a:prstGeom prst="rect">
            <a:avLst/>
          </a:prstGeom>
          <a:noFill/>
        </p:spPr>
        <p:txBody>
          <a:bodyPr wrap="square" rtlCol="0">
            <a:spAutoFit/>
          </a:bodyPr>
          <a:lstStyle/>
          <a:p>
            <a:r>
              <a:rPr lang="en-US" sz="1500" i="1" spc="100" dirty="0">
                <a:latin typeface="Arial Black" panose="020B0A04020102020204" pitchFamily="34" charset="0"/>
              </a:rPr>
              <a:t>ATRO</a:t>
            </a:r>
          </a:p>
        </p:txBody>
      </p:sp>
      <p:sp>
        <p:nvSpPr>
          <p:cNvPr id="4" name="Title 1">
            <a:extLst>
              <a:ext uri="{FF2B5EF4-FFF2-40B4-BE49-F238E27FC236}">
                <a16:creationId xmlns:a16="http://schemas.microsoft.com/office/drawing/2014/main" id="{BF05B58B-E712-4235-9FD1-3012D0A942DA}"/>
              </a:ext>
            </a:extLst>
          </p:cNvPr>
          <p:cNvSpPr txBox="1">
            <a:spLocks/>
          </p:cNvSpPr>
          <p:nvPr/>
        </p:nvSpPr>
        <p:spPr>
          <a:xfrm>
            <a:off x="2957817" y="-13593"/>
            <a:ext cx="9125712" cy="745820"/>
          </a:xfrm>
          <a:prstGeom prst="rect">
            <a:avLst/>
          </a:prstGeom>
          <a:noFill/>
          <a:ln>
            <a:noFill/>
          </a:ln>
          <a:effectLst/>
          <a:scene3d>
            <a:camera prst="orthographicFront"/>
            <a:lightRig rig="glow" dir="t">
              <a:rot lat="0" lon="0" rev="6360000"/>
            </a:lightRig>
          </a:scene3d>
          <a:sp3d contourW="1000" prstMaterial="flat">
            <a:bevelT w="95250" h="101600"/>
            <a:contourClr>
              <a:sysClr val="windowText" lastClr="000000">
                <a:satMod val="300000"/>
              </a:sysClr>
            </a:contourClr>
          </a:sp3d>
        </p:spPr>
        <p:txBody>
          <a:bodyPr vert="horz" lIns="91440" tIns="45720" rIns="91440" bIns="45720" rtlCol="0" anchor="t">
            <a:normAutofit/>
          </a:bodyPr>
          <a:lstStyle>
            <a:lvl1pPr algn="r" defTabSz="914400" rtl="0" eaLnBrk="1" latinLnBrk="0" hangingPunct="1">
              <a:spcBef>
                <a:spcPct val="0"/>
              </a:spcBef>
              <a:buNone/>
              <a:defRPr sz="3200" kern="1200">
                <a:ln>
                  <a:noFill/>
                </a:ln>
                <a:solidFill>
                  <a:srgbClr val="FFFFCC"/>
                </a:solidFill>
                <a:latin typeface="+mj-lt"/>
                <a:ea typeface="+mj-ea"/>
                <a:cs typeface="+mj-cs"/>
              </a:defRPr>
            </a:lvl1pPr>
            <a:lvl2pPr>
              <a:defRPr/>
            </a:lvl2pPr>
            <a:lvl3pPr>
              <a:defRPr/>
            </a:lvl3pPr>
            <a:lvl4pPr>
              <a:defRPr/>
            </a:lvl4pPr>
            <a:lvl5pPr>
              <a:defRPr/>
            </a:lvl5pPr>
            <a:lvl6pPr>
              <a:defRPr/>
            </a:lvl6pPr>
            <a:lvl7pPr>
              <a:defRPr/>
            </a:lvl7pPr>
            <a:lvl8pPr>
              <a:defRPr/>
            </a:lvl8pPr>
            <a:lvl9pPr>
              <a:defRPr/>
            </a:lvl9pPr>
          </a:lstStyle>
          <a:p>
            <a:pPr>
              <a:defRPr/>
            </a:pPr>
            <a:r>
              <a:rPr lang="en-US" dirty="0">
                <a:latin typeface="Franklin Gothic Medium"/>
              </a:rPr>
              <a:t>A Sweet Spot Coil Concept for QD0</a:t>
            </a:r>
          </a:p>
        </p:txBody>
      </p:sp>
      <p:sp>
        <p:nvSpPr>
          <p:cNvPr id="5" name="Rectangle 4">
            <a:extLst>
              <a:ext uri="{FF2B5EF4-FFF2-40B4-BE49-F238E27FC236}">
                <a16:creationId xmlns:a16="http://schemas.microsoft.com/office/drawing/2014/main" id="{81E8ED76-4529-4C1A-9992-31C02ECA6735}"/>
              </a:ext>
            </a:extLst>
          </p:cNvPr>
          <p:cNvSpPr/>
          <p:nvPr/>
        </p:nvSpPr>
        <p:spPr>
          <a:xfrm>
            <a:off x="139182" y="117817"/>
            <a:ext cx="4924596" cy="6528871"/>
          </a:xfrm>
          <a:prstGeom prst="rect">
            <a:avLst/>
          </a:prstGeom>
          <a:solidFill>
            <a:sysClr val="window" lastClr="FFFFFF"/>
          </a:solidFill>
          <a:ln w="25400" cap="flat" cmpd="sng" algn="ctr">
            <a:noFill/>
            <a:prstDash val="solid"/>
          </a:ln>
          <a:effectLst/>
          <a:scene3d>
            <a:camera prst="orthographicFront"/>
            <a:lightRig rig="threePt" dir="t"/>
          </a:scene3d>
          <a:sp3d>
            <a:bevelT w="165100" prst="coolSlant"/>
          </a:sp3d>
        </p:spPr>
        <p:txBody>
          <a:bodyPr rtlCol="0" anchor="ctr"/>
          <a:lstStyle/>
          <a:p>
            <a:pPr algn="ctr">
              <a:defRPr/>
            </a:pPr>
            <a:endParaRPr lang="en-US" kern="0" dirty="0">
              <a:solidFill>
                <a:prstClr val="white"/>
              </a:solidFill>
              <a:latin typeface="Franklin Gothic Book"/>
            </a:endParaRPr>
          </a:p>
        </p:txBody>
      </p:sp>
      <p:pic>
        <p:nvPicPr>
          <p:cNvPr id="6" name="Picture 3">
            <a:extLst>
              <a:ext uri="{FF2B5EF4-FFF2-40B4-BE49-F238E27FC236}">
                <a16:creationId xmlns:a16="http://schemas.microsoft.com/office/drawing/2014/main" id="{0DE023B0-4543-4776-9602-5E946AEDB73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148" t="3529"/>
          <a:stretch/>
        </p:blipFill>
        <p:spPr bwMode="auto">
          <a:xfrm>
            <a:off x="338248" y="3132290"/>
            <a:ext cx="4558967" cy="33668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2">
            <a:extLst>
              <a:ext uri="{FF2B5EF4-FFF2-40B4-BE49-F238E27FC236}">
                <a16:creationId xmlns:a16="http://schemas.microsoft.com/office/drawing/2014/main" id="{21A87C67-48DB-483E-B05D-8CDA07B49A79}"/>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201" t="2469" r="8648"/>
          <a:stretch/>
        </p:blipFill>
        <p:spPr bwMode="auto">
          <a:xfrm>
            <a:off x="317520" y="157033"/>
            <a:ext cx="4173708" cy="30087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a:extLst>
              <a:ext uri="{FF2B5EF4-FFF2-40B4-BE49-F238E27FC236}">
                <a16:creationId xmlns:a16="http://schemas.microsoft.com/office/drawing/2014/main" id="{2D129B65-8743-4480-AE80-719828F728AD}"/>
              </a:ext>
            </a:extLst>
          </p:cNvPr>
          <p:cNvSpPr txBox="1"/>
          <p:nvPr/>
        </p:nvSpPr>
        <p:spPr>
          <a:xfrm>
            <a:off x="212666" y="3205034"/>
            <a:ext cx="369332" cy="2577885"/>
          </a:xfrm>
          <a:prstGeom prst="rect">
            <a:avLst/>
          </a:prstGeom>
          <a:noFill/>
        </p:spPr>
        <p:txBody>
          <a:bodyPr vert="vert270" wrap="none" rtlCol="0">
            <a:spAutoFit/>
          </a:bodyPr>
          <a:lstStyle/>
          <a:p>
            <a:r>
              <a:rPr lang="en-US" sz="1200" dirty="0">
                <a:solidFill>
                  <a:prstClr val="black"/>
                </a:solidFill>
                <a:latin typeface="Arial Rounded MT Bold" panose="020F0704030504030204" pitchFamily="34" charset="0"/>
              </a:rPr>
              <a:t>By (T) at Extracted Beam Position</a:t>
            </a:r>
          </a:p>
        </p:txBody>
      </p:sp>
      <p:sp>
        <p:nvSpPr>
          <p:cNvPr id="10" name="TextBox 9">
            <a:extLst>
              <a:ext uri="{FF2B5EF4-FFF2-40B4-BE49-F238E27FC236}">
                <a16:creationId xmlns:a16="http://schemas.microsoft.com/office/drawing/2014/main" id="{369F134D-556B-4710-AEBB-E6DD20033D4B}"/>
              </a:ext>
            </a:extLst>
          </p:cNvPr>
          <p:cNvSpPr txBox="1"/>
          <p:nvPr/>
        </p:nvSpPr>
        <p:spPr>
          <a:xfrm>
            <a:off x="3231302" y="6284469"/>
            <a:ext cx="1050929" cy="276999"/>
          </a:xfrm>
          <a:prstGeom prst="rect">
            <a:avLst/>
          </a:prstGeom>
          <a:noFill/>
        </p:spPr>
        <p:txBody>
          <a:bodyPr vert="horz" wrap="none" rtlCol="0">
            <a:spAutoFit/>
          </a:bodyPr>
          <a:lstStyle/>
          <a:p>
            <a:r>
              <a:rPr lang="en-US" sz="1200" dirty="0">
                <a:solidFill>
                  <a:prstClr val="black"/>
                </a:solidFill>
                <a:latin typeface="Arial Rounded MT Bold" panose="020F0704030504030204" pitchFamily="34" charset="0"/>
              </a:rPr>
              <a:t>X, Y, Z (mm)</a:t>
            </a:r>
          </a:p>
        </p:txBody>
      </p:sp>
      <p:sp>
        <p:nvSpPr>
          <p:cNvPr id="11" name="TextBox 10">
            <a:extLst>
              <a:ext uri="{FF2B5EF4-FFF2-40B4-BE49-F238E27FC236}">
                <a16:creationId xmlns:a16="http://schemas.microsoft.com/office/drawing/2014/main" id="{01EC571F-FC01-444A-97AA-E530EDBA7310}"/>
              </a:ext>
            </a:extLst>
          </p:cNvPr>
          <p:cNvSpPr txBox="1"/>
          <p:nvPr/>
        </p:nvSpPr>
        <p:spPr>
          <a:xfrm>
            <a:off x="2339982" y="3295200"/>
            <a:ext cx="2286000" cy="369332"/>
          </a:xfrm>
          <a:prstGeom prst="rect">
            <a:avLst/>
          </a:prstGeom>
          <a:solidFill>
            <a:srgbClr val="FFFFFF">
              <a:alpha val="30196"/>
            </a:srgbClr>
          </a:solidFill>
        </p:spPr>
        <p:txBody>
          <a:bodyPr wrap="square" rtlCol="0">
            <a:spAutoFit/>
          </a:bodyPr>
          <a:lstStyle/>
          <a:p>
            <a:r>
              <a:rPr lang="en-US" b="1" i="1" dirty="0">
                <a:solidFill>
                  <a:srgbClr val="000066"/>
                </a:solidFill>
                <a:latin typeface="Arial Rounded MT Bold" panose="020F0704030504030204" pitchFamily="34" charset="0"/>
              </a:rPr>
              <a:t>QD0 External Field</a:t>
            </a:r>
            <a:endParaRPr lang="en-US" sz="2800" b="1" i="1" baseline="-25000" dirty="0">
              <a:solidFill>
                <a:srgbClr val="000066"/>
              </a:solidFill>
              <a:latin typeface="Arial Rounded MT Bold" panose="020F0704030504030204" pitchFamily="34" charset="0"/>
            </a:endParaRPr>
          </a:p>
        </p:txBody>
      </p:sp>
      <p:sp>
        <p:nvSpPr>
          <p:cNvPr id="12" name="Rectangle 11">
            <a:extLst>
              <a:ext uri="{FF2B5EF4-FFF2-40B4-BE49-F238E27FC236}">
                <a16:creationId xmlns:a16="http://schemas.microsoft.com/office/drawing/2014/main" id="{5301B093-1400-4E36-8F2B-9C7361C60A8A}"/>
              </a:ext>
            </a:extLst>
          </p:cNvPr>
          <p:cNvSpPr/>
          <p:nvPr/>
        </p:nvSpPr>
        <p:spPr>
          <a:xfrm>
            <a:off x="2957817" y="3699218"/>
            <a:ext cx="1168910" cy="369332"/>
          </a:xfrm>
          <a:prstGeom prst="rect">
            <a:avLst/>
          </a:prstGeom>
          <a:solidFill>
            <a:srgbClr val="FFFFFF">
              <a:alpha val="30196"/>
            </a:srgbClr>
          </a:solidFill>
        </p:spPr>
        <p:txBody>
          <a:bodyPr wrap="none">
            <a:spAutoFit/>
          </a:bodyPr>
          <a:lstStyle/>
          <a:p>
            <a:r>
              <a:rPr lang="en-US" b="1" i="1" dirty="0">
                <a:solidFill>
                  <a:srgbClr val="000066"/>
                </a:solidFill>
                <a:latin typeface="Arial Rounded MT Bold" panose="020F0704030504030204" pitchFamily="34" charset="0"/>
              </a:rPr>
              <a:t>L*=4.1 m</a:t>
            </a:r>
            <a:endParaRPr lang="en-US" dirty="0">
              <a:solidFill>
                <a:prstClr val="black"/>
              </a:solidFill>
              <a:latin typeface="Franklin Gothic Book"/>
            </a:endParaRPr>
          </a:p>
        </p:txBody>
      </p:sp>
      <p:grpSp>
        <p:nvGrpSpPr>
          <p:cNvPr id="13" name="Group 12">
            <a:extLst>
              <a:ext uri="{FF2B5EF4-FFF2-40B4-BE49-F238E27FC236}">
                <a16:creationId xmlns:a16="http://schemas.microsoft.com/office/drawing/2014/main" id="{35D807FC-06CF-4A37-8012-ABEFC1E400E5}"/>
              </a:ext>
            </a:extLst>
          </p:cNvPr>
          <p:cNvGrpSpPr/>
          <p:nvPr/>
        </p:nvGrpSpPr>
        <p:grpSpPr>
          <a:xfrm>
            <a:off x="6305941" y="579736"/>
            <a:ext cx="4800600" cy="4283380"/>
            <a:chOff x="4343400" y="740377"/>
            <a:chExt cx="4800600" cy="4283380"/>
          </a:xfrm>
        </p:grpSpPr>
        <p:pic>
          <p:nvPicPr>
            <p:cNvPr id="14" name="Picture 13">
              <a:extLst>
                <a:ext uri="{FF2B5EF4-FFF2-40B4-BE49-F238E27FC236}">
                  <a16:creationId xmlns:a16="http://schemas.microsoft.com/office/drawing/2014/main" id="{8CCE551D-E916-43C6-B788-2826C00E85E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43400" y="740377"/>
              <a:ext cx="4800600" cy="4283380"/>
            </a:xfrm>
            <a:prstGeom prst="rect">
              <a:avLst/>
            </a:prstGeom>
          </p:spPr>
        </p:pic>
        <p:sp>
          <p:nvSpPr>
            <p:cNvPr id="15" name="TextBox 14">
              <a:extLst>
                <a:ext uri="{FF2B5EF4-FFF2-40B4-BE49-F238E27FC236}">
                  <a16:creationId xmlns:a16="http://schemas.microsoft.com/office/drawing/2014/main" id="{33734D6A-DDA0-474E-BF51-53BE62B93257}"/>
                </a:ext>
              </a:extLst>
            </p:cNvPr>
            <p:cNvSpPr txBox="1"/>
            <p:nvPr/>
          </p:nvSpPr>
          <p:spPr>
            <a:xfrm>
              <a:off x="4419600" y="838200"/>
              <a:ext cx="2148152" cy="400110"/>
            </a:xfrm>
            <a:prstGeom prst="rect">
              <a:avLst/>
            </a:prstGeom>
            <a:noFill/>
          </p:spPr>
          <p:txBody>
            <a:bodyPr wrap="none" rtlCol="0">
              <a:spAutoFit/>
            </a:bodyPr>
            <a:lstStyle/>
            <a:p>
              <a:pPr>
                <a:defRPr/>
              </a:pPr>
              <a:r>
                <a:rPr lang="en-US" sz="2000" b="1" kern="0" dirty="0">
                  <a:solidFill>
                    <a:srgbClr val="0099FF"/>
                  </a:solidFill>
                  <a:latin typeface="Arial Rounded MT Bold" panose="020F0704030504030204" pitchFamily="34" charset="0"/>
                </a:rPr>
                <a:t>Sweet Spot Coil</a:t>
              </a:r>
            </a:p>
          </p:txBody>
        </p:sp>
        <p:cxnSp>
          <p:nvCxnSpPr>
            <p:cNvPr id="16" name="Straight Arrow Connector 15">
              <a:extLst>
                <a:ext uri="{FF2B5EF4-FFF2-40B4-BE49-F238E27FC236}">
                  <a16:creationId xmlns:a16="http://schemas.microsoft.com/office/drawing/2014/main" id="{157DCDE1-F0F1-4F6E-8DE2-59EB6F602B5B}"/>
                </a:ext>
              </a:extLst>
            </p:cNvPr>
            <p:cNvCxnSpPr/>
            <p:nvPr/>
          </p:nvCxnSpPr>
          <p:spPr>
            <a:xfrm>
              <a:off x="5334000" y="1164860"/>
              <a:ext cx="381000" cy="511540"/>
            </a:xfrm>
            <a:prstGeom prst="straightConnector1">
              <a:avLst/>
            </a:prstGeom>
            <a:noFill/>
            <a:ln w="28575" cap="flat" cmpd="sng" algn="ctr">
              <a:solidFill>
                <a:srgbClr val="0099FF"/>
              </a:solidFill>
              <a:prstDash val="solid"/>
              <a:tailEnd type="arrow"/>
            </a:ln>
            <a:effectLst/>
          </p:spPr>
        </p:cxnSp>
        <p:sp>
          <p:nvSpPr>
            <p:cNvPr id="17" name="TextBox 16">
              <a:extLst>
                <a:ext uri="{FF2B5EF4-FFF2-40B4-BE49-F238E27FC236}">
                  <a16:creationId xmlns:a16="http://schemas.microsoft.com/office/drawing/2014/main" id="{B054ECFB-37F8-4EAA-A8FA-EED3FF98DD25}"/>
                </a:ext>
              </a:extLst>
            </p:cNvPr>
            <p:cNvSpPr txBox="1"/>
            <p:nvPr/>
          </p:nvSpPr>
          <p:spPr>
            <a:xfrm>
              <a:off x="6629400" y="2190690"/>
              <a:ext cx="731290" cy="400110"/>
            </a:xfrm>
            <a:prstGeom prst="rect">
              <a:avLst/>
            </a:prstGeom>
            <a:noFill/>
          </p:spPr>
          <p:txBody>
            <a:bodyPr wrap="none" rtlCol="0">
              <a:spAutoFit/>
            </a:bodyPr>
            <a:lstStyle/>
            <a:p>
              <a:pPr>
                <a:defRPr/>
              </a:pPr>
              <a:r>
                <a:rPr lang="en-US" sz="2000" b="1" kern="0" dirty="0">
                  <a:solidFill>
                    <a:srgbClr val="0099FF"/>
                  </a:solidFill>
                  <a:latin typeface="Arial Rounded MT Bold" panose="020F0704030504030204" pitchFamily="34" charset="0"/>
                </a:rPr>
                <a:t>QD0</a:t>
              </a:r>
            </a:p>
          </p:txBody>
        </p:sp>
        <p:cxnSp>
          <p:nvCxnSpPr>
            <p:cNvPr id="18" name="Straight Arrow Connector 17">
              <a:extLst>
                <a:ext uri="{FF2B5EF4-FFF2-40B4-BE49-F238E27FC236}">
                  <a16:creationId xmlns:a16="http://schemas.microsoft.com/office/drawing/2014/main" id="{2BDC0308-022D-4BE3-98BF-1533835B80A9}"/>
                </a:ext>
              </a:extLst>
            </p:cNvPr>
            <p:cNvCxnSpPr/>
            <p:nvPr/>
          </p:nvCxnSpPr>
          <p:spPr>
            <a:xfrm flipH="1">
              <a:off x="6726936" y="2514600"/>
              <a:ext cx="54864" cy="173998"/>
            </a:xfrm>
            <a:prstGeom prst="straightConnector1">
              <a:avLst/>
            </a:prstGeom>
            <a:noFill/>
            <a:ln w="28575" cap="flat" cmpd="sng" algn="ctr">
              <a:solidFill>
                <a:srgbClr val="0099FF"/>
              </a:solidFill>
              <a:prstDash val="solid"/>
              <a:tailEnd type="arrow"/>
            </a:ln>
            <a:effectLst/>
          </p:spPr>
        </p:cxnSp>
        <p:sp>
          <p:nvSpPr>
            <p:cNvPr id="19" name="TextBox 18">
              <a:extLst>
                <a:ext uri="{FF2B5EF4-FFF2-40B4-BE49-F238E27FC236}">
                  <a16:creationId xmlns:a16="http://schemas.microsoft.com/office/drawing/2014/main" id="{91E3E37C-A25A-4D78-8E83-CA9B931933BB}"/>
                </a:ext>
              </a:extLst>
            </p:cNvPr>
            <p:cNvSpPr txBox="1"/>
            <p:nvPr/>
          </p:nvSpPr>
          <p:spPr>
            <a:xfrm>
              <a:off x="5995806" y="3429000"/>
              <a:ext cx="1497526" cy="707886"/>
            </a:xfrm>
            <a:prstGeom prst="rect">
              <a:avLst/>
            </a:prstGeom>
            <a:noFill/>
            <a:effectLst>
              <a:outerShdw blurRad="50800" dist="38100" dir="2700000" algn="tl" rotWithShape="0">
                <a:prstClr val="black">
                  <a:alpha val="40000"/>
                </a:prstClr>
              </a:outerShdw>
            </a:effectLst>
          </p:spPr>
          <p:txBody>
            <a:bodyPr wrap="none" rtlCol="0">
              <a:spAutoFit/>
            </a:bodyPr>
            <a:lstStyle/>
            <a:p>
              <a:pPr>
                <a:defRPr/>
              </a:pPr>
              <a:r>
                <a:rPr lang="en-US" sz="2000" b="1" kern="0" dirty="0">
                  <a:solidFill>
                    <a:srgbClr val="0099FF"/>
                  </a:solidFill>
                  <a:latin typeface="Arial Rounded MT Bold" panose="020F0704030504030204" pitchFamily="34" charset="0"/>
                </a:rPr>
                <a:t>Extraction</a:t>
              </a:r>
            </a:p>
            <a:p>
              <a:pPr>
                <a:defRPr/>
              </a:pPr>
              <a:r>
                <a:rPr lang="en-US" sz="2000" b="1" kern="0" dirty="0">
                  <a:solidFill>
                    <a:srgbClr val="0099FF"/>
                  </a:solidFill>
                  <a:latin typeface="Arial Rounded MT Bold" panose="020F0704030504030204" pitchFamily="34" charset="0"/>
                </a:rPr>
                <a:t>Beam Line</a:t>
              </a:r>
            </a:p>
          </p:txBody>
        </p:sp>
        <p:cxnSp>
          <p:nvCxnSpPr>
            <p:cNvPr id="20" name="Straight Arrow Connector 19">
              <a:extLst>
                <a:ext uri="{FF2B5EF4-FFF2-40B4-BE49-F238E27FC236}">
                  <a16:creationId xmlns:a16="http://schemas.microsoft.com/office/drawing/2014/main" id="{B9E4F70B-808D-48B9-9AA5-A688A0050CDE}"/>
                </a:ext>
              </a:extLst>
            </p:cNvPr>
            <p:cNvCxnSpPr/>
            <p:nvPr/>
          </p:nvCxnSpPr>
          <p:spPr>
            <a:xfrm flipV="1">
              <a:off x="7109345" y="3124200"/>
              <a:ext cx="251345" cy="381000"/>
            </a:xfrm>
            <a:prstGeom prst="straightConnector1">
              <a:avLst/>
            </a:prstGeom>
            <a:noFill/>
            <a:ln w="28575" cap="flat" cmpd="sng" algn="ctr">
              <a:solidFill>
                <a:srgbClr val="0099FF"/>
              </a:solidFill>
              <a:prstDash val="solid"/>
              <a:tailEnd type="arrow"/>
            </a:ln>
            <a:effectLst/>
          </p:spPr>
        </p:cxnSp>
      </p:grpSp>
      <p:sp>
        <p:nvSpPr>
          <p:cNvPr id="21" name="TextBox 20">
            <a:extLst>
              <a:ext uri="{FF2B5EF4-FFF2-40B4-BE49-F238E27FC236}">
                <a16:creationId xmlns:a16="http://schemas.microsoft.com/office/drawing/2014/main" id="{9B2CB0B1-4805-42EF-AE6F-AB0F36617B84}"/>
              </a:ext>
            </a:extLst>
          </p:cNvPr>
          <p:cNvSpPr txBox="1"/>
          <p:nvPr/>
        </p:nvSpPr>
        <p:spPr>
          <a:xfrm>
            <a:off x="5453985" y="5143074"/>
            <a:ext cx="6560884" cy="1323439"/>
          </a:xfrm>
          <a:prstGeom prst="rect">
            <a:avLst/>
          </a:prstGeom>
          <a:noFill/>
        </p:spPr>
        <p:txBody>
          <a:bodyPr wrap="square" rtlCol="0">
            <a:spAutoFit/>
          </a:bodyPr>
          <a:lstStyle/>
          <a:p>
            <a:pPr algn="just"/>
            <a:r>
              <a:rPr lang="en-US" sz="2000" dirty="0">
                <a:solidFill>
                  <a:srgbClr val="33CC33"/>
                </a:solidFill>
                <a:latin typeface="Arial Rounded MT Bold" panose="020F0704030504030204" pitchFamily="34" charset="0"/>
              </a:rPr>
              <a:t>This sweet spot coil has dipole and quad windings, offset but parallel to QD0, that are powered in series such that their fields cancel at QD0 and add at the extraction beam line.</a:t>
            </a:r>
          </a:p>
        </p:txBody>
      </p:sp>
      <p:sp>
        <p:nvSpPr>
          <p:cNvPr id="22" name="TextBox 21">
            <a:extLst>
              <a:ext uri="{FF2B5EF4-FFF2-40B4-BE49-F238E27FC236}">
                <a16:creationId xmlns:a16="http://schemas.microsoft.com/office/drawing/2014/main" id="{E12CA2E2-B115-4EF1-B8CF-31D24E4A2EDD}"/>
              </a:ext>
            </a:extLst>
          </p:cNvPr>
          <p:cNvSpPr txBox="1"/>
          <p:nvPr/>
        </p:nvSpPr>
        <p:spPr>
          <a:xfrm>
            <a:off x="2303944" y="2291050"/>
            <a:ext cx="2434326" cy="528350"/>
          </a:xfrm>
          <a:prstGeom prst="rect">
            <a:avLst/>
          </a:prstGeom>
          <a:solidFill>
            <a:srgbClr val="FFFFFF">
              <a:alpha val="30196"/>
            </a:srgbClr>
          </a:solidFill>
        </p:spPr>
        <p:txBody>
          <a:bodyPr vert="horz" wrap="square" rtlCol="0">
            <a:spAutoFit/>
          </a:bodyPr>
          <a:lstStyle/>
          <a:p>
            <a:pPr algn="ctr">
              <a:lnSpc>
                <a:spcPts val="1700"/>
              </a:lnSpc>
            </a:pPr>
            <a:r>
              <a:rPr lang="en-US" sz="1500" b="1" spc="30" dirty="0">
                <a:solidFill>
                  <a:prstClr val="black"/>
                </a:solidFill>
                <a:latin typeface="Arial Rounded MT Bold" panose="020F0704030504030204" pitchFamily="34" charset="0"/>
              </a:rPr>
              <a:t>ILC Layout has 14 mrad </a:t>
            </a:r>
            <a:r>
              <a:rPr lang="en-US" sz="1500" b="1" spc="100" dirty="0">
                <a:solidFill>
                  <a:prstClr val="black"/>
                </a:solidFill>
                <a:latin typeface="Arial Rounded MT Bold" panose="020F0704030504030204" pitchFamily="34" charset="0"/>
              </a:rPr>
              <a:t>Total Crossing Angle</a:t>
            </a:r>
          </a:p>
        </p:txBody>
      </p:sp>
      <p:sp>
        <p:nvSpPr>
          <p:cNvPr id="23" name="TextBox 22">
            <a:extLst>
              <a:ext uri="{FF2B5EF4-FFF2-40B4-BE49-F238E27FC236}">
                <a16:creationId xmlns:a16="http://schemas.microsoft.com/office/drawing/2014/main" id="{37F8DA9C-467B-444B-8FD4-7F7174984CF6}"/>
              </a:ext>
            </a:extLst>
          </p:cNvPr>
          <p:cNvSpPr txBox="1"/>
          <p:nvPr/>
        </p:nvSpPr>
        <p:spPr>
          <a:xfrm>
            <a:off x="5393771" y="1282597"/>
            <a:ext cx="2020833" cy="931281"/>
          </a:xfrm>
          <a:prstGeom prst="rect">
            <a:avLst/>
          </a:prstGeom>
          <a:noFill/>
        </p:spPr>
        <p:txBody>
          <a:bodyPr wrap="square" rtlCol="0">
            <a:spAutoFit/>
          </a:bodyPr>
          <a:lstStyle/>
          <a:p>
            <a:pPr marL="0" marR="0" lvl="0" indent="0" algn="just" defTabSz="914400" eaLnBrk="1" fontAlgn="auto" latinLnBrk="0" hangingPunct="1">
              <a:lnSpc>
                <a:spcPct val="85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FFFFCC"/>
                </a:solidFill>
                <a:effectLst/>
                <a:uLnTx/>
                <a:uFillTx/>
              </a:rPr>
              <a:t>This previous design could be improved by using a double helical Sweet Spot coil.</a:t>
            </a:r>
          </a:p>
        </p:txBody>
      </p:sp>
      <p:sp>
        <p:nvSpPr>
          <p:cNvPr id="24" name="TextBox 23">
            <a:extLst>
              <a:ext uri="{FF2B5EF4-FFF2-40B4-BE49-F238E27FC236}">
                <a16:creationId xmlns:a16="http://schemas.microsoft.com/office/drawing/2014/main" id="{FFBA5D61-58DE-4932-BC55-FA67B48988C7}"/>
              </a:ext>
            </a:extLst>
          </p:cNvPr>
          <p:cNvSpPr txBox="1"/>
          <p:nvPr/>
        </p:nvSpPr>
        <p:spPr>
          <a:xfrm>
            <a:off x="5488812" y="3779759"/>
            <a:ext cx="2454744" cy="1349857"/>
          </a:xfrm>
          <a:prstGeom prst="rect">
            <a:avLst/>
          </a:prstGeom>
          <a:noFill/>
        </p:spPr>
        <p:txBody>
          <a:bodyPr wrap="square" rtlCol="0">
            <a:spAutoFit/>
          </a:bodyPr>
          <a:lstStyle/>
          <a:p>
            <a:pPr marL="0" marR="0" lvl="0" indent="0" defTabSz="914400" eaLnBrk="1" fontAlgn="auto" latinLnBrk="0" hangingPunct="1">
              <a:lnSpc>
                <a:spcPct val="85000"/>
              </a:lnSpc>
              <a:spcBef>
                <a:spcPts val="0"/>
              </a:spcBef>
              <a:spcAft>
                <a:spcPts val="0"/>
              </a:spcAft>
              <a:buClrTx/>
              <a:buSzTx/>
              <a:buFontTx/>
              <a:buNone/>
              <a:tabLst/>
              <a:defRPr/>
            </a:pPr>
            <a:r>
              <a:rPr lang="en-US" sz="1600" b="1" kern="0" dirty="0">
                <a:solidFill>
                  <a:srgbClr val="FFFFCC"/>
                </a:solidFill>
              </a:rPr>
              <a:t>Our</a:t>
            </a:r>
            <a:r>
              <a:rPr kumimoji="0" lang="en-US" sz="1600" b="1" i="0" u="none" strike="noStrike" kern="0" cap="none" spc="0" normalizeH="0" baseline="0" noProof="0" dirty="0">
                <a:ln>
                  <a:noFill/>
                </a:ln>
                <a:solidFill>
                  <a:srgbClr val="FFFFCC"/>
                </a:solidFill>
                <a:effectLst/>
                <a:uLnTx/>
                <a:uFillTx/>
              </a:rPr>
              <a:t> Sweet Spot coil      </a:t>
            </a:r>
            <a:r>
              <a:rPr kumimoji="0" lang="en-US" sz="1600" b="1" i="0" u="none" strike="noStrike" kern="0" cap="none" spc="50" normalizeH="0" baseline="0" noProof="0" dirty="0">
                <a:ln>
                  <a:noFill/>
                </a:ln>
                <a:solidFill>
                  <a:srgbClr val="FFFFCC"/>
                </a:solidFill>
                <a:effectLst/>
                <a:uLnTx/>
                <a:uFillTx/>
              </a:rPr>
              <a:t>layout  </a:t>
            </a:r>
            <a:r>
              <a:rPr lang="en-US" sz="1600" b="1" kern="0" spc="50" dirty="0">
                <a:solidFill>
                  <a:srgbClr val="FFFFCC"/>
                </a:solidFill>
              </a:rPr>
              <a:t>is </a:t>
            </a:r>
            <a:r>
              <a:rPr kumimoji="0" lang="en-US" sz="1600" b="1" i="0" u="none" strike="noStrike" kern="0" cap="none" spc="50" normalizeH="0" baseline="0" noProof="0" dirty="0">
                <a:ln>
                  <a:noFill/>
                </a:ln>
                <a:solidFill>
                  <a:srgbClr val="FFFFCC"/>
                </a:solidFill>
                <a:effectLst/>
                <a:uLnTx/>
                <a:uFillTx/>
              </a:rPr>
              <a:t>compatible     </a:t>
            </a:r>
            <a:r>
              <a:rPr kumimoji="0" lang="en-US" sz="1600" b="1" i="0" u="none" strike="noStrike" kern="0" cap="none" spc="0" normalizeH="0" baseline="0" noProof="0" dirty="0">
                <a:ln>
                  <a:noFill/>
                </a:ln>
                <a:solidFill>
                  <a:srgbClr val="FFFFCC"/>
                </a:solidFill>
                <a:effectLst/>
                <a:uLnTx/>
                <a:uFillTx/>
              </a:rPr>
              <a:t>with smaller anti-solenoid radius to reduce the space </a:t>
            </a:r>
            <a:r>
              <a:rPr kumimoji="0" lang="en-US" sz="1600" b="1" i="0" u="none" strike="noStrike" kern="0" cap="none" spc="50" normalizeH="0" baseline="0" noProof="0" dirty="0">
                <a:ln>
                  <a:noFill/>
                </a:ln>
                <a:solidFill>
                  <a:srgbClr val="FFFFCC"/>
                </a:solidFill>
                <a:effectLst/>
                <a:uLnTx/>
                <a:uFillTx/>
              </a:rPr>
              <a:t>needed for QD0 cryostat </a:t>
            </a:r>
            <a:r>
              <a:rPr kumimoji="0" lang="en-US" sz="1600" b="1" i="0" u="none" strike="noStrike" kern="0" cap="none" spc="0" normalizeH="0" baseline="0" noProof="0" dirty="0">
                <a:ln>
                  <a:noFill/>
                </a:ln>
                <a:solidFill>
                  <a:srgbClr val="FFFFCC"/>
                </a:solidFill>
                <a:effectLst/>
                <a:uLnTx/>
                <a:uFillTx/>
              </a:rPr>
              <a:t>inside the detector.</a:t>
            </a:r>
          </a:p>
        </p:txBody>
      </p:sp>
    </p:spTree>
    <p:extLst>
      <p:ext uri="{BB962C8B-B14F-4D97-AF65-F5344CB8AC3E}">
        <p14:creationId xmlns:p14="http://schemas.microsoft.com/office/powerpoint/2010/main" val="1830630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8A38634-6CFE-9947-8EE6-5E29D363CD0D}"/>
              </a:ext>
            </a:extLst>
          </p:cNvPr>
          <p:cNvSpPr>
            <a:spLocks noGrp="1"/>
          </p:cNvSpPr>
          <p:nvPr>
            <p:ph type="sldNum" sz="quarter" idx="12"/>
          </p:nvPr>
        </p:nvSpPr>
        <p:spPr/>
        <p:txBody>
          <a:bodyPr/>
          <a:lstStyle/>
          <a:p>
            <a:fld id="{716D9922-87B3-6043-9531-5184EA303DC1}" type="slidenum">
              <a:rPr lang="en-US" smtClean="0"/>
              <a:t>19</a:t>
            </a:fld>
            <a:endParaRPr lang="en-US"/>
          </a:p>
        </p:txBody>
      </p:sp>
      <p:sp>
        <p:nvSpPr>
          <p:cNvPr id="2" name="TextBox 1">
            <a:extLst>
              <a:ext uri="{FF2B5EF4-FFF2-40B4-BE49-F238E27FC236}">
                <a16:creationId xmlns:a16="http://schemas.microsoft.com/office/drawing/2014/main" id="{765D3A31-79D8-4ECF-814B-33B0D662B0E5}"/>
              </a:ext>
            </a:extLst>
          </p:cNvPr>
          <p:cNvSpPr txBox="1"/>
          <p:nvPr/>
        </p:nvSpPr>
        <p:spPr>
          <a:xfrm>
            <a:off x="10609384" y="6519446"/>
            <a:ext cx="1236785" cy="323165"/>
          </a:xfrm>
          <a:prstGeom prst="rect">
            <a:avLst/>
          </a:prstGeom>
          <a:noFill/>
        </p:spPr>
        <p:txBody>
          <a:bodyPr wrap="square" rtlCol="0">
            <a:spAutoFit/>
          </a:bodyPr>
          <a:lstStyle/>
          <a:p>
            <a:r>
              <a:rPr lang="en-US" sz="1500" i="1" spc="100" dirty="0">
                <a:latin typeface="Arial Black" panose="020B0A04020102020204" pitchFamily="34" charset="0"/>
              </a:rPr>
              <a:t>ATRO</a:t>
            </a:r>
          </a:p>
        </p:txBody>
      </p:sp>
      <p:sp>
        <p:nvSpPr>
          <p:cNvPr id="4" name="Title 4">
            <a:extLst>
              <a:ext uri="{FF2B5EF4-FFF2-40B4-BE49-F238E27FC236}">
                <a16:creationId xmlns:a16="http://schemas.microsoft.com/office/drawing/2014/main" id="{9218CC44-9A38-4AF4-BD6B-5424FEC0CC40}"/>
              </a:ext>
            </a:extLst>
          </p:cNvPr>
          <p:cNvSpPr txBox="1">
            <a:spLocks/>
          </p:cNvSpPr>
          <p:nvPr/>
        </p:nvSpPr>
        <p:spPr>
          <a:xfrm>
            <a:off x="-7822" y="-1151"/>
            <a:ext cx="12199822" cy="646382"/>
          </a:xfrm>
          <a:prstGeom prst="rect">
            <a:avLst/>
          </a:prstGeom>
        </p:spPr>
        <p:txBody>
          <a:bodyPr/>
          <a:lstStyle>
            <a:lvl1pPr algn="l" defTabSz="914400" rtl="0" eaLnBrk="1" latinLnBrk="0" hangingPunct="1">
              <a:lnSpc>
                <a:spcPct val="90000"/>
              </a:lnSpc>
              <a:spcBef>
                <a:spcPct val="0"/>
              </a:spcBef>
              <a:buNone/>
              <a:defRPr sz="4400" kern="1200">
                <a:solidFill>
                  <a:srgbClr val="30519D"/>
                </a:solidFill>
                <a:latin typeface="Arial" charset="0"/>
                <a:ea typeface="Arial" charset="0"/>
                <a:cs typeface="Arial" charset="0"/>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3400" b="0" i="0" u="none" strike="noStrike" kern="1200" cap="none" spc="0" normalizeH="0" baseline="0" noProof="0" dirty="0">
                <a:ln>
                  <a:noFill/>
                </a:ln>
                <a:solidFill>
                  <a:srgbClr val="30519D"/>
                </a:solidFill>
                <a:effectLst/>
                <a:uLnTx/>
                <a:uFillTx/>
                <a:latin typeface="Arial" charset="0"/>
                <a:cs typeface="Arial" charset="0"/>
              </a:rPr>
              <a:t>Summary: Developments in Superconducting FF Technology</a:t>
            </a:r>
          </a:p>
        </p:txBody>
      </p:sp>
      <p:sp>
        <p:nvSpPr>
          <p:cNvPr id="5" name="TextBox 4">
            <a:extLst>
              <a:ext uri="{FF2B5EF4-FFF2-40B4-BE49-F238E27FC236}">
                <a16:creationId xmlns:a16="http://schemas.microsoft.com/office/drawing/2014/main" id="{D6AE7B70-E66A-41E1-A5B0-3A3356EB5627}"/>
              </a:ext>
            </a:extLst>
          </p:cNvPr>
          <p:cNvSpPr txBox="1"/>
          <p:nvPr/>
        </p:nvSpPr>
        <p:spPr>
          <a:xfrm>
            <a:off x="1421911" y="1272254"/>
            <a:ext cx="9702550" cy="840230"/>
          </a:xfrm>
          <a:prstGeom prst="rect">
            <a:avLst/>
          </a:prstGeom>
          <a:noFill/>
        </p:spPr>
        <p:txBody>
          <a:bodyPr wrap="square" rtlCol="0">
            <a:spAutoFit/>
          </a:bodyPr>
          <a:lstStyle/>
          <a:p>
            <a:pPr marL="228600" marR="0" lvl="0" indent="-228600" defTabSz="914400" eaLnBrk="1" fontAlgn="auto" latinLnBrk="0" hangingPunct="1">
              <a:lnSpc>
                <a:spcPct val="9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Within the context of International Design Team activities for the ILC in Japan </a:t>
            </a:r>
            <a:r>
              <a:rPr kumimoji="0" lang="en-US" sz="1800" b="0" i="0" u="none" strike="noStrike" kern="0" cap="none" spc="0" normalizeH="0" baseline="0" noProof="0" dirty="0" err="1">
                <a:ln>
                  <a:noFill/>
                </a:ln>
                <a:solidFill>
                  <a:prstClr val="black"/>
                </a:solidFill>
                <a:effectLst/>
                <a:uLnTx/>
                <a:uFillTx/>
              </a:rPr>
              <a:t>preEDR</a:t>
            </a:r>
            <a:r>
              <a:rPr kumimoji="0" lang="en-US" sz="1800" b="0" i="0" u="none" strike="noStrike" kern="0" cap="none" spc="0" normalizeH="0" baseline="0" noProof="0" dirty="0">
                <a:ln>
                  <a:noFill/>
                </a:ln>
                <a:solidFill>
                  <a:prstClr val="black"/>
                </a:solidFill>
                <a:effectLst/>
                <a:uLnTx/>
                <a:uFillTx/>
              </a:rPr>
              <a:t>, we look to restart our previous QD0 prototype vibration measurement testing to see if using 1.9K superfluid helium cooling really is helpful for avoiding inducing cold mass vibration.</a:t>
            </a:r>
          </a:p>
        </p:txBody>
      </p:sp>
      <p:sp>
        <p:nvSpPr>
          <p:cNvPr id="6" name="TextBox 5">
            <a:extLst>
              <a:ext uri="{FF2B5EF4-FFF2-40B4-BE49-F238E27FC236}">
                <a16:creationId xmlns:a16="http://schemas.microsoft.com/office/drawing/2014/main" id="{95E5BA1B-2919-45B1-B844-042BFE52F630}"/>
              </a:ext>
            </a:extLst>
          </p:cNvPr>
          <p:cNvSpPr txBox="1"/>
          <p:nvPr/>
        </p:nvSpPr>
        <p:spPr>
          <a:xfrm>
            <a:off x="1421911" y="2333381"/>
            <a:ext cx="9702550" cy="590931"/>
          </a:xfrm>
          <a:prstGeom prst="rect">
            <a:avLst/>
          </a:prstGeom>
          <a:noFill/>
        </p:spPr>
        <p:txBody>
          <a:bodyPr wrap="square" rtlCol="0">
            <a:spAutoFit/>
          </a:bodyPr>
          <a:lstStyle/>
          <a:p>
            <a:pPr marL="228600" marR="0" lvl="0" indent="-228600" defTabSz="914400" eaLnBrk="1" fontAlgn="auto" latinLnBrk="0" hangingPunct="1">
              <a:lnSpc>
                <a:spcPct val="90000"/>
              </a:lnSpc>
              <a:spcBef>
                <a:spcPts val="0"/>
              </a:spcBef>
              <a:spcAft>
                <a:spcPts val="0"/>
              </a:spcAft>
              <a:buClrTx/>
              <a:buSzTx/>
              <a:buFont typeface="Arial" panose="020B0604020202020204" pitchFamily="34" charset="0"/>
              <a:buChar char="•"/>
              <a:tabLst/>
              <a:defRPr/>
            </a:pPr>
            <a:r>
              <a:rPr kumimoji="0" lang="en-US" sz="1800" b="0" i="0" u="none" strike="noStrike" kern="0" cap="none" spc="70" normalizeH="0" baseline="0" noProof="0" dirty="0">
                <a:ln>
                  <a:noFill/>
                </a:ln>
                <a:solidFill>
                  <a:prstClr val="black"/>
                </a:solidFill>
                <a:effectLst/>
                <a:uLnTx/>
                <a:uFillTx/>
              </a:rPr>
              <a:t>There has been considerable recent progress in developing tailored-field coil geometries for </a:t>
            </a:r>
            <a:r>
              <a:rPr kumimoji="0" lang="en-US" sz="1800" b="0" i="0" u="none" strike="noStrike" kern="0" cap="none" spc="0" normalizeH="0" baseline="0" noProof="0" dirty="0">
                <a:ln>
                  <a:noFill/>
                </a:ln>
                <a:solidFill>
                  <a:prstClr val="black"/>
                </a:solidFill>
                <a:effectLst/>
                <a:uLnTx/>
                <a:uFillTx/>
              </a:rPr>
              <a:t>application to the SuperKEKB, EIC, ILC and FCC-ee colliders.</a:t>
            </a:r>
          </a:p>
        </p:txBody>
      </p:sp>
      <p:sp>
        <p:nvSpPr>
          <p:cNvPr id="8" name="TextBox 7">
            <a:extLst>
              <a:ext uri="{FF2B5EF4-FFF2-40B4-BE49-F238E27FC236}">
                <a16:creationId xmlns:a16="http://schemas.microsoft.com/office/drawing/2014/main" id="{805F00C1-9F8D-4DD2-B087-74FD9CCFF686}"/>
              </a:ext>
            </a:extLst>
          </p:cNvPr>
          <p:cNvSpPr txBox="1"/>
          <p:nvPr/>
        </p:nvSpPr>
        <p:spPr>
          <a:xfrm>
            <a:off x="1421911" y="3243279"/>
            <a:ext cx="9702550" cy="590931"/>
          </a:xfrm>
          <a:prstGeom prst="rect">
            <a:avLst/>
          </a:prstGeom>
          <a:noFill/>
        </p:spPr>
        <p:txBody>
          <a:bodyPr wrap="square" rtlCol="0">
            <a:spAutoFit/>
          </a:bodyPr>
          <a:lstStyle/>
          <a:p>
            <a:pPr marL="228600" marR="0" lvl="0" indent="-228600" defTabSz="914400" eaLnBrk="1" fontAlgn="auto" latinLnBrk="0" hangingPunct="1">
              <a:lnSpc>
                <a:spcPct val="9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I hope to have convinced you that there is a bright future focusing nanobeams via superconducting magnets.</a:t>
            </a:r>
          </a:p>
        </p:txBody>
      </p:sp>
      <p:sp>
        <p:nvSpPr>
          <p:cNvPr id="9" name="TextBox 8">
            <a:extLst>
              <a:ext uri="{FF2B5EF4-FFF2-40B4-BE49-F238E27FC236}">
                <a16:creationId xmlns:a16="http://schemas.microsoft.com/office/drawing/2014/main" id="{D82EBB27-38A8-46F1-A126-509B45C6F067}"/>
              </a:ext>
            </a:extLst>
          </p:cNvPr>
          <p:cNvSpPr txBox="1"/>
          <p:nvPr/>
        </p:nvSpPr>
        <p:spPr>
          <a:xfrm>
            <a:off x="1421911" y="4409927"/>
            <a:ext cx="9702550" cy="535531"/>
          </a:xfrm>
          <a:prstGeom prst="rect">
            <a:avLst/>
          </a:prstGeom>
          <a:noFill/>
        </p:spPr>
        <p:txBody>
          <a:bodyPr wrap="square" rtlCol="0">
            <a:spAutoFit/>
          </a:bodyPr>
          <a:lstStyle/>
          <a:p>
            <a:pPr marL="0" marR="0" lvl="0" indent="0" algn="ctr" defTabSz="914400" eaLnBrk="1" fontAlgn="auto" latinLnBrk="0" hangingPunct="1">
              <a:lnSpc>
                <a:spcPct val="90000"/>
              </a:lnSpc>
              <a:spcBef>
                <a:spcPts val="0"/>
              </a:spcBef>
              <a:spcAft>
                <a:spcPts val="0"/>
              </a:spcAft>
              <a:buClrTx/>
              <a:buSzTx/>
              <a:buFontTx/>
              <a:buNone/>
              <a:tabLst/>
              <a:defRPr/>
            </a:pPr>
            <a:r>
              <a:rPr kumimoji="0" lang="en-US" sz="3200" b="0" i="1" u="none" strike="noStrike" kern="0" cap="none" spc="0" normalizeH="0" baseline="0" noProof="0" dirty="0">
                <a:ln>
                  <a:noFill/>
                </a:ln>
                <a:solidFill>
                  <a:srgbClr val="0000CC"/>
                </a:solidFill>
                <a:effectLst/>
                <a:uLnTx/>
                <a:uFillTx/>
              </a:rPr>
              <a:t>Thank you for your attention.</a:t>
            </a:r>
          </a:p>
        </p:txBody>
      </p:sp>
    </p:spTree>
    <p:extLst>
      <p:ext uri="{BB962C8B-B14F-4D97-AF65-F5344CB8AC3E}">
        <p14:creationId xmlns:p14="http://schemas.microsoft.com/office/powerpoint/2010/main" val="549957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8A38634-6CFE-9947-8EE6-5E29D363CD0D}"/>
              </a:ext>
            </a:extLst>
          </p:cNvPr>
          <p:cNvSpPr>
            <a:spLocks noGrp="1"/>
          </p:cNvSpPr>
          <p:nvPr>
            <p:ph type="sldNum" sz="quarter" idx="12"/>
          </p:nvPr>
        </p:nvSpPr>
        <p:spPr/>
        <p:txBody>
          <a:bodyPr/>
          <a:lstStyle/>
          <a:p>
            <a:fld id="{716D9922-87B3-6043-9531-5184EA303DC1}" type="slidenum">
              <a:rPr lang="en-US" smtClean="0"/>
              <a:t>2</a:t>
            </a:fld>
            <a:endParaRPr lang="en-US" dirty="0"/>
          </a:p>
        </p:txBody>
      </p:sp>
      <p:sp>
        <p:nvSpPr>
          <p:cNvPr id="3" name="Title 4">
            <a:extLst>
              <a:ext uri="{FF2B5EF4-FFF2-40B4-BE49-F238E27FC236}">
                <a16:creationId xmlns:a16="http://schemas.microsoft.com/office/drawing/2014/main" id="{F22D85BE-0E25-491D-8022-139BC7B99274}"/>
              </a:ext>
            </a:extLst>
          </p:cNvPr>
          <p:cNvSpPr txBox="1">
            <a:spLocks/>
          </p:cNvSpPr>
          <p:nvPr/>
        </p:nvSpPr>
        <p:spPr>
          <a:xfrm>
            <a:off x="0" y="4340"/>
            <a:ext cx="12130709" cy="942387"/>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4400" kern="1200">
                <a:solidFill>
                  <a:srgbClr val="30519D"/>
                </a:solidFill>
                <a:latin typeface="Arial" charset="0"/>
                <a:ea typeface="Arial" charset="0"/>
                <a:cs typeface="Arial" charset="0"/>
              </a:defRPr>
            </a:lvl1pPr>
          </a:lstStyle>
          <a:p>
            <a:pPr marL="0" marR="0" lvl="0" indent="0" algn="ctr" defTabSz="914400" rtl="0" eaLnBrk="1" fontAlgn="auto" latinLnBrk="0" hangingPunct="1">
              <a:lnSpc>
                <a:spcPct val="95000"/>
              </a:lnSpc>
              <a:spcBef>
                <a:spcPct val="0"/>
              </a:spcBef>
              <a:spcAft>
                <a:spcPts val="0"/>
              </a:spcAft>
              <a:buClrTx/>
              <a:buSzTx/>
              <a:buFontTx/>
              <a:buNone/>
              <a:tabLst/>
              <a:defRPr/>
            </a:pPr>
            <a:r>
              <a:rPr kumimoji="0" lang="en-US" sz="3500" b="0" i="0" u="none" strike="noStrike" kern="1200" cap="none" spc="20" normalizeH="0" baseline="0" noProof="0" dirty="0">
                <a:ln>
                  <a:noFill/>
                </a:ln>
                <a:solidFill>
                  <a:srgbClr val="30519D"/>
                </a:solidFill>
                <a:effectLst/>
                <a:uLnTx/>
                <a:uFillTx/>
                <a:latin typeface="Arial" charset="0"/>
                <a:cs typeface="Arial" charset="0"/>
              </a:rPr>
              <a:t>Developments in Superconducting Final Focus Technology</a:t>
            </a:r>
            <a:endParaRPr kumimoji="0" lang="en-US" sz="3500" b="1" i="1" u="none" strike="noStrike" kern="1200" cap="none" spc="20" normalizeH="0" baseline="30000" noProof="0" dirty="0">
              <a:ln>
                <a:noFill/>
              </a:ln>
              <a:solidFill>
                <a:srgbClr val="006600"/>
              </a:solidFill>
              <a:effectLst/>
              <a:uLnTx/>
              <a:uFillTx/>
              <a:latin typeface="Arial" charset="0"/>
              <a:cs typeface="Arial" charset="0"/>
            </a:endParaRPr>
          </a:p>
        </p:txBody>
      </p:sp>
      <p:sp>
        <p:nvSpPr>
          <p:cNvPr id="4" name="TextBox 3">
            <a:extLst>
              <a:ext uri="{FF2B5EF4-FFF2-40B4-BE49-F238E27FC236}">
                <a16:creationId xmlns:a16="http://schemas.microsoft.com/office/drawing/2014/main" id="{408BC90D-325B-48CD-A1AF-2EC84FD9A878}"/>
              </a:ext>
            </a:extLst>
          </p:cNvPr>
          <p:cNvSpPr txBox="1"/>
          <p:nvPr/>
        </p:nvSpPr>
        <p:spPr>
          <a:xfrm>
            <a:off x="1402153" y="727936"/>
            <a:ext cx="9872444" cy="2534220"/>
          </a:xfrm>
          <a:prstGeom prst="rect">
            <a:avLst/>
          </a:prstGeom>
          <a:noFill/>
        </p:spPr>
        <p:txBody>
          <a:bodyPr wrap="square" rtlCol="0">
            <a:spAutoFit/>
          </a:bodyPr>
          <a:lstStyle/>
          <a:p>
            <a:pPr marL="457200" marR="0" lvl="0" indent="-457200" defTabSz="914400" eaLnBrk="1" fontAlgn="auto" latinLnBrk="0" hangingPunct="1">
              <a:lnSpc>
                <a:spcPct val="100000"/>
              </a:lnSpc>
              <a:spcBef>
                <a:spcPts val="0"/>
              </a:spcBef>
              <a:spcAft>
                <a:spcPts val="0"/>
              </a:spcAft>
              <a:buClrTx/>
              <a:buSzTx/>
              <a:buFont typeface="Wingdings" panose="05000000000000000000" pitchFamily="2" charset="2"/>
              <a:buChar char="v"/>
              <a:tabLst/>
              <a:defRPr/>
            </a:pPr>
            <a:r>
              <a:rPr kumimoji="0" lang="en-US" sz="2800" b="0" i="0" u="none" strike="noStrike" kern="0" cap="none" spc="0" normalizeH="0" baseline="0" noProof="0" dirty="0">
                <a:ln>
                  <a:noFill/>
                </a:ln>
                <a:solidFill>
                  <a:prstClr val="black"/>
                </a:solidFill>
                <a:effectLst/>
                <a:uLnTx/>
                <a:uFillTx/>
              </a:rPr>
              <a:t>ILC Final Focus TDR Design and (a possible) ILC </a:t>
            </a:r>
            <a:r>
              <a:rPr kumimoji="0" lang="en-US" sz="2800" b="0" i="0" u="none" strike="noStrike" kern="0" cap="none" spc="0" normalizeH="0" baseline="0" noProof="0" dirty="0" err="1">
                <a:ln>
                  <a:noFill/>
                </a:ln>
                <a:solidFill>
                  <a:prstClr val="black"/>
                </a:solidFill>
                <a:effectLst/>
                <a:uLnTx/>
                <a:uFillTx/>
              </a:rPr>
              <a:t>preEDR</a:t>
            </a:r>
            <a:r>
              <a:rPr kumimoji="0" lang="en-US" sz="2800" b="0" i="0" u="none" strike="noStrike" kern="0" cap="none" spc="0" normalizeH="0" baseline="0" noProof="0" dirty="0">
                <a:ln>
                  <a:noFill/>
                </a:ln>
                <a:solidFill>
                  <a:prstClr val="black"/>
                </a:solidFill>
                <a:effectLst/>
                <a:uLnTx/>
                <a:uFillTx/>
              </a:rPr>
              <a:t> Restart</a:t>
            </a:r>
            <a:endParaRPr kumimoji="0" lang="en-US" sz="2400" b="0" i="0" u="none" strike="noStrike" kern="0" cap="none" spc="0" normalizeH="0" baseline="0" noProof="0" dirty="0">
              <a:ln>
                <a:noFill/>
              </a:ln>
              <a:solidFill>
                <a:prstClr val="black"/>
              </a:solidFill>
              <a:effectLst/>
              <a:uLnTx/>
              <a:uFillTx/>
            </a:endParaRPr>
          </a:p>
          <a:p>
            <a:pPr marL="914400" marR="0" lvl="1" indent="-320040" defTabSz="914400" eaLnBrk="1" fontAlgn="auto" latinLnBrk="0" hangingPunct="1">
              <a:lnSpc>
                <a:spcPct val="110000"/>
              </a:lnSpc>
              <a:spcBef>
                <a:spcPts val="0"/>
              </a:spcBef>
              <a:spcAft>
                <a:spcPts val="0"/>
              </a:spcAft>
              <a:buClrTx/>
              <a:buSzTx/>
              <a:buFont typeface="Arial" panose="020B0604020202020204" pitchFamily="34" charset="0"/>
              <a:buChar char="•"/>
              <a:tabLst/>
              <a:defRPr/>
            </a:pPr>
            <a:r>
              <a:rPr kumimoji="0" lang="en-US" sz="2400" b="0" i="0" u="none" strike="noStrike" kern="0" cap="none" spc="0" normalizeH="0" baseline="0" noProof="0" dirty="0">
                <a:ln>
                  <a:noFill/>
                </a:ln>
                <a:solidFill>
                  <a:prstClr val="black"/>
                </a:solidFill>
                <a:effectLst/>
                <a:uLnTx/>
                <a:uFillTx/>
              </a:rPr>
              <a:t>Recap the ILC Final Focus TDR design concept and QD0 R&amp;D history</a:t>
            </a:r>
          </a:p>
          <a:p>
            <a:pPr marL="914400" marR="0" lvl="1" indent="-320040" defTabSz="914400" eaLnBrk="1" fontAlgn="auto" latinLnBrk="0" hangingPunct="1">
              <a:lnSpc>
                <a:spcPct val="110000"/>
              </a:lnSpc>
              <a:spcBef>
                <a:spcPts val="0"/>
              </a:spcBef>
              <a:spcAft>
                <a:spcPts val="0"/>
              </a:spcAft>
              <a:buClrTx/>
              <a:buSzTx/>
              <a:buFont typeface="Arial" panose="020B0604020202020204" pitchFamily="34" charset="0"/>
              <a:buChar char="•"/>
              <a:tabLst/>
              <a:defRPr/>
            </a:pPr>
            <a:r>
              <a:rPr kumimoji="0" lang="en-US" sz="2400" b="0" i="0" u="none" strike="noStrike" kern="0" cap="none" spc="0" normalizeH="0" baseline="0" noProof="0" dirty="0">
                <a:ln>
                  <a:noFill/>
                </a:ln>
                <a:solidFill>
                  <a:prstClr val="black"/>
                </a:solidFill>
                <a:effectLst/>
                <a:uLnTx/>
                <a:uFillTx/>
              </a:rPr>
              <a:t>Uses actively shielded QD0 produced via BNL Direct Wind technology</a:t>
            </a:r>
          </a:p>
          <a:p>
            <a:pPr marL="914400" marR="0" lvl="1" indent="-320040" defTabSz="914400" eaLnBrk="1" fontAlgn="auto" latinLnBrk="0" hangingPunct="1">
              <a:lnSpc>
                <a:spcPct val="110000"/>
              </a:lnSpc>
              <a:spcBef>
                <a:spcPts val="0"/>
              </a:spcBef>
              <a:spcAft>
                <a:spcPts val="0"/>
              </a:spcAft>
              <a:buClrTx/>
              <a:buSzTx/>
              <a:buFont typeface="Arial" panose="020B0604020202020204" pitchFamily="34" charset="0"/>
              <a:buChar char="•"/>
              <a:tabLst/>
              <a:defRPr/>
            </a:pPr>
            <a:r>
              <a:rPr kumimoji="0" lang="en-US" sz="2400" b="0" i="0" u="none" strike="noStrike" kern="0" cap="none" spc="0" normalizeH="0" baseline="0" noProof="0" dirty="0">
                <a:ln>
                  <a:noFill/>
                </a:ln>
                <a:solidFill>
                  <a:prstClr val="black"/>
                </a:solidFill>
                <a:effectLst/>
                <a:uLnTx/>
                <a:uFillTx/>
              </a:rPr>
              <a:t>And Introduces the ILC force neutral anti-solenoid concept</a:t>
            </a:r>
          </a:p>
          <a:p>
            <a:pPr marL="914400" marR="0" lvl="1" indent="-320040" defTabSz="914400" eaLnBrk="1" fontAlgn="auto" latinLnBrk="0" hangingPunct="1">
              <a:lnSpc>
                <a:spcPct val="110000"/>
              </a:lnSpc>
              <a:spcBef>
                <a:spcPts val="0"/>
              </a:spcBef>
              <a:spcAft>
                <a:spcPts val="0"/>
              </a:spcAft>
              <a:buClrTx/>
              <a:buSzTx/>
              <a:buFont typeface="Arial" panose="020B0604020202020204" pitchFamily="34" charset="0"/>
              <a:buChar char="•"/>
              <a:tabLst/>
              <a:defRPr/>
            </a:pPr>
            <a:r>
              <a:rPr kumimoji="0" lang="en-US" sz="2400" b="0" i="0" u="none" strike="noStrike" kern="0" cap="none" spc="0" normalizeH="0" baseline="0" noProof="0" dirty="0">
                <a:ln>
                  <a:noFill/>
                </a:ln>
                <a:solidFill>
                  <a:prstClr val="black"/>
                </a:solidFill>
                <a:effectLst/>
                <a:uLnTx/>
                <a:uFillTx/>
              </a:rPr>
              <a:t>We now look to restart the QD0 vibration measurement R&amp;D for EDR                          (Work related to planned SuperKEKB IR QCS </a:t>
            </a:r>
            <a:r>
              <a:rPr kumimoji="0" lang="en-US" sz="2400" b="0" i="1" u="none" strike="noStrike" kern="0" cap="none" spc="0" normalizeH="0" baseline="0" noProof="0" dirty="0">
                <a:ln>
                  <a:noFill/>
                </a:ln>
                <a:solidFill>
                  <a:prstClr val="black"/>
                </a:solidFill>
                <a:effectLst/>
                <a:uLnTx/>
                <a:uFillTx/>
              </a:rPr>
              <a:t>in situ </a:t>
            </a:r>
            <a:r>
              <a:rPr kumimoji="0" lang="en-US" sz="2400" b="0" i="0" u="none" strike="noStrike" kern="0" cap="none" spc="0" normalizeH="0" baseline="0" noProof="0" dirty="0">
                <a:ln>
                  <a:noFill/>
                </a:ln>
                <a:solidFill>
                  <a:prstClr val="black"/>
                </a:solidFill>
                <a:effectLst/>
                <a:uLnTx/>
                <a:uFillTx/>
              </a:rPr>
              <a:t>measurements)</a:t>
            </a:r>
          </a:p>
        </p:txBody>
      </p:sp>
      <p:sp>
        <p:nvSpPr>
          <p:cNvPr id="5" name="TextBox 4">
            <a:extLst>
              <a:ext uri="{FF2B5EF4-FFF2-40B4-BE49-F238E27FC236}">
                <a16:creationId xmlns:a16="http://schemas.microsoft.com/office/drawing/2014/main" id="{20E3179F-C2DF-46CA-BAEA-AA377936BC23}"/>
              </a:ext>
            </a:extLst>
          </p:cNvPr>
          <p:cNvSpPr txBox="1"/>
          <p:nvPr/>
        </p:nvSpPr>
        <p:spPr>
          <a:xfrm>
            <a:off x="1402152" y="3329298"/>
            <a:ext cx="9985240" cy="2127955"/>
          </a:xfrm>
          <a:prstGeom prst="rect">
            <a:avLst/>
          </a:prstGeom>
          <a:noFill/>
        </p:spPr>
        <p:txBody>
          <a:bodyPr wrap="square" rtlCol="0">
            <a:spAutoFit/>
          </a:bodyPr>
          <a:lstStyle/>
          <a:p>
            <a:pPr marL="457200" marR="0" lvl="0" indent="-457200" defTabSz="914400" eaLnBrk="1" fontAlgn="auto" latinLnBrk="0" hangingPunct="1">
              <a:lnSpc>
                <a:spcPct val="100000"/>
              </a:lnSpc>
              <a:spcBef>
                <a:spcPts val="0"/>
              </a:spcBef>
              <a:spcAft>
                <a:spcPts val="0"/>
              </a:spcAft>
              <a:buClrTx/>
              <a:buSzTx/>
              <a:buFont typeface="Wingdings" panose="05000000000000000000" pitchFamily="2" charset="2"/>
              <a:buChar char="v"/>
              <a:tabLst/>
              <a:defRPr/>
            </a:pPr>
            <a:r>
              <a:rPr kumimoji="0" lang="en-US" sz="2800" b="0" i="0" u="none" strike="noStrike" kern="0" cap="none" spc="0" normalizeH="0" baseline="0" noProof="0" dirty="0">
                <a:ln>
                  <a:noFill/>
                </a:ln>
                <a:solidFill>
                  <a:prstClr val="black"/>
                </a:solidFill>
                <a:effectLst/>
                <a:uLnTx/>
                <a:uFillTx/>
              </a:rPr>
              <a:t>New Approaches to Deal with Final Focus Magnetic Crosstalk</a:t>
            </a:r>
          </a:p>
          <a:p>
            <a:pPr marL="914400" marR="0" lvl="1" indent="-320040" defTabSz="914400" eaLnBrk="1" fontAlgn="auto" latinLnBrk="0" hangingPunct="1">
              <a:lnSpc>
                <a:spcPct val="110000"/>
              </a:lnSpc>
              <a:spcBef>
                <a:spcPts val="0"/>
              </a:spcBef>
              <a:spcAft>
                <a:spcPts val="0"/>
              </a:spcAft>
              <a:buClrTx/>
              <a:buSzTx/>
              <a:buFont typeface="Arial" panose="020B0604020202020204" pitchFamily="34" charset="0"/>
              <a:buChar char="•"/>
              <a:tabLst/>
              <a:defRPr/>
            </a:pPr>
            <a:r>
              <a:rPr kumimoji="0" lang="en-US" sz="2400" b="0" i="0" u="none" strike="noStrike" kern="0" cap="none" spc="0" normalizeH="0" baseline="0" noProof="0" dirty="0">
                <a:ln>
                  <a:noFill/>
                </a:ln>
                <a:solidFill>
                  <a:prstClr val="black"/>
                </a:solidFill>
                <a:effectLst/>
                <a:uLnTx/>
                <a:uFillTx/>
              </a:rPr>
              <a:t>Introduce Tapered, Constant Gradient, Double Helical Coils for BNL EIC</a:t>
            </a:r>
          </a:p>
          <a:p>
            <a:pPr marL="914400" marR="0" lvl="1" indent="-320040" defTabSz="914400" eaLnBrk="1" fontAlgn="auto" latinLnBrk="0" hangingPunct="1">
              <a:lnSpc>
                <a:spcPct val="110000"/>
              </a:lnSpc>
              <a:spcBef>
                <a:spcPts val="0"/>
              </a:spcBef>
              <a:spcAft>
                <a:spcPts val="0"/>
              </a:spcAft>
              <a:buClrTx/>
              <a:buSzTx/>
              <a:buFont typeface="Arial" panose="020B0604020202020204" pitchFamily="34" charset="0"/>
              <a:buChar char="•"/>
              <a:tabLst/>
              <a:defRPr/>
            </a:pPr>
            <a:r>
              <a:rPr kumimoji="0" lang="en-US" sz="2400" b="0" i="0" u="none" strike="noStrike" kern="0" cap="none" spc="0" normalizeH="0" baseline="0" noProof="0" dirty="0">
                <a:ln>
                  <a:noFill/>
                </a:ln>
                <a:solidFill>
                  <a:prstClr val="black"/>
                </a:solidFill>
                <a:effectLst/>
                <a:uLnTx/>
                <a:uFillTx/>
              </a:rPr>
              <a:t>Direct Wind Double Helical Coils are Applicable to FCC-ee Final Focus</a:t>
            </a:r>
          </a:p>
          <a:p>
            <a:pPr marL="914400" marR="0" lvl="1" indent="-320040" defTabSz="914400" eaLnBrk="1" fontAlgn="auto" latinLnBrk="0" hangingPunct="1">
              <a:lnSpc>
                <a:spcPct val="110000"/>
              </a:lnSpc>
              <a:spcBef>
                <a:spcPts val="0"/>
              </a:spcBef>
              <a:spcAft>
                <a:spcPts val="0"/>
              </a:spcAft>
              <a:buClrTx/>
              <a:buSzTx/>
              <a:buFont typeface="Arial" panose="020B0604020202020204" pitchFamily="34" charset="0"/>
              <a:buChar char="•"/>
              <a:tabLst/>
              <a:defRPr/>
            </a:pPr>
            <a:r>
              <a:rPr kumimoji="0" lang="en-US" sz="2400" b="0" i="0" u="none" strike="noStrike" kern="0" cap="none" spc="0" normalizeH="0" baseline="0" noProof="0" dirty="0">
                <a:ln>
                  <a:noFill/>
                </a:ln>
                <a:solidFill>
                  <a:prstClr val="black"/>
                </a:solidFill>
                <a:effectLst/>
                <a:uLnTx/>
                <a:uFillTx/>
              </a:rPr>
              <a:t>Direct external field cancellation </a:t>
            </a:r>
            <a:r>
              <a:rPr kumimoji="0" lang="en-US" sz="2400" b="0" i="1" u="none" strike="noStrike" kern="0" cap="none" spc="0" normalizeH="0" baseline="0" noProof="0" dirty="0">
                <a:ln>
                  <a:noFill/>
                </a:ln>
                <a:solidFill>
                  <a:prstClr val="black"/>
                </a:solidFill>
                <a:effectLst/>
                <a:uLnTx/>
                <a:uFillTx/>
              </a:rPr>
              <a:t>à la </a:t>
            </a:r>
            <a:r>
              <a:rPr kumimoji="0" lang="en-US" sz="2400" b="0" i="0" u="none" strike="noStrike" kern="0" cap="none" spc="0" normalizeH="0" baseline="0" noProof="0" dirty="0">
                <a:ln>
                  <a:noFill/>
                </a:ln>
                <a:solidFill>
                  <a:prstClr val="black"/>
                </a:solidFill>
                <a:effectLst/>
                <a:uLnTx/>
                <a:uFillTx/>
              </a:rPr>
              <a:t>SuperKEKB Cancel Coils</a:t>
            </a:r>
          </a:p>
          <a:p>
            <a:pPr marL="914400" marR="0" lvl="1" indent="-320040" defTabSz="914400" eaLnBrk="1" fontAlgn="auto" latinLnBrk="0" hangingPunct="1">
              <a:lnSpc>
                <a:spcPct val="110000"/>
              </a:lnSpc>
              <a:spcBef>
                <a:spcPts val="0"/>
              </a:spcBef>
              <a:spcAft>
                <a:spcPts val="0"/>
              </a:spcAft>
              <a:buClrTx/>
              <a:buSzTx/>
              <a:buFont typeface="Arial" panose="020B0604020202020204" pitchFamily="34" charset="0"/>
              <a:buChar char="•"/>
              <a:tabLst/>
              <a:defRPr/>
            </a:pPr>
            <a:r>
              <a:rPr kumimoji="0" lang="en-US" sz="2400" b="0" i="0" u="none" strike="noStrike" kern="0" cap="none" spc="0" normalizeH="0" baseline="0" noProof="0" dirty="0">
                <a:ln>
                  <a:noFill/>
                </a:ln>
                <a:solidFill>
                  <a:prstClr val="black"/>
                </a:solidFill>
                <a:effectLst/>
                <a:uLnTx/>
                <a:uFillTx/>
              </a:rPr>
              <a:t>Sweet Spot concepts for BNL’s EIC and the ILC Final Focus designs</a:t>
            </a:r>
          </a:p>
        </p:txBody>
      </p:sp>
      <p:sp>
        <p:nvSpPr>
          <p:cNvPr id="2" name="TextBox 1">
            <a:extLst>
              <a:ext uri="{FF2B5EF4-FFF2-40B4-BE49-F238E27FC236}">
                <a16:creationId xmlns:a16="http://schemas.microsoft.com/office/drawing/2014/main" id="{765D3A31-79D8-4ECF-814B-33B0D662B0E5}"/>
              </a:ext>
            </a:extLst>
          </p:cNvPr>
          <p:cNvSpPr txBox="1"/>
          <p:nvPr/>
        </p:nvSpPr>
        <p:spPr>
          <a:xfrm>
            <a:off x="10609384" y="6519446"/>
            <a:ext cx="1236785" cy="323165"/>
          </a:xfrm>
          <a:prstGeom prst="rect">
            <a:avLst/>
          </a:prstGeom>
          <a:noFill/>
        </p:spPr>
        <p:txBody>
          <a:bodyPr wrap="square" rtlCol="0">
            <a:spAutoFit/>
          </a:bodyPr>
          <a:lstStyle/>
          <a:p>
            <a:r>
              <a:rPr lang="en-US" sz="1500" i="1" spc="100" dirty="0">
                <a:latin typeface="Arial Black" panose="020B0A04020102020204" pitchFamily="34" charset="0"/>
              </a:rPr>
              <a:t>ATRO</a:t>
            </a:r>
          </a:p>
        </p:txBody>
      </p:sp>
      <p:grpSp>
        <p:nvGrpSpPr>
          <p:cNvPr id="9" name="Group 8">
            <a:extLst>
              <a:ext uri="{FF2B5EF4-FFF2-40B4-BE49-F238E27FC236}">
                <a16:creationId xmlns:a16="http://schemas.microsoft.com/office/drawing/2014/main" id="{BBB96006-C622-439C-A48F-64F30BE3852C}"/>
              </a:ext>
            </a:extLst>
          </p:cNvPr>
          <p:cNvGrpSpPr/>
          <p:nvPr/>
        </p:nvGrpSpPr>
        <p:grpSpPr>
          <a:xfrm>
            <a:off x="1530259" y="-7551"/>
            <a:ext cx="10600450" cy="6049502"/>
            <a:chOff x="1530259" y="-7551"/>
            <a:chExt cx="10600450" cy="6049502"/>
          </a:xfrm>
        </p:grpSpPr>
        <p:sp>
          <p:nvSpPr>
            <p:cNvPr id="6" name="TextBox 5">
              <a:extLst>
                <a:ext uri="{FF2B5EF4-FFF2-40B4-BE49-F238E27FC236}">
                  <a16:creationId xmlns:a16="http://schemas.microsoft.com/office/drawing/2014/main" id="{D0D03EBE-F347-4131-9BBE-3E6720C06DD5}"/>
                </a:ext>
              </a:extLst>
            </p:cNvPr>
            <p:cNvSpPr txBox="1"/>
            <p:nvPr/>
          </p:nvSpPr>
          <p:spPr>
            <a:xfrm>
              <a:off x="1530259" y="5672619"/>
              <a:ext cx="9296002" cy="369332"/>
            </a:xfrm>
            <a:prstGeom prst="rect">
              <a:avLst/>
            </a:prstGeom>
            <a:solidFill>
              <a:srgbClr val="FFFFCC">
                <a:alpha val="50196"/>
              </a:srgbClr>
            </a:solidFill>
            <a:ln w="12700">
              <a:solidFill>
                <a:srgbClr val="006600"/>
              </a:solid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1" i="1" u="none" strike="noStrike" kern="0" cap="none" spc="0" normalizeH="0" baseline="30000" noProof="0" dirty="0">
                  <a:ln>
                    <a:noFill/>
                  </a:ln>
                  <a:solidFill>
                    <a:srgbClr val="006600"/>
                  </a:solidFill>
                  <a:effectLst/>
                  <a:uLnTx/>
                  <a:uFillTx/>
                </a:rPr>
                <a:t>†</a:t>
              </a:r>
              <a:r>
                <a:rPr kumimoji="0" lang="en-US" sz="1800" b="0" i="0" u="none" strike="noStrike" kern="0" cap="none" spc="0" normalizeH="0" baseline="0" noProof="0" dirty="0">
                  <a:ln>
                    <a:noFill/>
                  </a:ln>
                  <a:solidFill>
                    <a:srgbClr val="006600"/>
                  </a:solidFill>
                  <a:effectLst/>
                  <a:uLnTx/>
                  <a:uFillTx/>
                </a:rPr>
                <a:t>This presentation is organized as a personal exploration of ways to deal with magnetic cross talk.</a:t>
              </a:r>
            </a:p>
          </p:txBody>
        </p:sp>
        <p:sp>
          <p:nvSpPr>
            <p:cNvPr id="8" name="Rectangle 7">
              <a:extLst>
                <a:ext uri="{FF2B5EF4-FFF2-40B4-BE49-F238E27FC236}">
                  <a16:creationId xmlns:a16="http://schemas.microsoft.com/office/drawing/2014/main" id="{4149A2B6-D53B-4C34-886C-F5CFB21BCC77}"/>
                </a:ext>
              </a:extLst>
            </p:cNvPr>
            <p:cNvSpPr/>
            <p:nvPr/>
          </p:nvSpPr>
          <p:spPr>
            <a:xfrm>
              <a:off x="11795233" y="-7551"/>
              <a:ext cx="335476" cy="630942"/>
            </a:xfrm>
            <a:prstGeom prst="rect">
              <a:avLst/>
            </a:prstGeom>
          </p:spPr>
          <p:txBody>
            <a:bodyPr wrap="none">
              <a:spAutoFit/>
            </a:bodyPr>
            <a:lstStyle/>
            <a:p>
              <a:r>
                <a:rPr lang="en-US" sz="3500" b="1" i="1" spc="20" baseline="30000" dirty="0">
                  <a:solidFill>
                    <a:srgbClr val="006600"/>
                  </a:solidFill>
                  <a:cs typeface="Arial" charset="0"/>
                </a:rPr>
                <a:t>†</a:t>
              </a:r>
              <a:endParaRPr lang="en-US" dirty="0"/>
            </a:p>
          </p:txBody>
        </p:sp>
      </p:grpSp>
    </p:spTree>
    <p:extLst>
      <p:ext uri="{BB962C8B-B14F-4D97-AF65-F5344CB8AC3E}">
        <p14:creationId xmlns:p14="http://schemas.microsoft.com/office/powerpoint/2010/main" val="979214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65D3A31-79D8-4ECF-814B-33B0D662B0E5}"/>
              </a:ext>
            </a:extLst>
          </p:cNvPr>
          <p:cNvSpPr txBox="1"/>
          <p:nvPr/>
        </p:nvSpPr>
        <p:spPr>
          <a:xfrm>
            <a:off x="10609384" y="6519446"/>
            <a:ext cx="1236785" cy="323165"/>
          </a:xfrm>
          <a:prstGeom prst="rect">
            <a:avLst/>
          </a:prstGeom>
          <a:noFill/>
        </p:spPr>
        <p:txBody>
          <a:bodyPr wrap="square" rtlCol="0">
            <a:spAutoFit/>
          </a:bodyPr>
          <a:lstStyle/>
          <a:p>
            <a:r>
              <a:rPr lang="en-US" sz="1500" i="1" spc="100" dirty="0">
                <a:latin typeface="Arial Black" panose="020B0A04020102020204" pitchFamily="34" charset="0"/>
              </a:rPr>
              <a:t>ATRO</a:t>
            </a:r>
          </a:p>
        </p:txBody>
      </p:sp>
      <p:sp>
        <p:nvSpPr>
          <p:cNvPr id="8" name="Title 4">
            <a:extLst>
              <a:ext uri="{FF2B5EF4-FFF2-40B4-BE49-F238E27FC236}">
                <a16:creationId xmlns:a16="http://schemas.microsoft.com/office/drawing/2014/main" id="{F89509CE-74B9-4BE1-8062-74647611A2BF}"/>
              </a:ext>
            </a:extLst>
          </p:cNvPr>
          <p:cNvSpPr txBox="1">
            <a:spLocks/>
          </p:cNvSpPr>
          <p:nvPr/>
        </p:nvSpPr>
        <p:spPr>
          <a:xfrm>
            <a:off x="1" y="1231268"/>
            <a:ext cx="12192000" cy="2047642"/>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4400" kern="1200">
                <a:solidFill>
                  <a:srgbClr val="30519D"/>
                </a:solidFill>
                <a:latin typeface="Arial" charset="0"/>
                <a:ea typeface="Arial" charset="0"/>
                <a:cs typeface="Arial" charset="0"/>
              </a:defRPr>
            </a:lvl1pPr>
          </a:lstStyle>
          <a:p>
            <a:pPr marL="0" marR="0" lvl="0" indent="0" algn="l" defTabSz="914400" rtl="0" eaLnBrk="1" fontAlgn="auto" latinLnBrk="0" hangingPunct="1">
              <a:lnSpc>
                <a:spcPct val="95000"/>
              </a:lnSpc>
              <a:spcBef>
                <a:spcPct val="0"/>
              </a:spcBef>
              <a:spcAft>
                <a:spcPts val="0"/>
              </a:spcAft>
              <a:buClrTx/>
              <a:buSzTx/>
              <a:buFontTx/>
              <a:buNone/>
              <a:tabLst/>
              <a:defRPr/>
            </a:pPr>
            <a:r>
              <a:rPr kumimoji="0" lang="en-US" sz="6400" b="0" i="0" u="none" strike="noStrike" kern="1200" cap="none" spc="0" normalizeH="0" baseline="0" noProof="0">
                <a:ln>
                  <a:noFill/>
                </a:ln>
                <a:solidFill>
                  <a:srgbClr val="B99A3A"/>
                </a:solidFill>
                <a:effectLst/>
                <a:uLnTx/>
                <a:uFillTx/>
                <a:latin typeface="Arial" charset="0"/>
                <a:cs typeface="Arial" charset="0"/>
              </a:rPr>
              <a:t>Topic 1:   </a:t>
            </a:r>
            <a:r>
              <a:rPr kumimoji="0" lang="en-US" sz="6400" b="0" i="0" u="none" strike="noStrike" kern="1200" cap="none" spc="200" normalizeH="0" baseline="0" noProof="0">
                <a:ln>
                  <a:noFill/>
                </a:ln>
                <a:solidFill>
                  <a:srgbClr val="B99A3A"/>
                </a:solidFill>
                <a:effectLst/>
                <a:uLnTx/>
                <a:uFillTx/>
                <a:latin typeface="Arial" charset="0"/>
                <a:cs typeface="Arial" charset="0"/>
              </a:rPr>
              <a:t>ILC Final Focus TDR </a:t>
            </a:r>
            <a:r>
              <a:rPr kumimoji="0" lang="en-US" sz="6400" b="0" i="0" u="none" strike="noStrike" kern="1200" cap="none" spc="0" normalizeH="0" baseline="0" noProof="0">
                <a:ln>
                  <a:noFill/>
                </a:ln>
                <a:solidFill>
                  <a:srgbClr val="B99A3A"/>
                </a:solidFill>
                <a:effectLst/>
                <a:uLnTx/>
                <a:uFillTx/>
                <a:latin typeface="Arial" charset="0"/>
                <a:cs typeface="Arial" charset="0"/>
              </a:rPr>
              <a:t>Design &amp; EDR Restart (7 Slides)</a:t>
            </a:r>
            <a:endParaRPr kumimoji="0" lang="en-US" sz="6400" b="0" i="0" u="none" strike="noStrike" kern="1200" cap="none" spc="0" normalizeH="0" baseline="0" noProof="0" dirty="0">
              <a:ln>
                <a:noFill/>
              </a:ln>
              <a:solidFill>
                <a:srgbClr val="B99A3A"/>
              </a:solidFill>
              <a:effectLst/>
              <a:uLnTx/>
              <a:uFillTx/>
              <a:latin typeface="Arial" charset="0"/>
              <a:cs typeface="Arial" charset="0"/>
            </a:endParaRPr>
          </a:p>
        </p:txBody>
      </p:sp>
      <p:sp>
        <p:nvSpPr>
          <p:cNvPr id="9" name="Slide Number Placeholder 3">
            <a:extLst>
              <a:ext uri="{FF2B5EF4-FFF2-40B4-BE49-F238E27FC236}">
                <a16:creationId xmlns:a16="http://schemas.microsoft.com/office/drawing/2014/main" id="{C0D308F1-60A0-4A06-AFC5-B622723DE002}"/>
              </a:ext>
            </a:extLst>
          </p:cNvPr>
          <p:cNvSpPr txBox="1">
            <a:spLocks/>
          </p:cNvSpPr>
          <p:nvPr/>
        </p:nvSpPr>
        <p:spPr>
          <a:xfrm>
            <a:off x="5000684" y="6483352"/>
            <a:ext cx="27432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bg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893C5830-40F3-F04E-B2E3-10E6672BA8FF}" type="slidenum">
              <a:rPr kumimoji="0" lang="en-US" sz="1200" b="0" i="0" u="none" strike="noStrike" kern="1200" cap="none" spc="0" normalizeH="0" baseline="0" noProof="0" smtClean="0">
                <a:ln>
                  <a:noFill/>
                </a:ln>
                <a:solidFill>
                  <a:prstClr val="white"/>
                </a:solidFill>
                <a:effectLst/>
                <a:uLnTx/>
                <a:uFillTx/>
                <a:latin typeface="Arial" charset="0"/>
                <a:cs typeface="Arial" charset="0"/>
              </a:rPr>
              <a:pPr marL="0" marR="0" lvl="0" indent="0" algn="ct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white"/>
              </a:solidFill>
              <a:effectLst/>
              <a:uLnTx/>
              <a:uFillTx/>
              <a:latin typeface="Arial" charset="0"/>
              <a:cs typeface="Arial" charset="0"/>
            </a:endParaRPr>
          </a:p>
        </p:txBody>
      </p:sp>
    </p:spTree>
    <p:extLst>
      <p:ext uri="{BB962C8B-B14F-4D97-AF65-F5344CB8AC3E}">
        <p14:creationId xmlns:p14="http://schemas.microsoft.com/office/powerpoint/2010/main" val="35359311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8A38634-6CFE-9947-8EE6-5E29D363CD0D}"/>
              </a:ext>
            </a:extLst>
          </p:cNvPr>
          <p:cNvSpPr>
            <a:spLocks noGrp="1"/>
          </p:cNvSpPr>
          <p:nvPr>
            <p:ph type="sldNum" sz="quarter" idx="12"/>
          </p:nvPr>
        </p:nvSpPr>
        <p:spPr/>
        <p:txBody>
          <a:bodyPr/>
          <a:lstStyle/>
          <a:p>
            <a:fld id="{716D9922-87B3-6043-9531-5184EA303DC1}" type="slidenum">
              <a:rPr lang="en-US" smtClean="0"/>
              <a:t>4</a:t>
            </a:fld>
            <a:endParaRPr lang="en-US"/>
          </a:p>
        </p:txBody>
      </p:sp>
      <p:sp>
        <p:nvSpPr>
          <p:cNvPr id="2" name="TextBox 1">
            <a:extLst>
              <a:ext uri="{FF2B5EF4-FFF2-40B4-BE49-F238E27FC236}">
                <a16:creationId xmlns:a16="http://schemas.microsoft.com/office/drawing/2014/main" id="{765D3A31-79D8-4ECF-814B-33B0D662B0E5}"/>
              </a:ext>
            </a:extLst>
          </p:cNvPr>
          <p:cNvSpPr txBox="1"/>
          <p:nvPr/>
        </p:nvSpPr>
        <p:spPr>
          <a:xfrm>
            <a:off x="10609384" y="6519446"/>
            <a:ext cx="1236785" cy="323165"/>
          </a:xfrm>
          <a:prstGeom prst="rect">
            <a:avLst/>
          </a:prstGeom>
          <a:noFill/>
        </p:spPr>
        <p:txBody>
          <a:bodyPr wrap="square" rtlCol="0">
            <a:spAutoFit/>
          </a:bodyPr>
          <a:lstStyle/>
          <a:p>
            <a:r>
              <a:rPr lang="en-US" sz="1500" i="1" spc="100" dirty="0">
                <a:latin typeface="Arial Black" panose="020B0A04020102020204" pitchFamily="34" charset="0"/>
              </a:rPr>
              <a:t>ATRO</a:t>
            </a:r>
          </a:p>
        </p:txBody>
      </p:sp>
      <p:pic>
        <p:nvPicPr>
          <p:cNvPr id="4" name="Picture 3">
            <a:extLst>
              <a:ext uri="{FF2B5EF4-FFF2-40B4-BE49-F238E27FC236}">
                <a16:creationId xmlns:a16="http://schemas.microsoft.com/office/drawing/2014/main" id="{4ECFEFB4-C335-44F5-A85A-7A2BD1A6B9B1}"/>
              </a:ext>
            </a:extLst>
          </p:cNvPr>
          <p:cNvPicPr>
            <a:picLocks noChangeAspect="1"/>
          </p:cNvPicPr>
          <p:nvPr/>
        </p:nvPicPr>
        <p:blipFill rotWithShape="1">
          <a:blip r:embed="rId2"/>
          <a:srcRect r="1086"/>
          <a:stretch/>
        </p:blipFill>
        <p:spPr>
          <a:xfrm>
            <a:off x="4825193" y="556847"/>
            <a:ext cx="7423734" cy="5220497"/>
          </a:xfrm>
          <a:prstGeom prst="rect">
            <a:avLst/>
          </a:prstGeom>
        </p:spPr>
      </p:pic>
      <p:pic>
        <p:nvPicPr>
          <p:cNvPr id="5" name="Picture 4">
            <a:extLst>
              <a:ext uri="{FF2B5EF4-FFF2-40B4-BE49-F238E27FC236}">
                <a16:creationId xmlns:a16="http://schemas.microsoft.com/office/drawing/2014/main" id="{8A6875DD-4EAB-4824-9A29-CE597F0317B3}"/>
              </a:ext>
            </a:extLst>
          </p:cNvPr>
          <p:cNvPicPr>
            <a:picLocks noChangeAspect="1"/>
          </p:cNvPicPr>
          <p:nvPr/>
        </p:nvPicPr>
        <p:blipFill>
          <a:blip r:embed="rId3"/>
          <a:stretch>
            <a:fillRect/>
          </a:stretch>
        </p:blipFill>
        <p:spPr>
          <a:xfrm>
            <a:off x="1" y="4147211"/>
            <a:ext cx="4825192" cy="2712687"/>
          </a:xfrm>
          <a:prstGeom prst="rect">
            <a:avLst/>
          </a:prstGeom>
        </p:spPr>
      </p:pic>
      <p:sp>
        <p:nvSpPr>
          <p:cNvPr id="6" name="Title 4">
            <a:extLst>
              <a:ext uri="{FF2B5EF4-FFF2-40B4-BE49-F238E27FC236}">
                <a16:creationId xmlns:a16="http://schemas.microsoft.com/office/drawing/2014/main" id="{B215F011-80F1-45A2-B7B9-433E63E1E4E6}"/>
              </a:ext>
            </a:extLst>
          </p:cNvPr>
          <p:cNvSpPr txBox="1">
            <a:spLocks/>
          </p:cNvSpPr>
          <p:nvPr/>
        </p:nvSpPr>
        <p:spPr>
          <a:xfrm>
            <a:off x="0" y="-33559"/>
            <a:ext cx="12192000" cy="1175887"/>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4400" kern="1200">
                <a:solidFill>
                  <a:srgbClr val="30519D"/>
                </a:solidFill>
                <a:latin typeface="Arial" charset="0"/>
                <a:ea typeface="Arial" charset="0"/>
                <a:cs typeface="Arial" charset="0"/>
              </a:defRPr>
            </a:lvl1pPr>
          </a:lstStyle>
          <a:p>
            <a:pPr marL="0" marR="0" lvl="0" indent="0" algn="ctr" defTabSz="914400" rtl="0" eaLnBrk="1" fontAlgn="auto" latinLnBrk="0" hangingPunct="1">
              <a:lnSpc>
                <a:spcPct val="95000"/>
              </a:lnSpc>
              <a:spcBef>
                <a:spcPct val="0"/>
              </a:spcBef>
              <a:spcAft>
                <a:spcPts val="0"/>
              </a:spcAft>
              <a:buClrTx/>
              <a:buSzTx/>
              <a:buFontTx/>
              <a:buNone/>
              <a:tabLst/>
              <a:defRPr/>
            </a:pPr>
            <a:r>
              <a:rPr kumimoji="0" lang="en-US" sz="4000" b="0" i="0" u="none" strike="noStrike" kern="1200" cap="none" spc="0" normalizeH="0" baseline="0" noProof="0">
                <a:ln>
                  <a:noFill/>
                </a:ln>
                <a:solidFill>
                  <a:srgbClr val="30519D"/>
                </a:solidFill>
                <a:effectLst/>
                <a:uLnTx/>
                <a:uFillTx/>
                <a:latin typeface="Arial" charset="0"/>
                <a:cs typeface="Arial" charset="0"/>
              </a:rPr>
              <a:t>ILC Final Focus Magnets: TDR R&amp;D Review</a:t>
            </a:r>
            <a:endParaRPr kumimoji="0" lang="en-US" sz="4000" b="0" i="0" u="none" strike="noStrike" kern="1200" cap="none" spc="0" normalizeH="0" baseline="0" noProof="0" dirty="0">
              <a:ln>
                <a:noFill/>
              </a:ln>
              <a:solidFill>
                <a:srgbClr val="30519D"/>
              </a:solidFill>
              <a:effectLst/>
              <a:uLnTx/>
              <a:uFillTx/>
              <a:latin typeface="Arial" charset="0"/>
              <a:cs typeface="Arial" charset="0"/>
            </a:endParaRPr>
          </a:p>
        </p:txBody>
      </p:sp>
      <p:sp>
        <p:nvSpPr>
          <p:cNvPr id="8" name="TextBox 7">
            <a:extLst>
              <a:ext uri="{FF2B5EF4-FFF2-40B4-BE49-F238E27FC236}">
                <a16:creationId xmlns:a16="http://schemas.microsoft.com/office/drawing/2014/main" id="{9C6B163D-5D71-4032-8154-CD2B0D5C2147}"/>
              </a:ext>
            </a:extLst>
          </p:cNvPr>
          <p:cNvSpPr txBox="1"/>
          <p:nvPr/>
        </p:nvSpPr>
        <p:spPr>
          <a:xfrm>
            <a:off x="4931056" y="5594958"/>
            <a:ext cx="5486400" cy="646331"/>
          </a:xfrm>
          <a:prstGeom prst="rect">
            <a:avLst/>
          </a:prstGeom>
          <a:solidFill>
            <a:srgbClr val="FFC000"/>
          </a:solidFill>
          <a:ln w="19050">
            <a:solidFill>
              <a:sysClr val="windowText" lastClr="000000"/>
            </a:solidFill>
          </a:ln>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black"/>
                </a:solidFill>
                <a:effectLst/>
                <a:uLnTx/>
                <a:uFillTx/>
              </a:rPr>
              <a:t>We use 1.9 K pressurized superfluid helium cooling in order not to have “flowing cryogens” (avoid vibrations).</a:t>
            </a:r>
          </a:p>
        </p:txBody>
      </p:sp>
      <p:pic>
        <p:nvPicPr>
          <p:cNvPr id="9" name="Picture 8">
            <a:extLst>
              <a:ext uri="{FF2B5EF4-FFF2-40B4-BE49-F238E27FC236}">
                <a16:creationId xmlns:a16="http://schemas.microsoft.com/office/drawing/2014/main" id="{64DAC312-037D-4113-B31C-9CD7E1D7A6E1}"/>
              </a:ext>
            </a:extLst>
          </p:cNvPr>
          <p:cNvPicPr>
            <a:picLocks noChangeAspect="1"/>
          </p:cNvPicPr>
          <p:nvPr/>
        </p:nvPicPr>
        <p:blipFill>
          <a:blip r:embed="rId4"/>
          <a:stretch>
            <a:fillRect/>
          </a:stretch>
        </p:blipFill>
        <p:spPr>
          <a:xfrm>
            <a:off x="4262" y="685194"/>
            <a:ext cx="4877156" cy="3425875"/>
          </a:xfrm>
          <a:prstGeom prst="rect">
            <a:avLst/>
          </a:prstGeom>
        </p:spPr>
      </p:pic>
    </p:spTree>
    <p:extLst>
      <p:ext uri="{BB962C8B-B14F-4D97-AF65-F5344CB8AC3E}">
        <p14:creationId xmlns:p14="http://schemas.microsoft.com/office/powerpoint/2010/main" val="35263949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8A38634-6CFE-9947-8EE6-5E29D363CD0D}"/>
              </a:ext>
            </a:extLst>
          </p:cNvPr>
          <p:cNvSpPr>
            <a:spLocks noGrp="1"/>
          </p:cNvSpPr>
          <p:nvPr>
            <p:ph type="sldNum" sz="quarter" idx="12"/>
          </p:nvPr>
        </p:nvSpPr>
        <p:spPr/>
        <p:txBody>
          <a:bodyPr/>
          <a:lstStyle/>
          <a:p>
            <a:fld id="{716D9922-87B3-6043-9531-5184EA303DC1}" type="slidenum">
              <a:rPr lang="en-US" smtClean="0"/>
              <a:t>5</a:t>
            </a:fld>
            <a:endParaRPr lang="en-US"/>
          </a:p>
        </p:txBody>
      </p:sp>
      <p:sp>
        <p:nvSpPr>
          <p:cNvPr id="2" name="TextBox 1">
            <a:extLst>
              <a:ext uri="{FF2B5EF4-FFF2-40B4-BE49-F238E27FC236}">
                <a16:creationId xmlns:a16="http://schemas.microsoft.com/office/drawing/2014/main" id="{765D3A31-79D8-4ECF-814B-33B0D662B0E5}"/>
              </a:ext>
            </a:extLst>
          </p:cNvPr>
          <p:cNvSpPr txBox="1"/>
          <p:nvPr/>
        </p:nvSpPr>
        <p:spPr>
          <a:xfrm>
            <a:off x="10609384" y="6519446"/>
            <a:ext cx="1236785" cy="323165"/>
          </a:xfrm>
          <a:prstGeom prst="rect">
            <a:avLst/>
          </a:prstGeom>
          <a:noFill/>
        </p:spPr>
        <p:txBody>
          <a:bodyPr wrap="square" rtlCol="0">
            <a:spAutoFit/>
          </a:bodyPr>
          <a:lstStyle/>
          <a:p>
            <a:r>
              <a:rPr lang="en-US" sz="1500" i="1" spc="100" dirty="0">
                <a:latin typeface="Arial Black" panose="020B0A04020102020204" pitchFamily="34" charset="0"/>
              </a:rPr>
              <a:t>ATRO</a:t>
            </a:r>
          </a:p>
        </p:txBody>
      </p:sp>
      <p:sp>
        <p:nvSpPr>
          <p:cNvPr id="29" name="Title 4">
            <a:extLst>
              <a:ext uri="{FF2B5EF4-FFF2-40B4-BE49-F238E27FC236}">
                <a16:creationId xmlns:a16="http://schemas.microsoft.com/office/drawing/2014/main" id="{7134CF7C-7F16-478A-A3A8-E32CDF4C1784}"/>
              </a:ext>
            </a:extLst>
          </p:cNvPr>
          <p:cNvSpPr txBox="1">
            <a:spLocks/>
          </p:cNvSpPr>
          <p:nvPr/>
        </p:nvSpPr>
        <p:spPr>
          <a:xfrm>
            <a:off x="0" y="13576"/>
            <a:ext cx="12192000" cy="1175887"/>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4400" kern="1200">
                <a:solidFill>
                  <a:srgbClr val="30519D"/>
                </a:solidFill>
                <a:latin typeface="Arial" charset="0"/>
                <a:ea typeface="Arial" charset="0"/>
                <a:cs typeface="Arial" charset="0"/>
              </a:defRPr>
            </a:lvl1pPr>
          </a:lstStyle>
          <a:p>
            <a:pPr marL="0" marR="0" lvl="0" indent="0" algn="ctr" defTabSz="914400" rtl="0" eaLnBrk="1" fontAlgn="auto" latinLnBrk="0" hangingPunct="1">
              <a:lnSpc>
                <a:spcPct val="95000"/>
              </a:lnSpc>
              <a:spcBef>
                <a:spcPct val="0"/>
              </a:spcBef>
              <a:spcAft>
                <a:spcPts val="0"/>
              </a:spcAft>
              <a:buClrTx/>
              <a:buSzTx/>
              <a:buFontTx/>
              <a:buNone/>
              <a:tabLst/>
              <a:defRPr/>
            </a:pPr>
            <a:r>
              <a:rPr kumimoji="0" lang="en-US" sz="4000" b="0" i="0" u="none" strike="noStrike" kern="1200" cap="none" spc="0" normalizeH="0" baseline="0" noProof="0">
                <a:ln>
                  <a:noFill/>
                </a:ln>
                <a:solidFill>
                  <a:srgbClr val="30519D"/>
                </a:solidFill>
                <a:effectLst/>
                <a:uLnTx/>
                <a:uFillTx/>
                <a:latin typeface="Arial" charset="0"/>
                <a:cs typeface="Arial" charset="0"/>
              </a:rPr>
              <a:t>ILC Final Focus Magnets: TDR R&amp;D Review</a:t>
            </a:r>
            <a:endParaRPr kumimoji="0" lang="en-US" sz="4000" b="0" i="0" u="none" strike="noStrike" kern="1200" cap="none" spc="0" normalizeH="0" baseline="0" noProof="0" dirty="0">
              <a:ln>
                <a:noFill/>
              </a:ln>
              <a:solidFill>
                <a:srgbClr val="30519D"/>
              </a:solidFill>
              <a:effectLst/>
              <a:uLnTx/>
              <a:uFillTx/>
              <a:latin typeface="Arial" charset="0"/>
              <a:cs typeface="Arial" charset="0"/>
            </a:endParaRPr>
          </a:p>
        </p:txBody>
      </p:sp>
      <p:sp>
        <p:nvSpPr>
          <p:cNvPr id="30" name="Slide Number Placeholder 3">
            <a:extLst>
              <a:ext uri="{FF2B5EF4-FFF2-40B4-BE49-F238E27FC236}">
                <a16:creationId xmlns:a16="http://schemas.microsoft.com/office/drawing/2014/main" id="{D4D21FB8-D36B-4289-81CD-C8292D69F214}"/>
              </a:ext>
            </a:extLst>
          </p:cNvPr>
          <p:cNvSpPr txBox="1">
            <a:spLocks/>
          </p:cNvSpPr>
          <p:nvPr/>
        </p:nvSpPr>
        <p:spPr>
          <a:xfrm>
            <a:off x="5000684" y="6483352"/>
            <a:ext cx="27432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bg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893C5830-40F3-F04E-B2E3-10E6672BA8FF}" type="slidenum">
              <a:rPr kumimoji="0" lang="en-US" sz="1200" b="0" i="0" u="none" strike="noStrike" kern="1200" cap="none" spc="0" normalizeH="0" baseline="0" noProof="0" smtClean="0">
                <a:ln>
                  <a:noFill/>
                </a:ln>
                <a:solidFill>
                  <a:prstClr val="white"/>
                </a:solidFill>
                <a:effectLst/>
                <a:uLnTx/>
                <a:uFillTx/>
                <a:latin typeface="Arial" charset="0"/>
                <a:cs typeface="Arial" charset="0"/>
              </a:rPr>
              <a:pPr marL="0" marR="0" lvl="0" indent="0" algn="ct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white"/>
              </a:solidFill>
              <a:effectLst/>
              <a:uLnTx/>
              <a:uFillTx/>
              <a:latin typeface="Arial" charset="0"/>
              <a:cs typeface="Arial" charset="0"/>
            </a:endParaRPr>
          </a:p>
        </p:txBody>
      </p:sp>
      <p:grpSp>
        <p:nvGrpSpPr>
          <p:cNvPr id="31" name="Group 30">
            <a:extLst>
              <a:ext uri="{FF2B5EF4-FFF2-40B4-BE49-F238E27FC236}">
                <a16:creationId xmlns:a16="http://schemas.microsoft.com/office/drawing/2014/main" id="{E8B469DC-871C-42D5-B808-B2B4ABFC6B0B}"/>
              </a:ext>
            </a:extLst>
          </p:cNvPr>
          <p:cNvGrpSpPr/>
          <p:nvPr/>
        </p:nvGrpSpPr>
        <p:grpSpPr>
          <a:xfrm>
            <a:off x="104116" y="673536"/>
            <a:ext cx="4114801" cy="2769829"/>
            <a:chOff x="125716" y="644736"/>
            <a:chExt cx="4114801" cy="2769829"/>
          </a:xfrm>
        </p:grpSpPr>
        <p:sp>
          <p:nvSpPr>
            <p:cNvPr id="32" name="Rectangle 31">
              <a:extLst>
                <a:ext uri="{FF2B5EF4-FFF2-40B4-BE49-F238E27FC236}">
                  <a16:creationId xmlns:a16="http://schemas.microsoft.com/office/drawing/2014/main" id="{9A402AF9-4D2B-4FD6-B721-3AB89B53A4B4}"/>
                </a:ext>
              </a:extLst>
            </p:cNvPr>
            <p:cNvSpPr/>
            <p:nvPr/>
          </p:nvSpPr>
          <p:spPr bwMode="auto">
            <a:xfrm>
              <a:off x="125717" y="644736"/>
              <a:ext cx="4114800" cy="2769829"/>
            </a:xfrm>
            <a:prstGeom prst="rect">
              <a:avLst/>
            </a:prstGeom>
            <a:solidFill>
              <a:sysClr val="window" lastClr="FFFFFF"/>
            </a:solidFill>
            <a:ln w="9525" cap="flat" cmpd="sng" algn="ctr">
              <a:no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defTabSz="914400" eaLnBrk="0" fontAlgn="ctr" latinLnBrk="0" hangingPunct="0">
                <a:lnSpc>
                  <a:spcPct val="100000"/>
                </a:lnSpc>
                <a:spcBef>
                  <a:spcPct val="0"/>
                </a:spcBef>
                <a:spcAft>
                  <a:spcPct val="0"/>
                </a:spcAft>
                <a:buClrTx/>
                <a:buSzTx/>
                <a:buFontTx/>
                <a:buNone/>
                <a:tabLst/>
                <a:defRPr/>
              </a:pPr>
              <a:endParaRPr kumimoji="0" lang="en-US" sz="3600" b="0" i="0" u="none" strike="noStrike" kern="0" cap="none" spc="0" normalizeH="0" baseline="0" noProof="0">
                <a:ln>
                  <a:noFill/>
                </a:ln>
                <a:solidFill>
                  <a:prstClr val="black"/>
                </a:solidFill>
                <a:effectLst/>
                <a:uLnTx/>
                <a:uFillTx/>
                <a:latin typeface="Arial" charset="0"/>
                <a:ea typeface="Arial Unicode MS" pitchFamily="34" charset="-128"/>
                <a:cs typeface="Arial Unicode MS" pitchFamily="34" charset="-128"/>
              </a:endParaRPr>
            </a:p>
          </p:txBody>
        </p:sp>
        <p:pic>
          <p:nvPicPr>
            <p:cNvPr id="33" name="Picture 32" descr="shielded_qd0_geometry_transp.png">
              <a:extLst>
                <a:ext uri="{FF2B5EF4-FFF2-40B4-BE49-F238E27FC236}">
                  <a16:creationId xmlns:a16="http://schemas.microsoft.com/office/drawing/2014/main" id="{A9EB79E2-99B9-49E7-9410-186D764A87B7}"/>
                </a:ext>
              </a:extLst>
            </p:cNvPr>
            <p:cNvPicPr>
              <a:picLocks noChangeAspect="1"/>
            </p:cNvPicPr>
            <p:nvPr/>
          </p:nvPicPr>
          <p:blipFill>
            <a:blip r:embed="rId2" cstate="print"/>
            <a:stretch>
              <a:fillRect/>
            </a:stretch>
          </p:blipFill>
          <p:spPr>
            <a:xfrm>
              <a:off x="125716" y="674090"/>
              <a:ext cx="4004841" cy="2698914"/>
            </a:xfrm>
            <a:prstGeom prst="rect">
              <a:avLst/>
            </a:prstGeom>
          </p:spPr>
        </p:pic>
      </p:grpSp>
      <p:pic>
        <p:nvPicPr>
          <p:cNvPr id="34" name="Picture 33" descr="ilc_prototype.png">
            <a:extLst>
              <a:ext uri="{FF2B5EF4-FFF2-40B4-BE49-F238E27FC236}">
                <a16:creationId xmlns:a16="http://schemas.microsoft.com/office/drawing/2014/main" id="{4F5C4BCB-5505-470F-97DA-33D1C431E703}"/>
              </a:ext>
            </a:extLst>
          </p:cNvPr>
          <p:cNvPicPr>
            <a:picLocks noChangeAspect="1"/>
          </p:cNvPicPr>
          <p:nvPr/>
        </p:nvPicPr>
        <p:blipFill>
          <a:blip r:embed="rId3" cstate="print"/>
          <a:stretch>
            <a:fillRect/>
          </a:stretch>
        </p:blipFill>
        <p:spPr>
          <a:xfrm>
            <a:off x="4309091" y="665574"/>
            <a:ext cx="3985547" cy="2334269"/>
          </a:xfrm>
          <a:prstGeom prst="rect">
            <a:avLst/>
          </a:prstGeom>
          <a:effectLst/>
        </p:spPr>
      </p:pic>
      <p:grpSp>
        <p:nvGrpSpPr>
          <p:cNvPr id="35" name="Group 34">
            <a:extLst>
              <a:ext uri="{FF2B5EF4-FFF2-40B4-BE49-F238E27FC236}">
                <a16:creationId xmlns:a16="http://schemas.microsoft.com/office/drawing/2014/main" id="{42452C8F-7FD1-4D87-8002-D5D6ED4911F1}"/>
              </a:ext>
            </a:extLst>
          </p:cNvPr>
          <p:cNvGrpSpPr/>
          <p:nvPr/>
        </p:nvGrpSpPr>
        <p:grpSpPr>
          <a:xfrm>
            <a:off x="8331953" y="657759"/>
            <a:ext cx="3860047" cy="2357714"/>
            <a:chOff x="6701600" y="859076"/>
            <a:chExt cx="4648200" cy="3486150"/>
          </a:xfrm>
        </p:grpSpPr>
        <p:pic>
          <p:nvPicPr>
            <p:cNvPr id="36" name="Content Placeholder 6" descr="best_new_picture_100_6838.JPG">
              <a:extLst>
                <a:ext uri="{FF2B5EF4-FFF2-40B4-BE49-F238E27FC236}">
                  <a16:creationId xmlns:a16="http://schemas.microsoft.com/office/drawing/2014/main" id="{1CBBE1EE-7A3F-40B6-932C-BA7FF5580D7C}"/>
                </a:ext>
              </a:extLst>
            </p:cNvPr>
            <p:cNvPicPr>
              <a:picLocks noChangeAspect="1"/>
            </p:cNvPicPr>
            <p:nvPr/>
          </p:nvPicPr>
          <p:blipFill>
            <a:blip r:embed="rId4" cstate="print"/>
            <a:stretch>
              <a:fillRect/>
            </a:stretch>
          </p:blipFill>
          <p:spPr>
            <a:xfrm>
              <a:off x="6701600" y="859076"/>
              <a:ext cx="4648200" cy="3486150"/>
            </a:xfrm>
            <a:prstGeom prst="rect">
              <a:avLst/>
            </a:prstGeom>
            <a:scene3d>
              <a:camera prst="orthographicFront"/>
              <a:lightRig rig="threePt" dir="t"/>
            </a:scene3d>
            <a:sp3d>
              <a:bevelT/>
            </a:sp3d>
          </p:spPr>
        </p:pic>
        <p:sp>
          <p:nvSpPr>
            <p:cNvPr id="37" name="TextBox 36">
              <a:extLst>
                <a:ext uri="{FF2B5EF4-FFF2-40B4-BE49-F238E27FC236}">
                  <a16:creationId xmlns:a16="http://schemas.microsoft.com/office/drawing/2014/main" id="{5DBF6116-73D9-4CD5-AB28-062EFBD01BA7}"/>
                </a:ext>
              </a:extLst>
            </p:cNvPr>
            <p:cNvSpPr txBox="1"/>
            <p:nvPr/>
          </p:nvSpPr>
          <p:spPr>
            <a:xfrm>
              <a:off x="6701600" y="1103535"/>
              <a:ext cx="2431913" cy="830997"/>
            </a:xfrm>
            <a:prstGeom prst="rect">
              <a:avLst/>
            </a:prstGeom>
            <a:noFill/>
          </p:spPr>
          <p:txBody>
            <a:bodyPr wrap="square" rtlCol="0">
              <a:spAutoFit/>
            </a:bodyPr>
            <a:lstStyle/>
            <a:p>
              <a:pPr algn="ctr"/>
              <a:r>
                <a:rPr lang="en-US" sz="2400" dirty="0">
                  <a:solidFill>
                    <a:srgbClr val="FFFF99"/>
                  </a:solidFill>
                  <a:latin typeface="Franklin Gothic Medium"/>
                </a:rPr>
                <a:t>QD0 Split Coil Winding</a:t>
              </a:r>
            </a:p>
          </p:txBody>
        </p:sp>
        <p:sp>
          <p:nvSpPr>
            <p:cNvPr id="38" name="TextBox 37">
              <a:extLst>
                <a:ext uri="{FF2B5EF4-FFF2-40B4-BE49-F238E27FC236}">
                  <a16:creationId xmlns:a16="http://schemas.microsoft.com/office/drawing/2014/main" id="{0C440726-6643-4A11-8200-CD8931443BD0}"/>
                </a:ext>
              </a:extLst>
            </p:cNvPr>
            <p:cNvSpPr txBox="1"/>
            <p:nvPr/>
          </p:nvSpPr>
          <p:spPr>
            <a:xfrm>
              <a:off x="8218789" y="3026459"/>
              <a:ext cx="2989093" cy="1242376"/>
            </a:xfrm>
            <a:prstGeom prst="rect">
              <a:avLst/>
            </a:prstGeom>
            <a:solidFill>
              <a:srgbClr val="FFFFFF">
                <a:alpha val="50196"/>
              </a:srgbClr>
            </a:solidFill>
          </p:spPr>
          <p:txBody>
            <a:bodyPr wrap="square" rtlCol="0">
              <a:spAutoFit/>
            </a:bodyPr>
            <a:lstStyle/>
            <a:p>
              <a:pPr>
                <a:lnSpc>
                  <a:spcPct val="90000"/>
                </a:lnSpc>
              </a:pPr>
              <a:r>
                <a:rPr lang="en-US" b="1" dirty="0">
                  <a:solidFill>
                    <a:srgbClr val="1B587C">
                      <a:lumMod val="75000"/>
                    </a:srgbClr>
                  </a:solidFill>
                  <a:latin typeface="Franklin Gothic Medium"/>
                </a:rPr>
                <a:t>Main coils &amp; correctors are wound on common support tube.</a:t>
              </a:r>
            </a:p>
          </p:txBody>
        </p:sp>
      </p:grpSp>
      <p:grpSp>
        <p:nvGrpSpPr>
          <p:cNvPr id="39" name="Group 38">
            <a:extLst>
              <a:ext uri="{FF2B5EF4-FFF2-40B4-BE49-F238E27FC236}">
                <a16:creationId xmlns:a16="http://schemas.microsoft.com/office/drawing/2014/main" id="{CCA8C767-56E9-4A66-8AA4-5498308696BF}"/>
              </a:ext>
            </a:extLst>
          </p:cNvPr>
          <p:cNvGrpSpPr/>
          <p:nvPr/>
        </p:nvGrpSpPr>
        <p:grpSpPr>
          <a:xfrm>
            <a:off x="69639" y="3570968"/>
            <a:ext cx="4167999" cy="3186878"/>
            <a:chOff x="91239" y="3542168"/>
            <a:chExt cx="4167999" cy="3186878"/>
          </a:xfrm>
        </p:grpSpPr>
        <p:sp>
          <p:nvSpPr>
            <p:cNvPr id="40" name="Rectangle 39">
              <a:extLst>
                <a:ext uri="{FF2B5EF4-FFF2-40B4-BE49-F238E27FC236}">
                  <a16:creationId xmlns:a16="http://schemas.microsoft.com/office/drawing/2014/main" id="{C4D0C935-F74B-44E5-9DDB-A2C03D22497D}"/>
                </a:ext>
              </a:extLst>
            </p:cNvPr>
            <p:cNvSpPr/>
            <p:nvPr/>
          </p:nvSpPr>
          <p:spPr bwMode="auto">
            <a:xfrm>
              <a:off x="144438" y="3542168"/>
              <a:ext cx="4114800" cy="3186878"/>
            </a:xfrm>
            <a:prstGeom prst="rect">
              <a:avLst/>
            </a:prstGeom>
            <a:solidFill>
              <a:sysClr val="window" lastClr="FFFFFF"/>
            </a:solidFill>
            <a:ln w="9525" cap="flat" cmpd="sng" algn="ctr">
              <a:no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defTabSz="914400" eaLnBrk="0" fontAlgn="ctr" latinLnBrk="0" hangingPunct="0">
                <a:lnSpc>
                  <a:spcPct val="100000"/>
                </a:lnSpc>
                <a:spcBef>
                  <a:spcPct val="0"/>
                </a:spcBef>
                <a:spcAft>
                  <a:spcPct val="0"/>
                </a:spcAft>
                <a:buClrTx/>
                <a:buSzTx/>
                <a:buFontTx/>
                <a:buNone/>
                <a:tabLst/>
                <a:defRPr/>
              </a:pPr>
              <a:endParaRPr kumimoji="0" lang="en-US" sz="3600" b="0" i="0" u="none" strike="noStrike" kern="0" cap="none" spc="0" normalizeH="0" baseline="0" noProof="0">
                <a:ln>
                  <a:noFill/>
                </a:ln>
                <a:solidFill>
                  <a:prstClr val="black"/>
                </a:solidFill>
                <a:effectLst/>
                <a:uLnTx/>
                <a:uFillTx/>
                <a:latin typeface="Arial" charset="0"/>
                <a:ea typeface="Arial Unicode MS" pitchFamily="34" charset="-128"/>
                <a:cs typeface="Arial Unicode MS" pitchFamily="34" charset="-128"/>
              </a:endParaRPr>
            </a:p>
          </p:txBody>
        </p:sp>
        <p:pic>
          <p:nvPicPr>
            <p:cNvPr id="41" name="Picture 40" descr="composite ILC shielded quad magnitude white back.jpg">
              <a:extLst>
                <a:ext uri="{FF2B5EF4-FFF2-40B4-BE49-F238E27FC236}">
                  <a16:creationId xmlns:a16="http://schemas.microsoft.com/office/drawing/2014/main" id="{20D4F00B-F03D-4E85-A609-2F50A9B4DCF8}"/>
                </a:ext>
              </a:extLst>
            </p:cNvPr>
            <p:cNvPicPr>
              <a:picLocks noChangeAspect="1"/>
            </p:cNvPicPr>
            <p:nvPr/>
          </p:nvPicPr>
          <p:blipFill rotWithShape="1">
            <a:blip r:embed="rId5" cstate="print"/>
            <a:srcRect l="27090" t="26318" r="1043" b="29724"/>
            <a:stretch/>
          </p:blipFill>
          <p:spPr>
            <a:xfrm flipH="1">
              <a:off x="144437" y="3542168"/>
              <a:ext cx="4114800" cy="2668082"/>
            </a:xfrm>
            <a:prstGeom prst="rect">
              <a:avLst/>
            </a:prstGeom>
            <a:effectLst/>
          </p:spPr>
        </p:pic>
        <p:sp>
          <p:nvSpPr>
            <p:cNvPr id="42" name="TextBox 41">
              <a:extLst>
                <a:ext uri="{FF2B5EF4-FFF2-40B4-BE49-F238E27FC236}">
                  <a16:creationId xmlns:a16="http://schemas.microsoft.com/office/drawing/2014/main" id="{BCBBED79-837B-4299-B4BA-5FAC555FC8B7}"/>
                </a:ext>
              </a:extLst>
            </p:cNvPr>
            <p:cNvSpPr txBox="1"/>
            <p:nvPr/>
          </p:nvSpPr>
          <p:spPr>
            <a:xfrm>
              <a:off x="91239" y="6183910"/>
              <a:ext cx="4149278" cy="46166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400" b="1" i="1" u="none" strike="noStrike" kern="0" cap="none" spc="0" normalizeH="0" baseline="0" noProof="0" dirty="0">
                  <a:ln>
                    <a:noFill/>
                  </a:ln>
                  <a:solidFill>
                    <a:srgbClr val="4472C4">
                      <a:lumMod val="25000"/>
                    </a:srgbClr>
                  </a:solidFill>
                  <a:effectLst/>
                  <a:uLnTx/>
                  <a:uFillTx/>
                </a:rPr>
                <a:t>QD0 with Active Shield Off/On</a:t>
              </a:r>
            </a:p>
          </p:txBody>
        </p:sp>
        <p:grpSp>
          <p:nvGrpSpPr>
            <p:cNvPr id="43" name="Group 42">
              <a:extLst>
                <a:ext uri="{FF2B5EF4-FFF2-40B4-BE49-F238E27FC236}">
                  <a16:creationId xmlns:a16="http://schemas.microsoft.com/office/drawing/2014/main" id="{89C1F0C6-C780-4662-9CD4-59645991AEED}"/>
                </a:ext>
              </a:extLst>
            </p:cNvPr>
            <p:cNvGrpSpPr/>
            <p:nvPr/>
          </p:nvGrpSpPr>
          <p:grpSpPr>
            <a:xfrm>
              <a:off x="1857310" y="3669153"/>
              <a:ext cx="1993682" cy="417005"/>
              <a:chOff x="5647158" y="4189746"/>
              <a:chExt cx="1993682" cy="417005"/>
            </a:xfrm>
          </p:grpSpPr>
          <p:sp>
            <p:nvSpPr>
              <p:cNvPr id="45" name="TextBox 44">
                <a:extLst>
                  <a:ext uri="{FF2B5EF4-FFF2-40B4-BE49-F238E27FC236}">
                    <a16:creationId xmlns:a16="http://schemas.microsoft.com/office/drawing/2014/main" id="{A626D515-6443-4DF2-8138-91E42F400AF8}"/>
                  </a:ext>
                </a:extLst>
              </p:cNvPr>
              <p:cNvSpPr txBox="1"/>
              <p:nvPr/>
            </p:nvSpPr>
            <p:spPr>
              <a:xfrm>
                <a:off x="7100307" y="4189746"/>
                <a:ext cx="540533" cy="40011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prstClr val="black"/>
                    </a:solidFill>
                    <a:effectLst/>
                    <a:uLnTx/>
                    <a:uFillTx/>
                  </a:rPr>
                  <a:t>On</a:t>
                </a:r>
              </a:p>
            </p:txBody>
          </p:sp>
          <p:sp>
            <p:nvSpPr>
              <p:cNvPr id="46" name="TextBox 45">
                <a:extLst>
                  <a:ext uri="{FF2B5EF4-FFF2-40B4-BE49-F238E27FC236}">
                    <a16:creationId xmlns:a16="http://schemas.microsoft.com/office/drawing/2014/main" id="{33BBFD05-CEE4-4B6B-B5A3-F52EC1611F36}"/>
                  </a:ext>
                </a:extLst>
              </p:cNvPr>
              <p:cNvSpPr txBox="1"/>
              <p:nvPr/>
            </p:nvSpPr>
            <p:spPr>
              <a:xfrm>
                <a:off x="5647158" y="4206641"/>
                <a:ext cx="553357" cy="40011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prstClr val="black"/>
                    </a:solidFill>
                    <a:effectLst/>
                    <a:uLnTx/>
                    <a:uFillTx/>
                  </a:rPr>
                  <a:t>Off</a:t>
                </a:r>
              </a:p>
            </p:txBody>
          </p:sp>
        </p:grpSp>
        <p:sp>
          <p:nvSpPr>
            <p:cNvPr id="44" name="TextBox 43">
              <a:extLst>
                <a:ext uri="{FF2B5EF4-FFF2-40B4-BE49-F238E27FC236}">
                  <a16:creationId xmlns:a16="http://schemas.microsoft.com/office/drawing/2014/main" id="{1FA9CD38-DD4F-4088-93E0-1227910BD793}"/>
                </a:ext>
              </a:extLst>
            </p:cNvPr>
            <p:cNvSpPr txBox="1"/>
            <p:nvPr/>
          </p:nvSpPr>
          <p:spPr>
            <a:xfrm>
              <a:off x="125717" y="4486408"/>
              <a:ext cx="2122024" cy="101566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80" normalizeH="0" baseline="0" noProof="0" dirty="0">
                  <a:ln>
                    <a:noFill/>
                  </a:ln>
                  <a:solidFill>
                    <a:prstClr val="black"/>
                  </a:solidFill>
                  <a:effectLst/>
                  <a:uLnTx/>
                  <a:uFillTx/>
                </a:rPr>
                <a:t>QD0 Prototype </a:t>
              </a:r>
              <a:r>
                <a:rPr kumimoji="0" lang="en-US" sz="2000" b="1" i="0" u="none" strike="noStrike" kern="0" cap="none" spc="0" normalizeH="0" baseline="0" noProof="0" dirty="0">
                  <a:ln>
                    <a:noFill/>
                  </a:ln>
                  <a:solidFill>
                    <a:prstClr val="black"/>
                  </a:solidFill>
                  <a:effectLst/>
                  <a:uLnTx/>
                  <a:uFillTx/>
                </a:rPr>
                <a:t>Test Coil with Active Shielding</a:t>
              </a:r>
            </a:p>
          </p:txBody>
        </p:sp>
      </p:grpSp>
      <p:sp>
        <p:nvSpPr>
          <p:cNvPr id="47" name="TextBox 46">
            <a:extLst>
              <a:ext uri="{FF2B5EF4-FFF2-40B4-BE49-F238E27FC236}">
                <a16:creationId xmlns:a16="http://schemas.microsoft.com/office/drawing/2014/main" id="{23479766-DFBC-4FE7-9378-B8B669F594DA}"/>
              </a:ext>
            </a:extLst>
          </p:cNvPr>
          <p:cNvSpPr txBox="1"/>
          <p:nvPr/>
        </p:nvSpPr>
        <p:spPr>
          <a:xfrm>
            <a:off x="4290836" y="2987574"/>
            <a:ext cx="7901163" cy="2722284"/>
          </a:xfrm>
          <a:prstGeom prst="rect">
            <a:avLst/>
          </a:prstGeom>
          <a:noFill/>
        </p:spPr>
        <p:txBody>
          <a:bodyPr wrap="square" rtlCol="0">
            <a:spAutoFit/>
          </a:bodyPr>
          <a:lstStyle/>
          <a:p>
            <a:pPr marL="182880" marR="0" lvl="0" indent="-182880" defTabSz="914400" eaLnBrk="1" fontAlgn="auto" latinLnBrk="0" hangingPunct="1">
              <a:lnSpc>
                <a:spcPct val="90000"/>
              </a:lnSpc>
              <a:spcBef>
                <a:spcPts val="0"/>
              </a:spcBef>
              <a:spcAft>
                <a:spcPts val="500"/>
              </a:spcAft>
              <a:buClrTx/>
              <a:buSzTx/>
              <a:buFont typeface="Arial" panose="020B0604020202020204" pitchFamily="34" charset="0"/>
              <a:buChar char="•"/>
              <a:tabLst/>
              <a:defRPr/>
            </a:pPr>
            <a:r>
              <a:rPr kumimoji="0" lang="en-US" sz="2200" b="0" i="0" u="none" strike="noStrike" kern="0" cap="none" spc="0" normalizeH="0" baseline="0" noProof="0" dirty="0">
                <a:ln>
                  <a:noFill/>
                </a:ln>
                <a:solidFill>
                  <a:srgbClr val="30519D"/>
                </a:solidFill>
                <a:effectLst/>
                <a:uLnTx/>
                <a:uFillTx/>
              </a:rPr>
              <a:t>For the ILC IR we only need to pass the outgoing highly disrupted beams cleanly on to the beam absorbers.</a:t>
            </a:r>
          </a:p>
          <a:p>
            <a:pPr marL="182880" marR="0" lvl="0" indent="-182880" defTabSz="914400" eaLnBrk="1" fontAlgn="auto" latinLnBrk="0" hangingPunct="1">
              <a:lnSpc>
                <a:spcPct val="90000"/>
              </a:lnSpc>
              <a:spcBef>
                <a:spcPts val="0"/>
              </a:spcBef>
              <a:spcAft>
                <a:spcPts val="500"/>
              </a:spcAft>
              <a:buClrTx/>
              <a:buSzTx/>
              <a:buFont typeface="Arial" panose="020B0604020202020204" pitchFamily="34" charset="0"/>
              <a:buChar char="•"/>
              <a:tabLst/>
              <a:defRPr/>
            </a:pPr>
            <a:r>
              <a:rPr kumimoji="0" lang="en-US" sz="2200" b="0" i="0" u="none" strike="noStrike" kern="0" cap="none" spc="50" normalizeH="0" noProof="0" dirty="0">
                <a:ln>
                  <a:noFill/>
                </a:ln>
                <a:solidFill>
                  <a:srgbClr val="30519D"/>
                </a:solidFill>
                <a:effectLst/>
                <a:uLnTx/>
                <a:uFillTx/>
              </a:rPr>
              <a:t>Main requirement is to shield outgoing beam from any strong </a:t>
            </a:r>
            <a:r>
              <a:rPr kumimoji="0" lang="en-US" sz="2200" b="0" i="0" u="none" strike="noStrike" kern="0" cap="none" spc="0" normalizeH="0" baseline="0" noProof="0" dirty="0">
                <a:ln>
                  <a:noFill/>
                </a:ln>
                <a:solidFill>
                  <a:srgbClr val="30519D"/>
                </a:solidFill>
                <a:effectLst/>
                <a:uLnTx/>
                <a:uFillTx/>
              </a:rPr>
              <a:t>external fields… which is done with an active shielding coil.</a:t>
            </a:r>
          </a:p>
          <a:p>
            <a:pPr marL="182880" marR="0" lvl="0" indent="-182880" defTabSz="914400" eaLnBrk="1" fontAlgn="auto" latinLnBrk="0" hangingPunct="1">
              <a:lnSpc>
                <a:spcPct val="90000"/>
              </a:lnSpc>
              <a:spcBef>
                <a:spcPts val="0"/>
              </a:spcBef>
              <a:spcAft>
                <a:spcPts val="500"/>
              </a:spcAft>
              <a:buClrTx/>
              <a:buSzTx/>
              <a:buFont typeface="Arial" panose="020B0604020202020204" pitchFamily="34" charset="0"/>
              <a:buChar char="•"/>
              <a:tabLst/>
              <a:defRPr/>
            </a:pPr>
            <a:r>
              <a:rPr kumimoji="0" lang="en-US" sz="2200" b="0" i="0" u="none" strike="noStrike" kern="0" cap="none" spc="0" normalizeH="0" baseline="0" noProof="0" dirty="0">
                <a:ln>
                  <a:noFill/>
                </a:ln>
                <a:solidFill>
                  <a:srgbClr val="30519D"/>
                </a:solidFill>
                <a:effectLst/>
                <a:uLnTx/>
                <a:uFillTx/>
              </a:rPr>
              <a:t>Main 2.2 m QD0 coil is split in half for low energy optics flexibility and to ease manufacturing challenges.</a:t>
            </a:r>
          </a:p>
          <a:p>
            <a:pPr marL="182880" marR="0" lvl="0" indent="-182880" defTabSz="914400" eaLnBrk="1" fontAlgn="auto" latinLnBrk="0" hangingPunct="1">
              <a:lnSpc>
                <a:spcPct val="90000"/>
              </a:lnSpc>
              <a:spcBef>
                <a:spcPts val="0"/>
              </a:spcBef>
              <a:spcAft>
                <a:spcPts val="500"/>
              </a:spcAft>
              <a:buClrTx/>
              <a:buSzTx/>
              <a:buFont typeface="Arial" panose="020B0604020202020204" pitchFamily="34" charset="0"/>
              <a:buChar char="•"/>
              <a:tabLst/>
              <a:defRPr/>
            </a:pPr>
            <a:r>
              <a:rPr kumimoji="0" lang="en-US" sz="2200" b="0" i="0" u="none" strike="noStrike" kern="0" cap="none" spc="100" normalizeH="0" noProof="0" dirty="0">
                <a:ln>
                  <a:noFill/>
                </a:ln>
                <a:solidFill>
                  <a:srgbClr val="30519D"/>
                </a:solidFill>
                <a:effectLst/>
                <a:uLnTx/>
                <a:uFillTx/>
              </a:rPr>
              <a:t>Note there is only a </a:t>
            </a:r>
            <a:r>
              <a:rPr kumimoji="0" lang="en-US" sz="2200" b="0" i="0" u="none" strike="noStrike" kern="0" cap="none" spc="100" normalizeH="0" noProof="0" dirty="0">
                <a:ln>
                  <a:noFill/>
                </a:ln>
                <a:solidFill>
                  <a:srgbClr val="800000"/>
                </a:solidFill>
                <a:effectLst/>
                <a:uLnTx/>
                <a:uFillTx/>
              </a:rPr>
              <a:t>partial anti-solenoid </a:t>
            </a:r>
            <a:r>
              <a:rPr kumimoji="0" lang="en-US" sz="2200" b="0" i="0" u="none" strike="noStrike" kern="0" cap="none" spc="100" normalizeH="0" noProof="0" dirty="0">
                <a:ln>
                  <a:noFill/>
                </a:ln>
                <a:solidFill>
                  <a:srgbClr val="30519D"/>
                </a:solidFill>
                <a:effectLst/>
                <a:uLnTx/>
                <a:uFillTx/>
              </a:rPr>
              <a:t>overlapping QD0      </a:t>
            </a:r>
            <a:r>
              <a:rPr kumimoji="0" lang="en-US" sz="2200" b="0" i="0" u="none" strike="noStrike" kern="0" cap="none" spc="0" normalizeH="0" baseline="0" noProof="0" dirty="0">
                <a:ln>
                  <a:noFill/>
                </a:ln>
                <a:solidFill>
                  <a:prstClr val="black"/>
                </a:solidFill>
                <a:effectLst/>
                <a:uLnTx/>
                <a:uFillTx/>
              </a:rPr>
              <a:t>(just enough to avoid luminosity loss due too overlapping fields</a:t>
            </a:r>
            <a:r>
              <a:rPr kumimoji="0" lang="en-US" sz="2200" b="0" i="0" u="none" strike="noStrike" kern="0" cap="none" spc="0" normalizeH="0" baseline="20000" noProof="0" dirty="0">
                <a:ln>
                  <a:noFill/>
                </a:ln>
                <a:solidFill>
                  <a:prstClr val="black"/>
                </a:solidFill>
                <a:effectLst/>
                <a:uLnTx/>
                <a:uFillTx/>
              </a:rPr>
              <a:t>†</a:t>
            </a:r>
            <a:r>
              <a:rPr kumimoji="0" lang="en-US" sz="2200" b="0" i="0" u="none" strike="noStrike" kern="0" cap="none" spc="0" normalizeH="0" baseline="0" noProof="0" dirty="0">
                <a:ln>
                  <a:noFill/>
                </a:ln>
                <a:solidFill>
                  <a:prstClr val="black"/>
                </a:solidFill>
                <a:effectLst/>
                <a:uLnTx/>
                <a:uFillTx/>
              </a:rPr>
              <a:t>)</a:t>
            </a:r>
            <a:r>
              <a:rPr kumimoji="0" lang="en-US" sz="2200" b="0" i="0" u="none" strike="noStrike" kern="0" cap="none" spc="0" normalizeH="0" baseline="0" noProof="0" dirty="0">
                <a:ln>
                  <a:noFill/>
                </a:ln>
                <a:solidFill>
                  <a:srgbClr val="30519D"/>
                </a:solidFill>
                <a:effectLst/>
                <a:uLnTx/>
                <a:uFillTx/>
              </a:rPr>
              <a:t>.</a:t>
            </a:r>
          </a:p>
        </p:txBody>
      </p:sp>
      <p:sp>
        <p:nvSpPr>
          <p:cNvPr id="48" name="Rectangle 47">
            <a:extLst>
              <a:ext uri="{FF2B5EF4-FFF2-40B4-BE49-F238E27FC236}">
                <a16:creationId xmlns:a16="http://schemas.microsoft.com/office/drawing/2014/main" id="{C380B4F3-E8D1-4DB5-94C0-043C104DCC31}"/>
              </a:ext>
            </a:extLst>
          </p:cNvPr>
          <p:cNvSpPr/>
          <p:nvPr/>
        </p:nvSpPr>
        <p:spPr>
          <a:xfrm>
            <a:off x="4318942" y="5639674"/>
            <a:ext cx="7873058" cy="523220"/>
          </a:xfrm>
          <a:prstGeom prst="rect">
            <a:avLst/>
          </a:prstGeom>
          <a:solidFill>
            <a:srgbClr val="ED7D31">
              <a:lumMod val="20000"/>
              <a:lumOff val="80000"/>
            </a:srgbClr>
          </a:solid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20000" noProof="0" dirty="0">
                <a:ln>
                  <a:noFill/>
                </a:ln>
                <a:solidFill>
                  <a:prstClr val="black"/>
                </a:solidFill>
                <a:effectLst/>
                <a:uLnTx/>
                <a:uFillTx/>
              </a:rPr>
              <a:t>†</a:t>
            </a:r>
            <a:r>
              <a:rPr kumimoji="0" lang="en-US" sz="1400" b="0" i="0" u="none" strike="noStrike" kern="0" cap="none" spc="0" normalizeH="0" baseline="0" noProof="0" dirty="0">
                <a:ln>
                  <a:noFill/>
                </a:ln>
                <a:solidFill>
                  <a:prstClr val="black"/>
                </a:solidFill>
                <a:effectLst/>
                <a:uLnTx/>
                <a:uFillTx/>
              </a:rPr>
              <a:t>Y. </a:t>
            </a:r>
            <a:r>
              <a:rPr kumimoji="0" lang="en-US" sz="1400" b="0" i="0" u="none" strike="noStrike" kern="0" cap="none" spc="0" normalizeH="0" baseline="0" noProof="0" dirty="0" err="1">
                <a:ln>
                  <a:noFill/>
                </a:ln>
                <a:solidFill>
                  <a:prstClr val="black"/>
                </a:solidFill>
                <a:effectLst/>
                <a:uLnTx/>
                <a:uFillTx/>
              </a:rPr>
              <a:t>Nosochkov</a:t>
            </a:r>
            <a:r>
              <a:rPr kumimoji="0" lang="en-US" sz="1400" b="0" i="0" u="none" strike="noStrike" kern="0" cap="none" spc="0" normalizeH="0" baseline="0" noProof="0" dirty="0">
                <a:ln>
                  <a:noFill/>
                </a:ln>
                <a:solidFill>
                  <a:prstClr val="black"/>
                </a:solidFill>
                <a:effectLst/>
                <a:uLnTx/>
                <a:uFillTx/>
              </a:rPr>
              <a:t> and A. Seryi, “Compensation of Detector Solenoid Effects on the Beam Size in a Linear</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black"/>
                </a:solidFill>
                <a:effectLst/>
                <a:uLnTx/>
                <a:uFillTx/>
              </a:rPr>
              <a:t>  Collider,” Physical Review Special Topics - Accelerators and Beams, </a:t>
            </a:r>
            <a:r>
              <a:rPr kumimoji="0" lang="en-US" sz="1400" b="1" i="0" u="none" strike="noStrike" kern="0" cap="none" spc="0" normalizeH="0" baseline="0" noProof="0" dirty="0">
                <a:ln>
                  <a:noFill/>
                </a:ln>
                <a:solidFill>
                  <a:prstClr val="black"/>
                </a:solidFill>
                <a:effectLst/>
                <a:uLnTx/>
                <a:uFillTx/>
              </a:rPr>
              <a:t>DOI: 8. 10.2172/829740</a:t>
            </a:r>
            <a:r>
              <a:rPr kumimoji="0" lang="en-US" sz="1400" b="0" i="0" u="none" strike="noStrike" kern="0" cap="none" spc="0" normalizeH="0" baseline="0" noProof="0" dirty="0">
                <a:ln>
                  <a:noFill/>
                </a:ln>
                <a:solidFill>
                  <a:prstClr val="black"/>
                </a:solidFill>
                <a:effectLst/>
                <a:uLnTx/>
                <a:uFillTx/>
              </a:rPr>
              <a:t>. </a:t>
            </a:r>
          </a:p>
        </p:txBody>
      </p:sp>
      <p:sp>
        <p:nvSpPr>
          <p:cNvPr id="49" name="Rectangle 48">
            <a:extLst>
              <a:ext uri="{FF2B5EF4-FFF2-40B4-BE49-F238E27FC236}">
                <a16:creationId xmlns:a16="http://schemas.microsoft.com/office/drawing/2014/main" id="{BE1C1176-CE05-4E93-9BF2-471816597474}"/>
              </a:ext>
            </a:extLst>
          </p:cNvPr>
          <p:cNvSpPr/>
          <p:nvPr/>
        </p:nvSpPr>
        <p:spPr>
          <a:xfrm>
            <a:off x="1869340" y="1765738"/>
            <a:ext cx="85584" cy="357841"/>
          </a:xfrm>
          <a:prstGeom prst="rect">
            <a:avLst/>
          </a:prstGeom>
          <a:solidFill>
            <a:srgbClr val="FFFFFF">
              <a:alpha val="65098"/>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50" name="TextBox 49">
            <a:extLst>
              <a:ext uri="{FF2B5EF4-FFF2-40B4-BE49-F238E27FC236}">
                <a16:creationId xmlns:a16="http://schemas.microsoft.com/office/drawing/2014/main" id="{EBA3E66E-E9D4-4451-8495-2B66B644673B}"/>
              </a:ext>
            </a:extLst>
          </p:cNvPr>
          <p:cNvSpPr txBox="1"/>
          <p:nvPr/>
        </p:nvSpPr>
        <p:spPr>
          <a:xfrm>
            <a:off x="1531512" y="1725463"/>
            <a:ext cx="797282" cy="407676"/>
          </a:xfrm>
          <a:prstGeom prst="rect">
            <a:avLst/>
          </a:prstGeom>
          <a:noFill/>
        </p:spPr>
        <p:txBody>
          <a:bodyPr wrap="square" rtlCol="0">
            <a:spAutoFit/>
          </a:bodyPr>
          <a:lstStyle/>
          <a:p>
            <a:pPr marL="0" marR="0" lvl="0" indent="0" algn="ctr" defTabSz="914400" eaLnBrk="1" fontAlgn="auto" latinLnBrk="0" hangingPunct="1">
              <a:lnSpc>
                <a:spcPct val="85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0000CC"/>
                </a:solidFill>
                <a:effectLst/>
                <a:uLnTx/>
                <a:uFillTx/>
              </a:rPr>
              <a:t>Incoming Beam</a:t>
            </a:r>
          </a:p>
        </p:txBody>
      </p:sp>
      <p:sp>
        <p:nvSpPr>
          <p:cNvPr id="51" name="TextBox 50">
            <a:extLst>
              <a:ext uri="{FF2B5EF4-FFF2-40B4-BE49-F238E27FC236}">
                <a16:creationId xmlns:a16="http://schemas.microsoft.com/office/drawing/2014/main" id="{F91B0851-831B-4167-800A-BFBA47D2B51B}"/>
              </a:ext>
            </a:extLst>
          </p:cNvPr>
          <p:cNvSpPr txBox="1"/>
          <p:nvPr/>
        </p:nvSpPr>
        <p:spPr>
          <a:xfrm>
            <a:off x="3182904" y="1671411"/>
            <a:ext cx="844061" cy="564642"/>
          </a:xfrm>
          <a:prstGeom prst="rect">
            <a:avLst/>
          </a:prstGeom>
          <a:noFill/>
        </p:spPr>
        <p:txBody>
          <a:bodyPr wrap="square" rtlCol="0">
            <a:spAutoFit/>
          </a:bodyPr>
          <a:lstStyle/>
          <a:p>
            <a:pPr marL="0" marR="0" lvl="0" indent="0" algn="ctr" defTabSz="914400" eaLnBrk="1" fontAlgn="auto" latinLnBrk="0" hangingPunct="1">
              <a:lnSpc>
                <a:spcPct val="85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0000CC"/>
                </a:solidFill>
                <a:effectLst/>
                <a:uLnTx/>
                <a:uFillTx/>
              </a:rPr>
              <a:t>Outgoing Disrupted Beam</a:t>
            </a:r>
          </a:p>
        </p:txBody>
      </p:sp>
    </p:spTree>
    <p:extLst>
      <p:ext uri="{BB962C8B-B14F-4D97-AF65-F5344CB8AC3E}">
        <p14:creationId xmlns:p14="http://schemas.microsoft.com/office/powerpoint/2010/main" val="16722807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8A38634-6CFE-9947-8EE6-5E29D363CD0D}"/>
              </a:ext>
            </a:extLst>
          </p:cNvPr>
          <p:cNvSpPr>
            <a:spLocks noGrp="1"/>
          </p:cNvSpPr>
          <p:nvPr>
            <p:ph type="sldNum" sz="quarter" idx="12"/>
          </p:nvPr>
        </p:nvSpPr>
        <p:spPr/>
        <p:txBody>
          <a:bodyPr/>
          <a:lstStyle/>
          <a:p>
            <a:fld id="{716D9922-87B3-6043-9531-5184EA303DC1}" type="slidenum">
              <a:rPr lang="en-US" smtClean="0"/>
              <a:t>6</a:t>
            </a:fld>
            <a:endParaRPr lang="en-US"/>
          </a:p>
        </p:txBody>
      </p:sp>
      <p:sp>
        <p:nvSpPr>
          <p:cNvPr id="2" name="TextBox 1">
            <a:extLst>
              <a:ext uri="{FF2B5EF4-FFF2-40B4-BE49-F238E27FC236}">
                <a16:creationId xmlns:a16="http://schemas.microsoft.com/office/drawing/2014/main" id="{765D3A31-79D8-4ECF-814B-33B0D662B0E5}"/>
              </a:ext>
            </a:extLst>
          </p:cNvPr>
          <p:cNvSpPr txBox="1"/>
          <p:nvPr/>
        </p:nvSpPr>
        <p:spPr>
          <a:xfrm>
            <a:off x="10609384" y="6519446"/>
            <a:ext cx="1236785" cy="323165"/>
          </a:xfrm>
          <a:prstGeom prst="rect">
            <a:avLst/>
          </a:prstGeom>
          <a:noFill/>
        </p:spPr>
        <p:txBody>
          <a:bodyPr wrap="square" rtlCol="0">
            <a:spAutoFit/>
          </a:bodyPr>
          <a:lstStyle/>
          <a:p>
            <a:r>
              <a:rPr lang="en-US" sz="1500" i="1" spc="100" dirty="0">
                <a:latin typeface="Arial Black" panose="020B0A04020102020204" pitchFamily="34" charset="0"/>
              </a:rPr>
              <a:t>ATRO</a:t>
            </a:r>
          </a:p>
        </p:txBody>
      </p:sp>
      <p:sp>
        <p:nvSpPr>
          <p:cNvPr id="4" name="Title 4">
            <a:extLst>
              <a:ext uri="{FF2B5EF4-FFF2-40B4-BE49-F238E27FC236}">
                <a16:creationId xmlns:a16="http://schemas.microsoft.com/office/drawing/2014/main" id="{6E2F3A1F-5654-40EE-9B4B-07CB79642165}"/>
              </a:ext>
            </a:extLst>
          </p:cNvPr>
          <p:cNvSpPr txBox="1">
            <a:spLocks/>
          </p:cNvSpPr>
          <p:nvPr/>
        </p:nvSpPr>
        <p:spPr>
          <a:xfrm>
            <a:off x="0" y="13576"/>
            <a:ext cx="12192000" cy="1175887"/>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4400" kern="1200">
                <a:solidFill>
                  <a:srgbClr val="30519D"/>
                </a:solidFill>
                <a:latin typeface="Arial" charset="0"/>
                <a:ea typeface="Arial" charset="0"/>
                <a:cs typeface="Arial" charset="0"/>
              </a:defRPr>
            </a:lvl1pPr>
          </a:lstStyle>
          <a:p>
            <a:pPr marL="0" marR="0" lvl="0" indent="0" algn="ctr" defTabSz="914400" rtl="0" eaLnBrk="1" fontAlgn="auto" latinLnBrk="0" hangingPunct="1">
              <a:lnSpc>
                <a:spcPct val="95000"/>
              </a:lnSpc>
              <a:spcBef>
                <a:spcPct val="0"/>
              </a:spcBef>
              <a:spcAft>
                <a:spcPts val="0"/>
              </a:spcAft>
              <a:buClrTx/>
              <a:buSzTx/>
              <a:buFontTx/>
              <a:buNone/>
              <a:tabLst/>
              <a:defRPr/>
            </a:pPr>
            <a:r>
              <a:rPr kumimoji="0" lang="en-US" sz="4000" b="0" i="0" u="none" strike="noStrike" kern="1200" cap="none" spc="0" normalizeH="0" baseline="0" noProof="0">
                <a:ln>
                  <a:noFill/>
                </a:ln>
                <a:solidFill>
                  <a:srgbClr val="30519D"/>
                </a:solidFill>
                <a:effectLst/>
                <a:uLnTx/>
                <a:uFillTx/>
                <a:latin typeface="Arial" charset="0"/>
                <a:cs typeface="Arial" charset="0"/>
              </a:rPr>
              <a:t>ILC Final Focus Magnets: TDR R&amp;D Review</a:t>
            </a:r>
            <a:endParaRPr kumimoji="0" lang="en-US" sz="4000" b="0" i="0" u="none" strike="noStrike" kern="1200" cap="none" spc="0" normalizeH="0" baseline="0" noProof="0" dirty="0">
              <a:ln>
                <a:noFill/>
              </a:ln>
              <a:solidFill>
                <a:srgbClr val="30519D"/>
              </a:solidFill>
              <a:effectLst/>
              <a:uLnTx/>
              <a:uFillTx/>
              <a:latin typeface="Arial" charset="0"/>
              <a:cs typeface="Arial" charset="0"/>
            </a:endParaRPr>
          </a:p>
        </p:txBody>
      </p:sp>
      <p:pic>
        <p:nvPicPr>
          <p:cNvPr id="6" name="Picture 5">
            <a:extLst>
              <a:ext uri="{FF2B5EF4-FFF2-40B4-BE49-F238E27FC236}">
                <a16:creationId xmlns:a16="http://schemas.microsoft.com/office/drawing/2014/main" id="{20146E72-7EA8-4D7B-8EEA-B330F43F11BA}"/>
              </a:ext>
            </a:extLst>
          </p:cNvPr>
          <p:cNvPicPr>
            <a:picLocks noChangeAspect="1"/>
          </p:cNvPicPr>
          <p:nvPr/>
        </p:nvPicPr>
        <p:blipFill rotWithShape="1">
          <a:blip r:embed="rId2"/>
          <a:srcRect l="1274"/>
          <a:stretch/>
        </p:blipFill>
        <p:spPr>
          <a:xfrm>
            <a:off x="5954401" y="655098"/>
            <a:ext cx="6230640" cy="2386194"/>
          </a:xfrm>
          <a:prstGeom prst="rect">
            <a:avLst/>
          </a:prstGeom>
        </p:spPr>
      </p:pic>
      <p:pic>
        <p:nvPicPr>
          <p:cNvPr id="8" name="Picture 7">
            <a:extLst>
              <a:ext uri="{FF2B5EF4-FFF2-40B4-BE49-F238E27FC236}">
                <a16:creationId xmlns:a16="http://schemas.microsoft.com/office/drawing/2014/main" id="{128C2F79-5A65-462C-B1BE-C79A767E6173}"/>
              </a:ext>
            </a:extLst>
          </p:cNvPr>
          <p:cNvPicPr>
            <a:picLocks noChangeAspect="1"/>
          </p:cNvPicPr>
          <p:nvPr/>
        </p:nvPicPr>
        <p:blipFill rotWithShape="1">
          <a:blip r:embed="rId3"/>
          <a:srcRect b="1899"/>
          <a:stretch/>
        </p:blipFill>
        <p:spPr>
          <a:xfrm>
            <a:off x="2160" y="2493142"/>
            <a:ext cx="5967594" cy="4369736"/>
          </a:xfrm>
          <a:prstGeom prst="rect">
            <a:avLst/>
          </a:prstGeom>
        </p:spPr>
      </p:pic>
      <p:sp>
        <p:nvSpPr>
          <p:cNvPr id="9" name="TextBox 8">
            <a:extLst>
              <a:ext uri="{FF2B5EF4-FFF2-40B4-BE49-F238E27FC236}">
                <a16:creationId xmlns:a16="http://schemas.microsoft.com/office/drawing/2014/main" id="{8A899B2E-D318-4347-B433-258F2B892AAB}"/>
              </a:ext>
            </a:extLst>
          </p:cNvPr>
          <p:cNvSpPr txBox="1"/>
          <p:nvPr/>
        </p:nvSpPr>
        <p:spPr>
          <a:xfrm>
            <a:off x="6959" y="816541"/>
            <a:ext cx="5947442" cy="1515158"/>
          </a:xfrm>
          <a:prstGeom prst="rect">
            <a:avLst/>
          </a:prstGeom>
          <a:noFill/>
        </p:spPr>
        <p:txBody>
          <a:bodyPr wrap="square" rtlCol="0">
            <a:spAutoFit/>
          </a:bodyPr>
          <a:lstStyle/>
          <a:p>
            <a:pPr marL="182880" marR="0" lvl="0" indent="-182880" algn="just" defTabSz="914400" eaLnBrk="1" fontAlgn="auto" latinLnBrk="0" hangingPunct="1">
              <a:lnSpc>
                <a:spcPct val="80000"/>
              </a:lnSpc>
              <a:spcBef>
                <a:spcPts val="0"/>
              </a:spcBef>
              <a:spcAft>
                <a:spcPts val="600"/>
              </a:spcAft>
              <a:buClrTx/>
              <a:buSzTx/>
              <a:buFont typeface="Arial" panose="020B0604020202020204" pitchFamily="34" charset="0"/>
              <a:buChar char="•"/>
              <a:tabLst/>
              <a:defRPr/>
            </a:pPr>
            <a:r>
              <a:rPr kumimoji="0" lang="en-US" sz="2300" b="0" i="0" u="none" strike="noStrike" kern="0" cap="none" spc="0" normalizeH="0" baseline="0" noProof="0" dirty="0">
                <a:ln>
                  <a:noFill/>
                </a:ln>
                <a:solidFill>
                  <a:srgbClr val="006600"/>
                </a:solidFill>
                <a:effectLst/>
                <a:uLnTx/>
                <a:uFillTx/>
              </a:rPr>
              <a:t>In order not to have to deal with 40 tons of axial force in the warm-to-cold transition we use a “force neutral” anti-solenoid coil scheme so there is no net force on the cold mass </a:t>
            </a:r>
            <a:r>
              <a:rPr kumimoji="0" lang="en-US" sz="2300" b="0" i="0" u="none" strike="noStrike" kern="0" cap="none" spc="0" normalizeH="0" baseline="0" noProof="0" dirty="0">
                <a:ln>
                  <a:noFill/>
                </a:ln>
                <a:solidFill>
                  <a:srgbClr val="0000CC"/>
                </a:solidFill>
                <a:effectLst/>
                <a:uLnTx/>
                <a:uFillTx/>
              </a:rPr>
              <a:t>(would take up extra space and add heat load).</a:t>
            </a:r>
          </a:p>
        </p:txBody>
      </p:sp>
      <p:sp>
        <p:nvSpPr>
          <p:cNvPr id="10" name="TextBox 9">
            <a:extLst>
              <a:ext uri="{FF2B5EF4-FFF2-40B4-BE49-F238E27FC236}">
                <a16:creationId xmlns:a16="http://schemas.microsoft.com/office/drawing/2014/main" id="{C8F32EE1-EEBE-489C-8E25-DDDAB136E7F8}"/>
              </a:ext>
            </a:extLst>
          </p:cNvPr>
          <p:cNvSpPr txBox="1"/>
          <p:nvPr/>
        </p:nvSpPr>
        <p:spPr>
          <a:xfrm>
            <a:off x="5954401" y="3133945"/>
            <a:ext cx="6230639" cy="911660"/>
          </a:xfrm>
          <a:prstGeom prst="rect">
            <a:avLst/>
          </a:prstGeom>
          <a:noFill/>
        </p:spPr>
        <p:txBody>
          <a:bodyPr wrap="square" rtlCol="0">
            <a:spAutoFit/>
          </a:bodyPr>
          <a:lstStyle/>
          <a:p>
            <a:pPr marL="182880" marR="0" lvl="0" indent="-182880" algn="just" defTabSz="914400" eaLnBrk="1" fontAlgn="auto" latinLnBrk="0" hangingPunct="1">
              <a:lnSpc>
                <a:spcPct val="80000"/>
              </a:lnSpc>
              <a:spcBef>
                <a:spcPts val="0"/>
              </a:spcBef>
              <a:spcAft>
                <a:spcPts val="600"/>
              </a:spcAft>
              <a:buClrTx/>
              <a:buSzTx/>
              <a:buFont typeface="Arial" panose="020B0604020202020204" pitchFamily="34" charset="0"/>
              <a:buChar char="•"/>
              <a:tabLst/>
              <a:defRPr/>
            </a:pPr>
            <a:r>
              <a:rPr kumimoji="0" lang="en-US" sz="2200" b="0" i="0" u="none" strike="noStrike" kern="0" cap="none" spc="0" normalizeH="0" baseline="0" noProof="0" dirty="0">
                <a:ln>
                  <a:noFill/>
                </a:ln>
                <a:solidFill>
                  <a:prstClr val="black"/>
                </a:solidFill>
                <a:effectLst/>
                <a:uLnTx/>
                <a:uFillTx/>
              </a:rPr>
              <a:t>Note in the QD0 R&amp;D prototype shown here, even with thin-walled shells, radial space is needed for thermal shield support structure.</a:t>
            </a:r>
          </a:p>
        </p:txBody>
      </p:sp>
      <p:sp>
        <p:nvSpPr>
          <p:cNvPr id="11" name="TextBox 10">
            <a:extLst>
              <a:ext uri="{FF2B5EF4-FFF2-40B4-BE49-F238E27FC236}">
                <a16:creationId xmlns:a16="http://schemas.microsoft.com/office/drawing/2014/main" id="{B7B0713D-752F-409E-8916-A90037E3E22E}"/>
              </a:ext>
            </a:extLst>
          </p:cNvPr>
          <p:cNvSpPr txBox="1"/>
          <p:nvPr/>
        </p:nvSpPr>
        <p:spPr>
          <a:xfrm>
            <a:off x="5954401" y="4030931"/>
            <a:ext cx="6230639" cy="640816"/>
          </a:xfrm>
          <a:prstGeom prst="rect">
            <a:avLst/>
          </a:prstGeom>
          <a:noFill/>
        </p:spPr>
        <p:txBody>
          <a:bodyPr wrap="square" rtlCol="0">
            <a:spAutoFit/>
          </a:bodyPr>
          <a:lstStyle/>
          <a:p>
            <a:pPr marL="182880" marR="0" lvl="0" indent="-182880" algn="just" defTabSz="914400" eaLnBrk="1" fontAlgn="auto" latinLnBrk="0" hangingPunct="1">
              <a:lnSpc>
                <a:spcPct val="80000"/>
              </a:lnSpc>
              <a:spcBef>
                <a:spcPts val="0"/>
              </a:spcBef>
              <a:spcAft>
                <a:spcPts val="600"/>
              </a:spcAft>
              <a:buClrTx/>
              <a:buSzTx/>
              <a:buFont typeface="Arial" panose="020B0604020202020204" pitchFamily="34" charset="0"/>
              <a:buChar char="•"/>
              <a:tabLst/>
              <a:defRPr/>
            </a:pPr>
            <a:r>
              <a:rPr kumimoji="0" lang="en-US" sz="2200" b="0" i="0" u="none" strike="noStrike" kern="0" cap="none" spc="0" normalizeH="0" baseline="0" noProof="0" dirty="0">
                <a:ln>
                  <a:noFill/>
                </a:ln>
                <a:solidFill>
                  <a:srgbClr val="006600"/>
                </a:solidFill>
                <a:effectLst/>
                <a:uLnTx/>
                <a:uFillTx/>
              </a:rPr>
              <a:t>Multiple IR magnets are mounted and kept in alignment on rigid sled structure (note geophones).</a:t>
            </a:r>
          </a:p>
        </p:txBody>
      </p:sp>
      <p:sp>
        <p:nvSpPr>
          <p:cNvPr id="12" name="TextBox 11">
            <a:extLst>
              <a:ext uri="{FF2B5EF4-FFF2-40B4-BE49-F238E27FC236}">
                <a16:creationId xmlns:a16="http://schemas.microsoft.com/office/drawing/2014/main" id="{B6C9BE90-DA7C-403D-9218-4CBD6A3A3B48}"/>
              </a:ext>
            </a:extLst>
          </p:cNvPr>
          <p:cNvSpPr txBox="1"/>
          <p:nvPr/>
        </p:nvSpPr>
        <p:spPr>
          <a:xfrm>
            <a:off x="5954401" y="4665855"/>
            <a:ext cx="6230639" cy="640816"/>
          </a:xfrm>
          <a:prstGeom prst="rect">
            <a:avLst/>
          </a:prstGeom>
          <a:noFill/>
        </p:spPr>
        <p:txBody>
          <a:bodyPr wrap="square" rtlCol="0">
            <a:spAutoFit/>
          </a:bodyPr>
          <a:lstStyle/>
          <a:p>
            <a:pPr marL="182880" marR="0" lvl="0" indent="-182880" algn="just" defTabSz="914400" eaLnBrk="1" fontAlgn="auto" latinLnBrk="0" hangingPunct="1">
              <a:lnSpc>
                <a:spcPct val="80000"/>
              </a:lnSpc>
              <a:spcBef>
                <a:spcPts val="0"/>
              </a:spcBef>
              <a:spcAft>
                <a:spcPts val="600"/>
              </a:spcAft>
              <a:buClrTx/>
              <a:buSzTx/>
              <a:buFont typeface="Arial" panose="020B0604020202020204" pitchFamily="34" charset="0"/>
              <a:buChar char="•"/>
              <a:tabLst/>
              <a:defRPr/>
            </a:pPr>
            <a:r>
              <a:rPr kumimoji="0" lang="en-US" sz="2200" b="0" i="0" u="none" strike="noStrike" kern="0" cap="none" spc="0" normalizeH="0" baseline="0" noProof="0" dirty="0">
                <a:ln>
                  <a:noFill/>
                </a:ln>
                <a:solidFill>
                  <a:srgbClr val="30519D"/>
                </a:solidFill>
                <a:effectLst/>
                <a:uLnTx/>
                <a:uFillTx/>
              </a:rPr>
              <a:t>Use shielded bellows for the beam pipe warm-to-cold transitions (IR magnet beam pipes are cold).</a:t>
            </a:r>
          </a:p>
        </p:txBody>
      </p:sp>
      <p:sp>
        <p:nvSpPr>
          <p:cNvPr id="13" name="TextBox 12">
            <a:extLst>
              <a:ext uri="{FF2B5EF4-FFF2-40B4-BE49-F238E27FC236}">
                <a16:creationId xmlns:a16="http://schemas.microsoft.com/office/drawing/2014/main" id="{253CEC65-1A47-424C-AB30-55DC43A0D595}"/>
              </a:ext>
            </a:extLst>
          </p:cNvPr>
          <p:cNvSpPr txBox="1"/>
          <p:nvPr/>
        </p:nvSpPr>
        <p:spPr>
          <a:xfrm>
            <a:off x="5954401" y="5299601"/>
            <a:ext cx="6230639" cy="911660"/>
          </a:xfrm>
          <a:prstGeom prst="rect">
            <a:avLst/>
          </a:prstGeom>
          <a:solidFill>
            <a:srgbClr val="FFFFFF">
              <a:alpha val="25098"/>
            </a:srgbClr>
          </a:solidFill>
        </p:spPr>
        <p:txBody>
          <a:bodyPr wrap="square" rtlCol="0">
            <a:spAutoFit/>
          </a:bodyPr>
          <a:lstStyle/>
          <a:p>
            <a:pPr marL="182880" marR="0" lvl="0" indent="-182880" algn="just" defTabSz="914400" eaLnBrk="1" fontAlgn="auto" latinLnBrk="0" hangingPunct="1">
              <a:lnSpc>
                <a:spcPct val="80000"/>
              </a:lnSpc>
              <a:spcBef>
                <a:spcPts val="0"/>
              </a:spcBef>
              <a:spcAft>
                <a:spcPts val="600"/>
              </a:spcAft>
              <a:buClrTx/>
              <a:buSzTx/>
              <a:buFont typeface="Arial" panose="020B0604020202020204" pitchFamily="34" charset="0"/>
              <a:buChar char="•"/>
              <a:tabLst/>
              <a:defRPr/>
            </a:pPr>
            <a:r>
              <a:rPr kumimoji="0" lang="en-US" sz="2200" b="0" i="0" u="none" strike="noStrike" kern="0" cap="none" spc="0" normalizeH="0" baseline="0" noProof="0" dirty="0">
                <a:ln>
                  <a:noFill/>
                </a:ln>
                <a:solidFill>
                  <a:srgbClr val="800080"/>
                </a:solidFill>
                <a:effectLst/>
                <a:uLnTx/>
                <a:uFillTx/>
              </a:rPr>
              <a:t>In order to avoid having a large diameter “</a:t>
            </a:r>
            <a:r>
              <a:rPr kumimoji="0" lang="en-US" sz="2200" b="0" i="0" u="none" strike="noStrike" kern="0" cap="none" spc="0" normalizeH="0" baseline="0" noProof="0" dirty="0" err="1">
                <a:ln>
                  <a:noFill/>
                </a:ln>
                <a:solidFill>
                  <a:srgbClr val="800080"/>
                </a:solidFill>
                <a:effectLst/>
                <a:uLnTx/>
                <a:uFillTx/>
              </a:rPr>
              <a:t>endcan</a:t>
            </a:r>
            <a:r>
              <a:rPr kumimoji="0" lang="en-US" sz="2200" b="0" i="0" u="none" strike="noStrike" kern="0" cap="none" spc="0" normalizeH="0" baseline="0" noProof="0" dirty="0">
                <a:ln>
                  <a:noFill/>
                </a:ln>
                <a:solidFill>
                  <a:srgbClr val="800080"/>
                </a:solidFill>
                <a:effectLst/>
                <a:uLnTx/>
                <a:uFillTx/>
              </a:rPr>
              <a:t> region,” we need longitudinal space to interface with the cryogenic supply line, magnet leads, etc.</a:t>
            </a:r>
          </a:p>
        </p:txBody>
      </p:sp>
    </p:spTree>
    <p:extLst>
      <p:ext uri="{BB962C8B-B14F-4D97-AF65-F5344CB8AC3E}">
        <p14:creationId xmlns:p14="http://schemas.microsoft.com/office/powerpoint/2010/main" val="40138960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65D3A31-79D8-4ECF-814B-33B0D662B0E5}"/>
              </a:ext>
            </a:extLst>
          </p:cNvPr>
          <p:cNvSpPr txBox="1"/>
          <p:nvPr/>
        </p:nvSpPr>
        <p:spPr>
          <a:xfrm>
            <a:off x="10609384" y="6519446"/>
            <a:ext cx="1236785" cy="323165"/>
          </a:xfrm>
          <a:prstGeom prst="rect">
            <a:avLst/>
          </a:prstGeom>
          <a:noFill/>
        </p:spPr>
        <p:txBody>
          <a:bodyPr wrap="square" rtlCol="0">
            <a:spAutoFit/>
          </a:bodyPr>
          <a:lstStyle/>
          <a:p>
            <a:r>
              <a:rPr lang="en-US" sz="1500" i="1" spc="100" dirty="0">
                <a:latin typeface="Arial Black" panose="020B0A04020102020204" pitchFamily="34" charset="0"/>
              </a:rPr>
              <a:t>ATRO</a:t>
            </a:r>
          </a:p>
        </p:txBody>
      </p:sp>
      <p:sp>
        <p:nvSpPr>
          <p:cNvPr id="4" name="Title 4">
            <a:extLst>
              <a:ext uri="{FF2B5EF4-FFF2-40B4-BE49-F238E27FC236}">
                <a16:creationId xmlns:a16="http://schemas.microsoft.com/office/drawing/2014/main" id="{8539D02E-9251-4594-A356-6C49B46AC42A}"/>
              </a:ext>
            </a:extLst>
          </p:cNvPr>
          <p:cNvSpPr txBox="1">
            <a:spLocks/>
          </p:cNvSpPr>
          <p:nvPr/>
        </p:nvSpPr>
        <p:spPr>
          <a:xfrm>
            <a:off x="0" y="13576"/>
            <a:ext cx="12192000" cy="964583"/>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rgbClr val="30519D"/>
                </a:solidFill>
                <a:latin typeface="Arial" charset="0"/>
                <a:ea typeface="Arial" charset="0"/>
                <a:cs typeface="Arial" charset="0"/>
              </a:defRPr>
            </a:lvl1pPr>
          </a:lstStyle>
          <a:p>
            <a:pPr marL="0" marR="0" lvl="0" indent="0" algn="ctr" defTabSz="914400" rtl="0" eaLnBrk="1" fontAlgn="auto" latinLnBrk="0" hangingPunct="1">
              <a:lnSpc>
                <a:spcPct val="95000"/>
              </a:lnSpc>
              <a:spcBef>
                <a:spcPct val="0"/>
              </a:spcBef>
              <a:spcAft>
                <a:spcPts val="0"/>
              </a:spcAft>
              <a:buClrTx/>
              <a:buSzTx/>
              <a:buFontTx/>
              <a:buNone/>
              <a:tabLst/>
              <a:defRPr/>
            </a:pPr>
            <a:r>
              <a:rPr kumimoji="0" lang="en-US" sz="4800" b="0" i="0" u="none" strike="noStrike" kern="1200" cap="none" spc="100" normalizeH="0" baseline="0" noProof="0">
                <a:ln>
                  <a:noFill/>
                </a:ln>
                <a:solidFill>
                  <a:srgbClr val="FFFFCC"/>
                </a:solidFill>
                <a:effectLst/>
                <a:uLnTx/>
                <a:uFillTx/>
                <a:latin typeface="Arial" charset="0"/>
                <a:cs typeface="Arial" charset="0"/>
              </a:rPr>
              <a:t>ILC QD0 R&amp;D Magnet Cryostat Review</a:t>
            </a:r>
            <a:endParaRPr kumimoji="0" lang="en-US" sz="4800" b="0" i="0" u="none" strike="noStrike" kern="1200" cap="none" spc="100" normalizeH="0" baseline="0" noProof="0" dirty="0">
              <a:ln>
                <a:noFill/>
              </a:ln>
              <a:solidFill>
                <a:srgbClr val="FFFFCC"/>
              </a:solidFill>
              <a:effectLst/>
              <a:uLnTx/>
              <a:uFillTx/>
              <a:latin typeface="Arial" charset="0"/>
              <a:cs typeface="Arial" charset="0"/>
            </a:endParaRPr>
          </a:p>
        </p:txBody>
      </p:sp>
      <p:sp>
        <p:nvSpPr>
          <p:cNvPr id="5" name="Slide Number Placeholder 3">
            <a:extLst>
              <a:ext uri="{FF2B5EF4-FFF2-40B4-BE49-F238E27FC236}">
                <a16:creationId xmlns:a16="http://schemas.microsoft.com/office/drawing/2014/main" id="{941541CE-90D8-46BF-9CBE-9DC1E5767E95}"/>
              </a:ext>
            </a:extLst>
          </p:cNvPr>
          <p:cNvSpPr txBox="1">
            <a:spLocks/>
          </p:cNvSpPr>
          <p:nvPr/>
        </p:nvSpPr>
        <p:spPr>
          <a:xfrm>
            <a:off x="5000684" y="6483352"/>
            <a:ext cx="27432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bg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893C5830-40F3-F04E-B2E3-10E6672BA8FF}" type="slidenum">
              <a:rPr kumimoji="0" lang="en-US" sz="1200" b="0" i="0" u="none" strike="noStrike" kern="1200" cap="none" spc="0" normalizeH="0" baseline="0" noProof="0" smtClean="0">
                <a:ln>
                  <a:noFill/>
                </a:ln>
                <a:solidFill>
                  <a:prstClr val="white"/>
                </a:solidFill>
                <a:effectLst/>
                <a:uLnTx/>
                <a:uFillTx/>
                <a:latin typeface="Arial" charset="0"/>
                <a:cs typeface="Arial" charset="0"/>
              </a:rPr>
              <a:pPr marL="0" marR="0" lvl="0" indent="0" algn="ct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white"/>
              </a:solidFill>
              <a:effectLst/>
              <a:uLnTx/>
              <a:uFillTx/>
              <a:latin typeface="Arial" charset="0"/>
              <a:cs typeface="Arial" charset="0"/>
            </a:endParaRPr>
          </a:p>
        </p:txBody>
      </p:sp>
      <p:grpSp>
        <p:nvGrpSpPr>
          <p:cNvPr id="6" name="Group 5">
            <a:extLst>
              <a:ext uri="{FF2B5EF4-FFF2-40B4-BE49-F238E27FC236}">
                <a16:creationId xmlns:a16="http://schemas.microsoft.com/office/drawing/2014/main" id="{AC03790A-6C2A-4148-A903-D1676C056A9C}"/>
              </a:ext>
            </a:extLst>
          </p:cNvPr>
          <p:cNvGrpSpPr/>
          <p:nvPr/>
        </p:nvGrpSpPr>
        <p:grpSpPr>
          <a:xfrm>
            <a:off x="138674" y="825455"/>
            <a:ext cx="4925457" cy="3761259"/>
            <a:chOff x="152400" y="76200"/>
            <a:chExt cx="4648200" cy="3505200"/>
          </a:xfrm>
        </p:grpSpPr>
        <p:sp>
          <p:nvSpPr>
            <p:cNvPr id="8" name="Rectangle 7">
              <a:extLst>
                <a:ext uri="{FF2B5EF4-FFF2-40B4-BE49-F238E27FC236}">
                  <a16:creationId xmlns:a16="http://schemas.microsoft.com/office/drawing/2014/main" id="{4E87D732-A345-4540-8BF2-0D7FD0045A06}"/>
                </a:ext>
              </a:extLst>
            </p:cNvPr>
            <p:cNvSpPr/>
            <p:nvPr/>
          </p:nvSpPr>
          <p:spPr>
            <a:xfrm>
              <a:off x="152400" y="76200"/>
              <a:ext cx="4648200" cy="3505200"/>
            </a:xfrm>
            <a:prstGeom prst="rect">
              <a:avLst/>
            </a:prstGeom>
            <a:solidFill>
              <a:sysClr val="window" lastClr="FFFFFF"/>
            </a:solidFill>
            <a:ln w="25400" cap="flat" cmpd="sng" algn="ctr">
              <a:noFill/>
              <a:prstDash val="solid"/>
            </a:ln>
            <a:effectLst/>
          </p:spPr>
          <p:txBody>
            <a:bodyPr rtlCol="0" anchor="ctr"/>
            <a:lstStyle/>
            <a:p>
              <a:pPr algn="ctr">
                <a:defRPr/>
              </a:pPr>
              <a:endParaRPr lang="en-US" kern="0">
                <a:solidFill>
                  <a:prstClr val="white"/>
                </a:solidFill>
                <a:ea typeface="Arial Unicode MS"/>
                <a:cs typeface="Arial Unicode MS"/>
              </a:endParaRPr>
            </a:p>
          </p:txBody>
        </p:sp>
        <p:pic>
          <p:nvPicPr>
            <p:cNvPr id="9" name="Picture 2">
              <a:extLst>
                <a:ext uri="{FF2B5EF4-FFF2-40B4-BE49-F238E27FC236}">
                  <a16:creationId xmlns:a16="http://schemas.microsoft.com/office/drawing/2014/main" id="{7D42CC30-2B54-4D91-987F-B0898E680BE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52400"/>
              <a:ext cx="4571999" cy="336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10" name="Picture 9">
            <a:extLst>
              <a:ext uri="{FF2B5EF4-FFF2-40B4-BE49-F238E27FC236}">
                <a16:creationId xmlns:a16="http://schemas.microsoft.com/office/drawing/2014/main" id="{5AE860E4-4C38-4E67-9444-2D3D041915A7}"/>
              </a:ext>
            </a:extLst>
          </p:cNvPr>
          <p:cNvPicPr>
            <a:picLocks noChangeAspect="1"/>
          </p:cNvPicPr>
          <p:nvPr/>
        </p:nvPicPr>
        <p:blipFill rotWithShape="1">
          <a:blip r:embed="rId3">
            <a:extLst>
              <a:ext uri="{28A0092B-C50C-407E-A947-70E740481C1C}">
                <a14:useLocalDpi xmlns:a14="http://schemas.microsoft.com/office/drawing/2010/main" val="0"/>
              </a:ext>
            </a:extLst>
          </a:blip>
          <a:srcRect b="7134"/>
          <a:stretch/>
        </p:blipFill>
        <p:spPr>
          <a:xfrm>
            <a:off x="7405747" y="825456"/>
            <a:ext cx="4440427" cy="5498228"/>
          </a:xfrm>
          <a:prstGeom prst="rect">
            <a:avLst/>
          </a:prstGeom>
          <a:scene3d>
            <a:camera prst="orthographicFront"/>
            <a:lightRig rig="threePt" dir="t"/>
          </a:scene3d>
          <a:sp3d>
            <a:bevelT/>
          </a:sp3d>
        </p:spPr>
      </p:pic>
      <p:sp>
        <p:nvSpPr>
          <p:cNvPr id="11" name="TextBox 10">
            <a:extLst>
              <a:ext uri="{FF2B5EF4-FFF2-40B4-BE49-F238E27FC236}">
                <a16:creationId xmlns:a16="http://schemas.microsoft.com/office/drawing/2014/main" id="{F458AC75-7982-4771-9047-772A9D694EB5}"/>
              </a:ext>
            </a:extLst>
          </p:cNvPr>
          <p:cNvSpPr txBox="1"/>
          <p:nvPr/>
        </p:nvSpPr>
        <p:spPr>
          <a:xfrm>
            <a:off x="48082" y="4643837"/>
            <a:ext cx="7189999" cy="2067233"/>
          </a:xfrm>
          <a:prstGeom prst="rect">
            <a:avLst/>
          </a:prstGeom>
          <a:noFill/>
        </p:spPr>
        <p:txBody>
          <a:bodyPr wrap="square" rtlCol="0">
            <a:spAutoFit/>
          </a:bodyPr>
          <a:lstStyle/>
          <a:p>
            <a:pPr>
              <a:lnSpc>
                <a:spcPts val="3000"/>
              </a:lnSpc>
            </a:pPr>
            <a:r>
              <a:rPr lang="en-US" sz="2600" b="1" spc="100" dirty="0">
                <a:solidFill>
                  <a:srgbClr val="A9DA74"/>
                </a:solidFill>
                <a:ea typeface="Arial Unicode MS"/>
                <a:cs typeface="Arial Unicode MS"/>
              </a:rPr>
              <a:t>The ILC QD0 R&amp;D magnet prototype cryostat is </a:t>
            </a:r>
            <a:r>
              <a:rPr lang="en-US" sz="2600" b="1" spc="130" dirty="0">
                <a:solidFill>
                  <a:srgbClr val="A9DA74"/>
                </a:solidFill>
                <a:ea typeface="Arial Unicode MS"/>
                <a:cs typeface="Arial Unicode MS"/>
              </a:rPr>
              <a:t>90% complete and almost ready for insertion</a:t>
            </a:r>
            <a:r>
              <a:rPr lang="en-US" sz="2600" b="1" spc="100" dirty="0">
                <a:solidFill>
                  <a:srgbClr val="A9DA74"/>
                </a:solidFill>
                <a:ea typeface="Arial Unicode MS"/>
                <a:cs typeface="Arial Unicode MS"/>
              </a:rPr>
              <a:t> of the magnet </a:t>
            </a:r>
            <a:r>
              <a:rPr lang="en-US" sz="2600" b="1" dirty="0">
                <a:solidFill>
                  <a:srgbClr val="A9DA74"/>
                </a:solidFill>
                <a:ea typeface="Arial Unicode MS"/>
                <a:cs typeface="Arial Unicode MS"/>
              </a:rPr>
              <a:t>coils on the “sled assembly.”</a:t>
            </a:r>
          </a:p>
          <a:p>
            <a:pPr>
              <a:lnSpc>
                <a:spcPts val="3000"/>
              </a:lnSpc>
              <a:spcBef>
                <a:spcPts val="400"/>
              </a:spcBef>
            </a:pPr>
            <a:r>
              <a:rPr lang="en-US" sz="2600" b="1" dirty="0">
                <a:solidFill>
                  <a:srgbClr val="C00000"/>
                </a:solidFill>
                <a:ea typeface="Arial Unicode MS"/>
                <a:cs typeface="Arial Unicode MS"/>
              </a:rPr>
              <a:t>Finishing the Magnet Cryostat was given higher priority than making the transfer line parts.</a:t>
            </a:r>
          </a:p>
        </p:txBody>
      </p:sp>
      <p:sp>
        <p:nvSpPr>
          <p:cNvPr id="12" name="TextBox 11">
            <a:extLst>
              <a:ext uri="{FF2B5EF4-FFF2-40B4-BE49-F238E27FC236}">
                <a16:creationId xmlns:a16="http://schemas.microsoft.com/office/drawing/2014/main" id="{5FBAC197-EDE8-4574-9E7F-EE933EC79009}"/>
              </a:ext>
            </a:extLst>
          </p:cNvPr>
          <p:cNvSpPr txBox="1"/>
          <p:nvPr/>
        </p:nvSpPr>
        <p:spPr>
          <a:xfrm>
            <a:off x="7171982" y="6349399"/>
            <a:ext cx="4869455" cy="400110"/>
          </a:xfrm>
          <a:prstGeom prst="rect">
            <a:avLst/>
          </a:prstGeom>
          <a:noFill/>
        </p:spPr>
        <p:txBody>
          <a:bodyPr wrap="square" rtlCol="0">
            <a:spAutoFit/>
          </a:bodyPr>
          <a:lstStyle/>
          <a:p>
            <a:pPr algn="r"/>
            <a:r>
              <a:rPr lang="en-US" sz="2000" b="1" i="1" spc="50" dirty="0">
                <a:solidFill>
                  <a:srgbClr val="FFC000"/>
                </a:solidFill>
                <a:latin typeface="Franklin Gothic Medium"/>
                <a:ea typeface="Arial Unicode MS"/>
                <a:cs typeface="Arial Unicode MS"/>
              </a:rPr>
              <a:t>ILC QD0 R&amp;D Magnet Cryostat Assembly</a:t>
            </a:r>
          </a:p>
        </p:txBody>
      </p:sp>
      <p:sp>
        <p:nvSpPr>
          <p:cNvPr id="13" name="Rectangle 12">
            <a:extLst>
              <a:ext uri="{FF2B5EF4-FFF2-40B4-BE49-F238E27FC236}">
                <a16:creationId xmlns:a16="http://schemas.microsoft.com/office/drawing/2014/main" id="{6CD23B09-5D87-4B23-A1D9-C3CF0A43512B}"/>
              </a:ext>
            </a:extLst>
          </p:cNvPr>
          <p:cNvSpPr/>
          <p:nvPr/>
        </p:nvSpPr>
        <p:spPr>
          <a:xfrm>
            <a:off x="169556" y="4095734"/>
            <a:ext cx="1290161" cy="461665"/>
          </a:xfrm>
          <a:prstGeom prst="rect">
            <a:avLst/>
          </a:prstGeom>
          <a:solidFill>
            <a:srgbClr val="000000">
              <a:alpha val="10196"/>
            </a:srgbClr>
          </a:solid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400" b="1" i="1" u="none" strike="noStrike" kern="0" cap="none" spc="50" normalizeH="0" baseline="0" noProof="0" dirty="0">
                <a:ln>
                  <a:noFill/>
                </a:ln>
                <a:solidFill>
                  <a:srgbClr val="FF9900"/>
                </a:solidFill>
                <a:effectLst/>
                <a:uLnTx/>
                <a:uFillTx/>
                <a:latin typeface="Franklin Gothic Medium"/>
                <a:ea typeface="Arial Unicode MS"/>
                <a:cs typeface="Arial Unicode MS"/>
              </a:rPr>
              <a:t>ILC QD0</a:t>
            </a:r>
            <a:endParaRPr kumimoji="0" lang="en-US" sz="2400" b="0" i="0" u="none" strike="noStrike" kern="0" cap="none" spc="0" normalizeH="0" baseline="0" noProof="0" dirty="0">
              <a:ln>
                <a:noFill/>
              </a:ln>
              <a:solidFill>
                <a:srgbClr val="FF9900"/>
              </a:solidFill>
              <a:effectLst/>
              <a:uLnTx/>
              <a:uFillTx/>
            </a:endParaRPr>
          </a:p>
        </p:txBody>
      </p:sp>
      <p:sp>
        <p:nvSpPr>
          <p:cNvPr id="14" name="Arrow: Right 13">
            <a:extLst>
              <a:ext uri="{FF2B5EF4-FFF2-40B4-BE49-F238E27FC236}">
                <a16:creationId xmlns:a16="http://schemas.microsoft.com/office/drawing/2014/main" id="{1B06CCA2-64E0-4B57-95E9-AF114D790A37}"/>
              </a:ext>
            </a:extLst>
          </p:cNvPr>
          <p:cNvSpPr/>
          <p:nvPr/>
        </p:nvSpPr>
        <p:spPr>
          <a:xfrm>
            <a:off x="5352349" y="1433340"/>
            <a:ext cx="1707572" cy="2545487"/>
          </a:xfrm>
          <a:prstGeom prst="rightArrow">
            <a:avLst/>
          </a:prstGeom>
          <a:solidFill>
            <a:sysClr val="windowText" lastClr="000000"/>
          </a:solidFill>
          <a:ln w="28575" cap="flat" cmpd="sng" algn="ctr">
            <a:solidFill>
              <a:srgbClr val="FFC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15" name="TextBox 14">
            <a:extLst>
              <a:ext uri="{FF2B5EF4-FFF2-40B4-BE49-F238E27FC236}">
                <a16:creationId xmlns:a16="http://schemas.microsoft.com/office/drawing/2014/main" id="{81F1B78C-E0C7-406F-A17F-9F593C81789F}"/>
              </a:ext>
            </a:extLst>
          </p:cNvPr>
          <p:cNvSpPr txBox="1"/>
          <p:nvPr/>
        </p:nvSpPr>
        <p:spPr>
          <a:xfrm>
            <a:off x="7602833" y="978159"/>
            <a:ext cx="1920546" cy="523220"/>
          </a:xfrm>
          <a:prstGeom prst="rect">
            <a:avLst/>
          </a:prstGeom>
          <a:solidFill>
            <a:sysClr val="window" lastClr="FFFFFF">
              <a:alpha val="50196"/>
            </a:sysClr>
          </a:solidFill>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800" b="1" i="0" u="none" strike="noStrike" kern="0" cap="none" spc="0" normalizeH="0" baseline="0" noProof="0" dirty="0">
                <a:ln>
                  <a:noFill/>
                </a:ln>
                <a:solidFill>
                  <a:srgbClr val="95026B"/>
                </a:solidFill>
                <a:effectLst/>
                <a:uLnTx/>
                <a:uFillTx/>
              </a:rPr>
              <a:t>2014 Status</a:t>
            </a:r>
          </a:p>
        </p:txBody>
      </p:sp>
    </p:spTree>
    <p:extLst>
      <p:ext uri="{BB962C8B-B14F-4D97-AF65-F5344CB8AC3E}">
        <p14:creationId xmlns:p14="http://schemas.microsoft.com/office/powerpoint/2010/main" val="1721782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65D3A31-79D8-4ECF-814B-33B0D662B0E5}"/>
              </a:ext>
            </a:extLst>
          </p:cNvPr>
          <p:cNvSpPr txBox="1"/>
          <p:nvPr/>
        </p:nvSpPr>
        <p:spPr>
          <a:xfrm>
            <a:off x="10609384" y="6519446"/>
            <a:ext cx="1236785" cy="323165"/>
          </a:xfrm>
          <a:prstGeom prst="rect">
            <a:avLst/>
          </a:prstGeom>
          <a:noFill/>
        </p:spPr>
        <p:txBody>
          <a:bodyPr wrap="square" rtlCol="0">
            <a:spAutoFit/>
          </a:bodyPr>
          <a:lstStyle/>
          <a:p>
            <a:r>
              <a:rPr lang="en-US" sz="1500" i="1" spc="100" dirty="0">
                <a:latin typeface="Arial Black" panose="020B0A04020102020204" pitchFamily="34" charset="0"/>
              </a:rPr>
              <a:t>ATRO</a:t>
            </a:r>
          </a:p>
        </p:txBody>
      </p:sp>
      <p:sp>
        <p:nvSpPr>
          <p:cNvPr id="4" name="Slide Number Placeholder 3">
            <a:extLst>
              <a:ext uri="{FF2B5EF4-FFF2-40B4-BE49-F238E27FC236}">
                <a16:creationId xmlns:a16="http://schemas.microsoft.com/office/drawing/2014/main" id="{C6CDCF38-7BAC-421F-A686-C66DDC339DC2}"/>
              </a:ext>
            </a:extLst>
          </p:cNvPr>
          <p:cNvSpPr txBox="1">
            <a:spLocks/>
          </p:cNvSpPr>
          <p:nvPr/>
        </p:nvSpPr>
        <p:spPr>
          <a:xfrm>
            <a:off x="5000684" y="6483352"/>
            <a:ext cx="27432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bg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893C5830-40F3-F04E-B2E3-10E6672BA8FF}" type="slidenum">
              <a:rPr kumimoji="0" lang="en-US" sz="1200" b="0" i="0" u="none" strike="noStrike" kern="1200" cap="none" spc="0" normalizeH="0" baseline="0" noProof="0" smtClean="0">
                <a:ln>
                  <a:noFill/>
                </a:ln>
                <a:solidFill>
                  <a:prstClr val="white"/>
                </a:solidFill>
                <a:effectLst/>
                <a:uLnTx/>
                <a:uFillTx/>
                <a:latin typeface="Arial" charset="0"/>
                <a:cs typeface="Arial" charset="0"/>
              </a:rPr>
              <a:pPr marL="0" marR="0" lvl="0" indent="0" algn="ct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white"/>
              </a:solidFill>
              <a:effectLst/>
              <a:uLnTx/>
              <a:uFillTx/>
              <a:latin typeface="Arial" charset="0"/>
              <a:cs typeface="Arial" charset="0"/>
            </a:endParaRPr>
          </a:p>
        </p:txBody>
      </p:sp>
      <p:sp>
        <p:nvSpPr>
          <p:cNvPr id="5" name="Title 4">
            <a:extLst>
              <a:ext uri="{FF2B5EF4-FFF2-40B4-BE49-F238E27FC236}">
                <a16:creationId xmlns:a16="http://schemas.microsoft.com/office/drawing/2014/main" id="{0F46F309-90A6-4F5B-9D33-B4F1215DA717}"/>
              </a:ext>
            </a:extLst>
          </p:cNvPr>
          <p:cNvSpPr txBox="1">
            <a:spLocks/>
          </p:cNvSpPr>
          <p:nvPr/>
        </p:nvSpPr>
        <p:spPr>
          <a:xfrm>
            <a:off x="0" y="13576"/>
            <a:ext cx="12192000" cy="964583"/>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rgbClr val="30519D"/>
                </a:solidFill>
                <a:latin typeface="Arial" charset="0"/>
                <a:ea typeface="Arial" charset="0"/>
                <a:cs typeface="Arial" charset="0"/>
              </a:defRPr>
            </a:lvl1pPr>
          </a:lstStyle>
          <a:p>
            <a:pPr marL="0" marR="0" lvl="0" indent="0" algn="ctr" defTabSz="914400" rtl="0" eaLnBrk="1" fontAlgn="auto" latinLnBrk="0" hangingPunct="1">
              <a:lnSpc>
                <a:spcPct val="95000"/>
              </a:lnSpc>
              <a:spcBef>
                <a:spcPct val="0"/>
              </a:spcBef>
              <a:spcAft>
                <a:spcPts val="0"/>
              </a:spcAft>
              <a:buClrTx/>
              <a:buSzTx/>
              <a:buFontTx/>
              <a:buNone/>
              <a:tabLst/>
              <a:defRPr/>
            </a:pPr>
            <a:r>
              <a:rPr kumimoji="0" lang="en-US" sz="4800" b="0" i="0" u="none" strike="noStrike" kern="1200" cap="none" spc="100" normalizeH="0" baseline="0" noProof="0">
                <a:ln>
                  <a:noFill/>
                </a:ln>
                <a:solidFill>
                  <a:srgbClr val="FFFFCC"/>
                </a:solidFill>
                <a:effectLst/>
                <a:uLnTx/>
                <a:uFillTx/>
                <a:latin typeface="Arial" charset="0"/>
                <a:cs typeface="Arial" charset="0"/>
              </a:rPr>
              <a:t>ILC QD0 R&amp;D Service Cryostat Review</a:t>
            </a:r>
            <a:endParaRPr kumimoji="0" lang="en-US" sz="4800" b="0" i="0" u="none" strike="noStrike" kern="1200" cap="none" spc="100" normalizeH="0" baseline="0" noProof="0" dirty="0">
              <a:ln>
                <a:noFill/>
              </a:ln>
              <a:solidFill>
                <a:srgbClr val="FFFFCC"/>
              </a:solidFill>
              <a:effectLst/>
              <a:uLnTx/>
              <a:uFillTx/>
              <a:latin typeface="Arial" charset="0"/>
              <a:cs typeface="Arial" charset="0"/>
            </a:endParaRPr>
          </a:p>
        </p:txBody>
      </p:sp>
      <p:sp>
        <p:nvSpPr>
          <p:cNvPr id="6" name="TextBox 5">
            <a:extLst>
              <a:ext uri="{FF2B5EF4-FFF2-40B4-BE49-F238E27FC236}">
                <a16:creationId xmlns:a16="http://schemas.microsoft.com/office/drawing/2014/main" id="{13D5F3D0-2786-41DA-894F-2E2960D5FAD1}"/>
              </a:ext>
            </a:extLst>
          </p:cNvPr>
          <p:cNvSpPr txBox="1"/>
          <p:nvPr/>
        </p:nvSpPr>
        <p:spPr>
          <a:xfrm>
            <a:off x="355115" y="6126283"/>
            <a:ext cx="4572000" cy="677108"/>
          </a:xfrm>
          <a:prstGeom prst="rect">
            <a:avLst/>
          </a:prstGeom>
          <a:noFill/>
        </p:spPr>
        <p:txBody>
          <a:bodyPr wrap="square" rtlCol="0">
            <a:spAutoFit/>
          </a:bodyPr>
          <a:lstStyle/>
          <a:p>
            <a:r>
              <a:rPr lang="en-US" sz="1900" i="1" dirty="0">
                <a:solidFill>
                  <a:srgbClr val="FFC000"/>
                </a:solidFill>
                <a:latin typeface="Franklin Gothic Medium"/>
              </a:rPr>
              <a:t>ILC Service Cryostat undergoing final leak testing before assembly with outer vessel.</a:t>
            </a:r>
          </a:p>
        </p:txBody>
      </p:sp>
      <p:pic>
        <p:nvPicPr>
          <p:cNvPr id="8" name="Picture 7">
            <a:extLst>
              <a:ext uri="{FF2B5EF4-FFF2-40B4-BE49-F238E27FC236}">
                <a16:creationId xmlns:a16="http://schemas.microsoft.com/office/drawing/2014/main" id="{2EA09E48-2AD6-44D5-9F6A-745186F2BB2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00209" y="788040"/>
            <a:ext cx="4193381" cy="4161560"/>
          </a:xfrm>
          <a:prstGeom prst="rect">
            <a:avLst/>
          </a:prstGeom>
        </p:spPr>
      </p:pic>
      <p:sp>
        <p:nvSpPr>
          <p:cNvPr id="9" name="TextBox 8">
            <a:extLst>
              <a:ext uri="{FF2B5EF4-FFF2-40B4-BE49-F238E27FC236}">
                <a16:creationId xmlns:a16="http://schemas.microsoft.com/office/drawing/2014/main" id="{9C5F1D57-F188-4275-B765-01631474748D}"/>
              </a:ext>
            </a:extLst>
          </p:cNvPr>
          <p:cNvSpPr txBox="1"/>
          <p:nvPr/>
        </p:nvSpPr>
        <p:spPr>
          <a:xfrm>
            <a:off x="7843273" y="699923"/>
            <a:ext cx="3886200" cy="1131079"/>
          </a:xfrm>
          <a:prstGeom prst="rect">
            <a:avLst/>
          </a:prstGeom>
          <a:noFill/>
        </p:spPr>
        <p:txBody>
          <a:bodyPr wrap="square" rtlCol="0">
            <a:spAutoFit/>
          </a:bodyPr>
          <a:lstStyle/>
          <a:p>
            <a:pPr algn="r">
              <a:lnSpc>
                <a:spcPts val="2700"/>
              </a:lnSpc>
            </a:pPr>
            <a:r>
              <a:rPr lang="en-US" sz="2400" dirty="0">
                <a:solidFill>
                  <a:srgbClr val="F07F09">
                    <a:lumMod val="60000"/>
                    <a:lumOff val="40000"/>
                  </a:srgbClr>
                </a:solidFill>
                <a:latin typeface="Franklin Gothic Medium" panose="020B0603020102020204" pitchFamily="34" charset="0"/>
              </a:rPr>
              <a:t>Final assembly of the R&amp;D </a:t>
            </a:r>
            <a:r>
              <a:rPr lang="en-US" sz="2400" dirty="0">
                <a:solidFill>
                  <a:srgbClr val="F07F09">
                    <a:lumMod val="60000"/>
                    <a:lumOff val="40000"/>
                  </a:srgbClr>
                </a:solidFill>
                <a:latin typeface="Franklin Gothic Medium"/>
              </a:rPr>
              <a:t>Service Cryostat</a:t>
            </a:r>
          </a:p>
          <a:p>
            <a:pPr algn="r">
              <a:lnSpc>
                <a:spcPts val="2700"/>
              </a:lnSpc>
            </a:pPr>
            <a:r>
              <a:rPr lang="en-US" sz="2400" dirty="0">
                <a:solidFill>
                  <a:srgbClr val="F07F09">
                    <a:lumMod val="60000"/>
                    <a:lumOff val="40000"/>
                  </a:srgbClr>
                </a:solidFill>
                <a:latin typeface="Franklin Gothic Medium"/>
              </a:rPr>
              <a:t>was proceeding.</a:t>
            </a:r>
          </a:p>
        </p:txBody>
      </p:sp>
      <p:sp>
        <p:nvSpPr>
          <p:cNvPr id="10" name="TextBox 9">
            <a:extLst>
              <a:ext uri="{FF2B5EF4-FFF2-40B4-BE49-F238E27FC236}">
                <a16:creationId xmlns:a16="http://schemas.microsoft.com/office/drawing/2014/main" id="{B9345562-27B8-4B8A-A48E-81F52B656A2D}"/>
              </a:ext>
            </a:extLst>
          </p:cNvPr>
          <p:cNvSpPr txBox="1"/>
          <p:nvPr/>
        </p:nvSpPr>
        <p:spPr>
          <a:xfrm>
            <a:off x="8601527" y="1949663"/>
            <a:ext cx="3200400" cy="1477328"/>
          </a:xfrm>
          <a:prstGeom prst="rect">
            <a:avLst/>
          </a:prstGeom>
          <a:noFill/>
        </p:spPr>
        <p:txBody>
          <a:bodyPr wrap="square" rtlCol="0">
            <a:spAutoFit/>
          </a:bodyPr>
          <a:lstStyle/>
          <a:p>
            <a:pPr algn="r">
              <a:lnSpc>
                <a:spcPts val="2700"/>
              </a:lnSpc>
            </a:pPr>
            <a:r>
              <a:rPr lang="en-US" sz="2400" dirty="0">
                <a:solidFill>
                  <a:srgbClr val="00B050"/>
                </a:solidFill>
                <a:latin typeface="Franklin Gothic Medium"/>
              </a:rPr>
              <a:t>Plan was to test it using a dummy heat load attached to where the transfer line exists.</a:t>
            </a:r>
          </a:p>
        </p:txBody>
      </p:sp>
      <p:sp>
        <p:nvSpPr>
          <p:cNvPr id="11" name="TextBox 10">
            <a:extLst>
              <a:ext uri="{FF2B5EF4-FFF2-40B4-BE49-F238E27FC236}">
                <a16:creationId xmlns:a16="http://schemas.microsoft.com/office/drawing/2014/main" id="{4385CA7F-1351-428C-A9C2-E6131F61EA63}"/>
              </a:ext>
            </a:extLst>
          </p:cNvPr>
          <p:cNvSpPr txBox="1"/>
          <p:nvPr/>
        </p:nvSpPr>
        <p:spPr>
          <a:xfrm>
            <a:off x="7364039" y="4300600"/>
            <a:ext cx="4437888" cy="2516073"/>
          </a:xfrm>
          <a:prstGeom prst="rect">
            <a:avLst/>
          </a:prstGeom>
          <a:noFill/>
        </p:spPr>
        <p:txBody>
          <a:bodyPr wrap="square" rtlCol="0">
            <a:spAutoFit/>
          </a:bodyPr>
          <a:lstStyle/>
          <a:p>
            <a:pPr algn="r">
              <a:lnSpc>
                <a:spcPts val="2700"/>
              </a:lnSpc>
            </a:pPr>
            <a:r>
              <a:rPr lang="en-US" sz="2400" spc="70" dirty="0">
                <a:solidFill>
                  <a:srgbClr val="00B0F0"/>
                </a:solidFill>
                <a:latin typeface="Franklin Gothic Medium"/>
              </a:rPr>
              <a:t>We wanted to mount</a:t>
            </a:r>
          </a:p>
          <a:p>
            <a:pPr algn="r">
              <a:lnSpc>
                <a:spcPts val="2700"/>
              </a:lnSpc>
            </a:pPr>
            <a:r>
              <a:rPr lang="en-US" sz="2400" dirty="0">
                <a:solidFill>
                  <a:srgbClr val="00B0F0"/>
                </a:solidFill>
                <a:latin typeface="Franklin Gothic Medium"/>
              </a:rPr>
              <a:t> a geophone alongside</a:t>
            </a:r>
          </a:p>
          <a:p>
            <a:pPr algn="r">
              <a:lnSpc>
                <a:spcPts val="2700"/>
              </a:lnSpc>
            </a:pPr>
            <a:r>
              <a:rPr lang="en-US" sz="2400" dirty="0">
                <a:solidFill>
                  <a:srgbClr val="00B0F0"/>
                </a:solidFill>
                <a:latin typeface="Franklin Gothic Medium"/>
              </a:rPr>
              <a:t> the dummy load to characterize</a:t>
            </a:r>
          </a:p>
          <a:p>
            <a:pPr>
              <a:lnSpc>
                <a:spcPts val="2700"/>
              </a:lnSpc>
            </a:pPr>
            <a:r>
              <a:rPr lang="en-US" sz="2400" dirty="0">
                <a:solidFill>
                  <a:srgbClr val="00B0F0"/>
                </a:solidFill>
                <a:latin typeface="Franklin Gothic Medium"/>
              </a:rPr>
              <a:t>  sources of vibration.</a:t>
            </a:r>
          </a:p>
          <a:p>
            <a:pPr>
              <a:lnSpc>
                <a:spcPts val="2700"/>
              </a:lnSpc>
            </a:pPr>
            <a:r>
              <a:rPr lang="en-US" sz="2400" dirty="0">
                <a:solidFill>
                  <a:srgbClr val="9F2936">
                    <a:lumMod val="60000"/>
                    <a:lumOff val="40000"/>
                  </a:srgbClr>
                </a:solidFill>
                <a:latin typeface="Franklin Gothic Medium"/>
              </a:rPr>
              <a:t> </a:t>
            </a:r>
            <a:r>
              <a:rPr lang="en-US" sz="2400" dirty="0">
                <a:solidFill>
                  <a:srgbClr val="FF0000"/>
                </a:solidFill>
                <a:latin typeface="Franklin Gothic Medium"/>
              </a:rPr>
              <a:t>Transfer line parts drawings do</a:t>
            </a:r>
          </a:p>
          <a:p>
            <a:pPr>
              <a:lnSpc>
                <a:spcPts val="2700"/>
              </a:lnSpc>
            </a:pPr>
            <a:r>
              <a:rPr lang="en-US" sz="2400" dirty="0">
                <a:solidFill>
                  <a:srgbClr val="FF0000"/>
                </a:solidFill>
                <a:latin typeface="Franklin Gothic Medium"/>
              </a:rPr>
              <a:t> exist but all work has remained</a:t>
            </a:r>
          </a:p>
          <a:p>
            <a:pPr>
              <a:lnSpc>
                <a:spcPts val="2700"/>
              </a:lnSpc>
            </a:pPr>
            <a:r>
              <a:rPr lang="en-US" sz="2400" dirty="0">
                <a:solidFill>
                  <a:srgbClr val="FF0000"/>
                </a:solidFill>
                <a:latin typeface="Franklin Gothic Medium"/>
              </a:rPr>
              <a:t> stopped due to lack of funding.</a:t>
            </a:r>
          </a:p>
        </p:txBody>
      </p:sp>
      <p:pic>
        <p:nvPicPr>
          <p:cNvPr id="12" name="Picture 11">
            <a:extLst>
              <a:ext uri="{FF2B5EF4-FFF2-40B4-BE49-F238E27FC236}">
                <a16:creationId xmlns:a16="http://schemas.microsoft.com/office/drawing/2014/main" id="{A1077AED-93A8-49F3-9971-7922C126A20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6839" y="788041"/>
            <a:ext cx="3980969" cy="5307959"/>
          </a:xfrm>
          <a:prstGeom prst="rect">
            <a:avLst/>
          </a:prstGeom>
          <a:scene3d>
            <a:camera prst="orthographicFront"/>
            <a:lightRig rig="threePt" dir="t"/>
          </a:scene3d>
          <a:sp3d>
            <a:bevelT/>
          </a:sp3d>
        </p:spPr>
      </p:pic>
      <p:pic>
        <p:nvPicPr>
          <p:cNvPr id="13" name="Picture 2">
            <a:extLst>
              <a:ext uri="{FF2B5EF4-FFF2-40B4-BE49-F238E27FC236}">
                <a16:creationId xmlns:a16="http://schemas.microsoft.com/office/drawing/2014/main" id="{FCF3B911-707A-4211-A8A5-255BBB8B8FD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81899" y="799057"/>
            <a:ext cx="1478166" cy="17663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Arrow: Right 13">
            <a:extLst>
              <a:ext uri="{FF2B5EF4-FFF2-40B4-BE49-F238E27FC236}">
                <a16:creationId xmlns:a16="http://schemas.microsoft.com/office/drawing/2014/main" id="{814E131B-186C-4186-94DA-E6AD16A161BA}"/>
              </a:ext>
            </a:extLst>
          </p:cNvPr>
          <p:cNvSpPr/>
          <p:nvPr/>
        </p:nvSpPr>
        <p:spPr>
          <a:xfrm flipH="1">
            <a:off x="5164746" y="2169276"/>
            <a:ext cx="1707572" cy="2545487"/>
          </a:xfrm>
          <a:prstGeom prst="rightArrow">
            <a:avLst/>
          </a:prstGeom>
          <a:solidFill>
            <a:sysClr val="windowText" lastClr="000000"/>
          </a:solidFill>
          <a:ln w="28575" cap="flat" cmpd="sng" algn="ctr">
            <a:solidFill>
              <a:srgbClr val="FFC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15" name="TextBox 14">
            <a:extLst>
              <a:ext uri="{FF2B5EF4-FFF2-40B4-BE49-F238E27FC236}">
                <a16:creationId xmlns:a16="http://schemas.microsoft.com/office/drawing/2014/main" id="{7F5B5234-C735-4513-9432-9A15BB87DEFC}"/>
              </a:ext>
            </a:extLst>
          </p:cNvPr>
          <p:cNvSpPr txBox="1"/>
          <p:nvPr/>
        </p:nvSpPr>
        <p:spPr>
          <a:xfrm>
            <a:off x="2568412" y="5472338"/>
            <a:ext cx="1920546" cy="523220"/>
          </a:xfrm>
          <a:prstGeom prst="rect">
            <a:avLst/>
          </a:prstGeom>
          <a:solidFill>
            <a:srgbClr val="FFFFFF">
              <a:alpha val="50196"/>
            </a:srgbClr>
          </a:solidFill>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800" b="1" i="0" u="none" strike="noStrike" kern="0" cap="none" spc="0" normalizeH="0" baseline="0" noProof="0" dirty="0">
                <a:ln>
                  <a:noFill/>
                </a:ln>
                <a:solidFill>
                  <a:srgbClr val="95026B"/>
                </a:solidFill>
                <a:effectLst/>
                <a:uLnTx/>
                <a:uFillTx/>
              </a:rPr>
              <a:t>2014 Status</a:t>
            </a:r>
          </a:p>
        </p:txBody>
      </p:sp>
    </p:spTree>
    <p:extLst>
      <p:ext uri="{BB962C8B-B14F-4D97-AF65-F5344CB8AC3E}">
        <p14:creationId xmlns:p14="http://schemas.microsoft.com/office/powerpoint/2010/main" val="34707596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8A38634-6CFE-9947-8EE6-5E29D363CD0D}"/>
              </a:ext>
            </a:extLst>
          </p:cNvPr>
          <p:cNvSpPr>
            <a:spLocks noGrp="1"/>
          </p:cNvSpPr>
          <p:nvPr>
            <p:ph type="sldNum" sz="quarter" idx="12"/>
          </p:nvPr>
        </p:nvSpPr>
        <p:spPr/>
        <p:txBody>
          <a:bodyPr/>
          <a:lstStyle/>
          <a:p>
            <a:fld id="{716D9922-87B3-6043-9531-5184EA303DC1}" type="slidenum">
              <a:rPr lang="en-US" smtClean="0"/>
              <a:t>9</a:t>
            </a:fld>
            <a:endParaRPr lang="en-US"/>
          </a:p>
        </p:txBody>
      </p:sp>
      <p:sp>
        <p:nvSpPr>
          <p:cNvPr id="2" name="TextBox 1">
            <a:extLst>
              <a:ext uri="{FF2B5EF4-FFF2-40B4-BE49-F238E27FC236}">
                <a16:creationId xmlns:a16="http://schemas.microsoft.com/office/drawing/2014/main" id="{765D3A31-79D8-4ECF-814B-33B0D662B0E5}"/>
              </a:ext>
            </a:extLst>
          </p:cNvPr>
          <p:cNvSpPr txBox="1"/>
          <p:nvPr/>
        </p:nvSpPr>
        <p:spPr>
          <a:xfrm>
            <a:off x="10609384" y="6519446"/>
            <a:ext cx="1236785" cy="323165"/>
          </a:xfrm>
          <a:prstGeom prst="rect">
            <a:avLst/>
          </a:prstGeom>
          <a:noFill/>
        </p:spPr>
        <p:txBody>
          <a:bodyPr wrap="square" rtlCol="0">
            <a:spAutoFit/>
          </a:bodyPr>
          <a:lstStyle/>
          <a:p>
            <a:r>
              <a:rPr lang="en-US" sz="1500" i="1" spc="100" dirty="0">
                <a:latin typeface="Arial Black" panose="020B0A04020102020204" pitchFamily="34" charset="0"/>
              </a:rPr>
              <a:t>ATRO</a:t>
            </a:r>
          </a:p>
        </p:txBody>
      </p:sp>
      <p:sp>
        <p:nvSpPr>
          <p:cNvPr id="4" name="Rectangle 3">
            <a:extLst>
              <a:ext uri="{FF2B5EF4-FFF2-40B4-BE49-F238E27FC236}">
                <a16:creationId xmlns:a16="http://schemas.microsoft.com/office/drawing/2014/main" id="{77FAC1DD-1285-4ABF-8EC4-D11A8763BA6A}"/>
              </a:ext>
            </a:extLst>
          </p:cNvPr>
          <p:cNvSpPr/>
          <p:nvPr/>
        </p:nvSpPr>
        <p:spPr>
          <a:xfrm>
            <a:off x="76309" y="1953084"/>
            <a:ext cx="5310511" cy="3431407"/>
          </a:xfrm>
          <a:prstGeom prst="rect">
            <a:avLst/>
          </a:prstGeom>
          <a:solidFill>
            <a:sysClr val="window" lastClr="FFFFFF"/>
          </a:solidFill>
          <a:ln w="12700" cap="flat" cmpd="sng" algn="ctr">
            <a:solidFill>
              <a:srgbClr val="4472C4">
                <a:shade val="50000"/>
              </a:srgbClr>
            </a:soli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ndParaRPr>
          </a:p>
        </p:txBody>
      </p:sp>
      <p:grpSp>
        <p:nvGrpSpPr>
          <p:cNvPr id="5" name="Group 4">
            <a:extLst>
              <a:ext uri="{FF2B5EF4-FFF2-40B4-BE49-F238E27FC236}">
                <a16:creationId xmlns:a16="http://schemas.microsoft.com/office/drawing/2014/main" id="{B14E3E37-D2BB-46E7-ADD6-3BF97C88FF04}"/>
              </a:ext>
            </a:extLst>
          </p:cNvPr>
          <p:cNvGrpSpPr/>
          <p:nvPr/>
        </p:nvGrpSpPr>
        <p:grpSpPr>
          <a:xfrm>
            <a:off x="949446" y="2888202"/>
            <a:ext cx="4334005" cy="837223"/>
            <a:chOff x="926926" y="2848442"/>
            <a:chExt cx="4334005" cy="837223"/>
          </a:xfrm>
        </p:grpSpPr>
        <p:grpSp>
          <p:nvGrpSpPr>
            <p:cNvPr id="6" name="Group 5">
              <a:extLst>
                <a:ext uri="{FF2B5EF4-FFF2-40B4-BE49-F238E27FC236}">
                  <a16:creationId xmlns:a16="http://schemas.microsoft.com/office/drawing/2014/main" id="{F6A75942-C6F6-44EE-8740-720408F3ED72}"/>
                </a:ext>
              </a:extLst>
            </p:cNvPr>
            <p:cNvGrpSpPr/>
            <p:nvPr/>
          </p:nvGrpSpPr>
          <p:grpSpPr>
            <a:xfrm>
              <a:off x="926926" y="2888962"/>
              <a:ext cx="4334005" cy="796703"/>
              <a:chOff x="801666" y="2143664"/>
              <a:chExt cx="4334005" cy="796703"/>
            </a:xfrm>
          </p:grpSpPr>
          <p:sp>
            <p:nvSpPr>
              <p:cNvPr id="10" name="Rectangle 9">
                <a:extLst>
                  <a:ext uri="{FF2B5EF4-FFF2-40B4-BE49-F238E27FC236}">
                    <a16:creationId xmlns:a16="http://schemas.microsoft.com/office/drawing/2014/main" id="{D8A70DE9-D2AF-4BD8-9C48-ADBE2ABCB570}"/>
                  </a:ext>
                </a:extLst>
              </p:cNvPr>
              <p:cNvSpPr/>
              <p:nvPr/>
            </p:nvSpPr>
            <p:spPr>
              <a:xfrm>
                <a:off x="1459282" y="2424381"/>
                <a:ext cx="2993720" cy="118998"/>
              </a:xfrm>
              <a:prstGeom prst="rect">
                <a:avLst/>
              </a:prstGeom>
              <a:solidFill>
                <a:srgbClr val="4472C4">
                  <a:lumMod val="60000"/>
                  <a:lumOff val="40000"/>
                  <a:alpha val="50196"/>
                </a:srgbClr>
              </a:solidFill>
              <a:ln w="19050" cap="flat" cmpd="sng" algn="ctr">
                <a:solidFill>
                  <a:srgbClr val="4472C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pic>
            <p:nvPicPr>
              <p:cNvPr id="11" name="Picture 10" descr="A picture containing text&#10;&#10;Description automatically generated">
                <a:extLst>
                  <a:ext uri="{FF2B5EF4-FFF2-40B4-BE49-F238E27FC236}">
                    <a16:creationId xmlns:a16="http://schemas.microsoft.com/office/drawing/2014/main" id="{A7F2CB32-7A93-4522-8045-FC46EF61EE6B}"/>
                  </a:ext>
                </a:extLst>
              </p:cNvPr>
              <p:cNvPicPr>
                <a:picLocks noChangeAspect="1"/>
              </p:cNvPicPr>
              <p:nvPr/>
            </p:nvPicPr>
            <p:blipFill>
              <a:blip r:embed="rId2"/>
              <a:stretch>
                <a:fillRect/>
              </a:stretch>
            </p:blipFill>
            <p:spPr>
              <a:xfrm>
                <a:off x="4457766" y="2169785"/>
                <a:ext cx="632145" cy="770582"/>
              </a:xfrm>
              <a:prstGeom prst="rect">
                <a:avLst/>
              </a:prstGeom>
            </p:spPr>
          </p:pic>
          <p:pic>
            <p:nvPicPr>
              <p:cNvPr id="12" name="Picture 11" descr="A picture containing text&#10;&#10;Description automatically generated">
                <a:extLst>
                  <a:ext uri="{FF2B5EF4-FFF2-40B4-BE49-F238E27FC236}">
                    <a16:creationId xmlns:a16="http://schemas.microsoft.com/office/drawing/2014/main" id="{BA8C362C-8BDB-42A6-A4EF-504058117C71}"/>
                  </a:ext>
                </a:extLst>
              </p:cNvPr>
              <p:cNvPicPr>
                <a:picLocks noChangeAspect="1"/>
              </p:cNvPicPr>
              <p:nvPr/>
            </p:nvPicPr>
            <p:blipFill>
              <a:blip r:embed="rId2"/>
              <a:stretch>
                <a:fillRect/>
              </a:stretch>
            </p:blipFill>
            <p:spPr>
              <a:xfrm>
                <a:off x="809606" y="2168197"/>
                <a:ext cx="632145" cy="770582"/>
              </a:xfrm>
              <a:prstGeom prst="rect">
                <a:avLst/>
              </a:prstGeom>
            </p:spPr>
          </p:pic>
          <p:sp>
            <p:nvSpPr>
              <p:cNvPr id="13" name="Rectangle 12">
                <a:extLst>
                  <a:ext uri="{FF2B5EF4-FFF2-40B4-BE49-F238E27FC236}">
                    <a16:creationId xmlns:a16="http://schemas.microsoft.com/office/drawing/2014/main" id="{7F0AA553-D02E-4272-B73F-B878CF364497}"/>
                  </a:ext>
                </a:extLst>
              </p:cNvPr>
              <p:cNvSpPr/>
              <p:nvPr/>
            </p:nvSpPr>
            <p:spPr>
              <a:xfrm>
                <a:off x="1459282" y="2243350"/>
                <a:ext cx="2993720" cy="481061"/>
              </a:xfrm>
              <a:prstGeom prst="rect">
                <a:avLst/>
              </a:prstGeom>
              <a:solidFill>
                <a:srgbClr val="BB763D">
                  <a:alpha val="40000"/>
                </a:srgbClr>
              </a:solidFill>
              <a:ln w="12700" cap="flat" cmpd="sng" algn="ctr">
                <a:solidFill>
                  <a:srgbClr val="B16F39"/>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cxnSp>
            <p:nvCxnSpPr>
              <p:cNvPr id="14" name="Straight Connector 13">
                <a:extLst>
                  <a:ext uri="{FF2B5EF4-FFF2-40B4-BE49-F238E27FC236}">
                    <a16:creationId xmlns:a16="http://schemas.microsoft.com/office/drawing/2014/main" id="{270B8C7E-EC4F-4EA1-B528-163874C3A5A7}"/>
                  </a:ext>
                </a:extLst>
              </p:cNvPr>
              <p:cNvCxnSpPr>
                <a:cxnSpLocks/>
              </p:cNvCxnSpPr>
              <p:nvPr/>
            </p:nvCxnSpPr>
            <p:spPr>
              <a:xfrm>
                <a:off x="801666" y="2487011"/>
                <a:ext cx="4334005" cy="0"/>
              </a:xfrm>
              <a:prstGeom prst="line">
                <a:avLst/>
              </a:prstGeom>
              <a:noFill/>
              <a:ln w="28575" cap="flat" cmpd="sng" algn="ctr">
                <a:solidFill>
                  <a:srgbClr val="E7E6E6">
                    <a:lumMod val="75000"/>
                  </a:srgbClr>
                </a:solidFill>
                <a:prstDash val="solid"/>
                <a:miter lim="800000"/>
              </a:ln>
              <a:effectLst/>
            </p:spPr>
          </p:cxnSp>
          <p:sp>
            <p:nvSpPr>
              <p:cNvPr id="15" name="Rectangle 14">
                <a:extLst>
                  <a:ext uri="{FF2B5EF4-FFF2-40B4-BE49-F238E27FC236}">
                    <a16:creationId xmlns:a16="http://schemas.microsoft.com/office/drawing/2014/main" id="{61C2D682-CED1-4A0A-8647-1B48CC8BF461}"/>
                  </a:ext>
                </a:extLst>
              </p:cNvPr>
              <p:cNvSpPr/>
              <p:nvPr/>
            </p:nvSpPr>
            <p:spPr>
              <a:xfrm>
                <a:off x="2119313" y="2457450"/>
                <a:ext cx="314325" cy="55563"/>
              </a:xfrm>
              <a:prstGeom prst="rect">
                <a:avLst/>
              </a:prstGeom>
              <a:noFill/>
              <a:ln w="12700" cap="flat" cmpd="sng" algn="ctr">
                <a:solidFill>
                  <a:srgbClr val="FF66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grpSp>
            <p:nvGrpSpPr>
              <p:cNvPr id="16" name="Group 15">
                <a:extLst>
                  <a:ext uri="{FF2B5EF4-FFF2-40B4-BE49-F238E27FC236}">
                    <a16:creationId xmlns:a16="http://schemas.microsoft.com/office/drawing/2014/main" id="{8985D884-D893-405D-BA8A-88A3D4A70107}"/>
                  </a:ext>
                </a:extLst>
              </p:cNvPr>
              <p:cNvGrpSpPr/>
              <p:nvPr/>
            </p:nvGrpSpPr>
            <p:grpSpPr>
              <a:xfrm>
                <a:off x="1689507" y="2143664"/>
                <a:ext cx="155168" cy="120872"/>
                <a:chOff x="1689507" y="2118260"/>
                <a:chExt cx="155168" cy="120872"/>
              </a:xfrm>
            </p:grpSpPr>
            <p:sp>
              <p:nvSpPr>
                <p:cNvPr id="19" name="Rectangle 18">
                  <a:extLst>
                    <a:ext uri="{FF2B5EF4-FFF2-40B4-BE49-F238E27FC236}">
                      <a16:creationId xmlns:a16="http://schemas.microsoft.com/office/drawing/2014/main" id="{CAD91F99-44F1-4505-A37A-1CCC8DDEA41F}"/>
                    </a:ext>
                  </a:extLst>
                </p:cNvPr>
                <p:cNvSpPr/>
                <p:nvPr/>
              </p:nvSpPr>
              <p:spPr>
                <a:xfrm>
                  <a:off x="1733163" y="2168197"/>
                  <a:ext cx="67856" cy="70935"/>
                </a:xfrm>
                <a:prstGeom prst="rect">
                  <a:avLst/>
                </a:prstGeom>
                <a:noFill/>
                <a:ln w="12700" cap="flat" cmpd="sng" algn="ctr">
                  <a:solidFill>
                    <a:srgbClr val="B16F39"/>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20" name="Rectangle 19">
                  <a:extLst>
                    <a:ext uri="{FF2B5EF4-FFF2-40B4-BE49-F238E27FC236}">
                      <a16:creationId xmlns:a16="http://schemas.microsoft.com/office/drawing/2014/main" id="{7B0EA3EC-C64A-47C6-B7CD-E1072F987ED4}"/>
                    </a:ext>
                  </a:extLst>
                </p:cNvPr>
                <p:cNvSpPr/>
                <p:nvPr/>
              </p:nvSpPr>
              <p:spPr>
                <a:xfrm>
                  <a:off x="1689507" y="2118260"/>
                  <a:ext cx="155168" cy="45719"/>
                </a:xfrm>
                <a:prstGeom prst="rect">
                  <a:avLst/>
                </a:prstGeom>
                <a:noFill/>
                <a:ln w="12700" cap="flat" cmpd="sng" algn="ctr">
                  <a:solidFill>
                    <a:srgbClr val="B16F39"/>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grpSp>
          <p:sp>
            <p:nvSpPr>
              <p:cNvPr id="17" name="Oval 16">
                <a:extLst>
                  <a:ext uri="{FF2B5EF4-FFF2-40B4-BE49-F238E27FC236}">
                    <a16:creationId xmlns:a16="http://schemas.microsoft.com/office/drawing/2014/main" id="{7F72D190-3899-4FB6-81F1-E5A20FF83DCC}"/>
                  </a:ext>
                </a:extLst>
              </p:cNvPr>
              <p:cNvSpPr/>
              <p:nvPr/>
            </p:nvSpPr>
            <p:spPr>
              <a:xfrm>
                <a:off x="1737152" y="2453801"/>
                <a:ext cx="60159" cy="60159"/>
              </a:xfrm>
              <a:prstGeom prst="ellipse">
                <a:avLst/>
              </a:prstGeom>
              <a:noFill/>
              <a:ln w="12700" cap="flat" cmpd="sng" algn="ctr">
                <a:solidFill>
                  <a:srgbClr val="B16F39"/>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18" name="Oval 17">
                <a:extLst>
                  <a:ext uri="{FF2B5EF4-FFF2-40B4-BE49-F238E27FC236}">
                    <a16:creationId xmlns:a16="http://schemas.microsoft.com/office/drawing/2014/main" id="{301FA2A6-32FB-490C-A55F-31147B805AC0}"/>
                  </a:ext>
                </a:extLst>
              </p:cNvPr>
              <p:cNvSpPr/>
              <p:nvPr/>
            </p:nvSpPr>
            <p:spPr>
              <a:xfrm>
                <a:off x="1689507" y="2406156"/>
                <a:ext cx="155448" cy="155448"/>
              </a:xfrm>
              <a:prstGeom prst="ellipse">
                <a:avLst/>
              </a:prstGeom>
              <a:noFill/>
              <a:ln w="12700" cap="flat" cmpd="sng" algn="ctr">
                <a:solidFill>
                  <a:srgbClr val="B16F39"/>
                </a:solid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grpSp>
        <p:sp>
          <p:nvSpPr>
            <p:cNvPr id="8" name="Rectangle 7">
              <a:extLst>
                <a:ext uri="{FF2B5EF4-FFF2-40B4-BE49-F238E27FC236}">
                  <a16:creationId xmlns:a16="http://schemas.microsoft.com/office/drawing/2014/main" id="{7B11365F-4C3F-46AC-B12B-25296AEC4A4A}"/>
                </a:ext>
              </a:extLst>
            </p:cNvPr>
            <p:cNvSpPr/>
            <p:nvPr/>
          </p:nvSpPr>
          <p:spPr>
            <a:xfrm>
              <a:off x="3465499" y="2848442"/>
              <a:ext cx="238205" cy="130677"/>
            </a:xfrm>
            <a:prstGeom prst="rect">
              <a:avLst/>
            </a:prstGeom>
            <a:solidFill>
              <a:srgbClr val="70AD47">
                <a:lumMod val="60000"/>
                <a:lumOff val="40000"/>
              </a:srgbClr>
            </a:solidFill>
            <a:ln w="12700" cap="flat" cmpd="sng" algn="ctr">
              <a:solidFill>
                <a:srgbClr val="4472C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9" name="Rectangle 8">
              <a:extLst>
                <a:ext uri="{FF2B5EF4-FFF2-40B4-BE49-F238E27FC236}">
                  <a16:creationId xmlns:a16="http://schemas.microsoft.com/office/drawing/2014/main" id="{B7F5F669-9D7D-487E-88E2-A2EF149F5A51}"/>
                </a:ext>
              </a:extLst>
            </p:cNvPr>
            <p:cNvSpPr/>
            <p:nvPr/>
          </p:nvSpPr>
          <p:spPr>
            <a:xfrm>
              <a:off x="2725476" y="3047886"/>
              <a:ext cx="45719" cy="96162"/>
            </a:xfrm>
            <a:prstGeom prst="rect">
              <a:avLst/>
            </a:prstGeom>
            <a:solidFill>
              <a:srgbClr val="70AD47">
                <a:lumMod val="60000"/>
                <a:lumOff val="40000"/>
              </a:srgbClr>
            </a:solidFill>
            <a:ln w="12700" cap="flat" cmpd="sng" algn="ctr">
              <a:solidFill>
                <a:srgbClr val="4472C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grpSp>
      <p:sp>
        <p:nvSpPr>
          <p:cNvPr id="21" name="Title 4">
            <a:extLst>
              <a:ext uri="{FF2B5EF4-FFF2-40B4-BE49-F238E27FC236}">
                <a16:creationId xmlns:a16="http://schemas.microsoft.com/office/drawing/2014/main" id="{D3DD8CEB-E49C-4BE0-A3E6-D7FBF76FB9A1}"/>
              </a:ext>
            </a:extLst>
          </p:cNvPr>
          <p:cNvSpPr txBox="1">
            <a:spLocks/>
          </p:cNvSpPr>
          <p:nvPr/>
        </p:nvSpPr>
        <p:spPr>
          <a:xfrm>
            <a:off x="0" y="13576"/>
            <a:ext cx="12192000" cy="706671"/>
          </a:xfrm>
          <a:prstGeom prst="rect">
            <a:avLst/>
          </a:prstGeom>
        </p:spPr>
        <p:txBody>
          <a:bodyPr anchor="t">
            <a:noAutofit/>
          </a:bodyPr>
          <a:lstStyle>
            <a:lvl1pPr algn="l" defTabSz="914400" rtl="0" eaLnBrk="1" latinLnBrk="0" hangingPunct="1">
              <a:lnSpc>
                <a:spcPct val="90000"/>
              </a:lnSpc>
              <a:spcBef>
                <a:spcPct val="0"/>
              </a:spcBef>
              <a:buNone/>
              <a:defRPr sz="4400" kern="1200">
                <a:solidFill>
                  <a:srgbClr val="30519D"/>
                </a:solidFill>
                <a:latin typeface="Arial" charset="0"/>
                <a:ea typeface="Arial" charset="0"/>
                <a:cs typeface="Arial" charset="0"/>
              </a:defRPr>
            </a:lvl1pPr>
          </a:lstStyle>
          <a:p>
            <a:pPr marL="0" marR="0" lvl="0" indent="0" algn="ctr" defTabSz="914400" rtl="0" eaLnBrk="1" fontAlgn="auto" latinLnBrk="0" hangingPunct="1">
              <a:lnSpc>
                <a:spcPct val="95000"/>
              </a:lnSpc>
              <a:spcBef>
                <a:spcPct val="0"/>
              </a:spcBef>
              <a:spcAft>
                <a:spcPts val="0"/>
              </a:spcAft>
              <a:buClrTx/>
              <a:buSzTx/>
              <a:buFontTx/>
              <a:buNone/>
              <a:tabLst/>
              <a:defRPr/>
            </a:pPr>
            <a:r>
              <a:rPr kumimoji="0" lang="en-US" sz="3800" b="0" i="0" u="none" strike="noStrike" kern="1200" cap="none" spc="0" normalizeH="0" baseline="0" noProof="0" dirty="0">
                <a:ln>
                  <a:noFill/>
                </a:ln>
                <a:solidFill>
                  <a:srgbClr val="30519D"/>
                </a:solidFill>
                <a:effectLst/>
                <a:uLnTx/>
                <a:uFillTx/>
                <a:latin typeface="Arial" charset="0"/>
                <a:cs typeface="Arial" charset="0"/>
              </a:rPr>
              <a:t>ILC QD0 Prototype R&amp;D: Plan Proposed for IDT EDR</a:t>
            </a:r>
          </a:p>
        </p:txBody>
      </p:sp>
      <p:sp>
        <p:nvSpPr>
          <p:cNvPr id="22" name="TextBox 21">
            <a:extLst>
              <a:ext uri="{FF2B5EF4-FFF2-40B4-BE49-F238E27FC236}">
                <a16:creationId xmlns:a16="http://schemas.microsoft.com/office/drawing/2014/main" id="{0A944EF8-24D1-4F71-8D10-C5C1EE4CFD41}"/>
              </a:ext>
            </a:extLst>
          </p:cNvPr>
          <p:cNvSpPr txBox="1"/>
          <p:nvPr/>
        </p:nvSpPr>
        <p:spPr>
          <a:xfrm>
            <a:off x="217118" y="669662"/>
            <a:ext cx="11757764" cy="1200329"/>
          </a:xfrm>
          <a:prstGeom prst="rect">
            <a:avLst/>
          </a:prstGeom>
          <a:solidFill>
            <a:srgbClr val="FFFFCC">
              <a:alpha val="25098"/>
            </a:srgbClr>
          </a:solidFill>
          <a:ln>
            <a:solidFill>
              <a:sysClr val="windowText" lastClr="000000"/>
            </a:solid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normalizeH="0" noProof="0" dirty="0">
                <a:ln>
                  <a:noFill/>
                </a:ln>
                <a:solidFill>
                  <a:srgbClr val="002060"/>
                </a:solidFill>
                <a:effectLst/>
                <a:uLnTx/>
                <a:uFillTx/>
                <a:latin typeface="Arial" panose="020B0604020202020204" pitchFamily="34" charset="0"/>
                <a:cs typeface="Arial" panose="020B0604020202020204" pitchFamily="34" charset="0"/>
              </a:rPr>
              <a:t>RHIC IR magnets have observable vibration when two-phase liquid helium flows (also observed on test stand via geophones and laser system). For the ILC QD0 we deliberately use 1.9 K superfluid He-II cooling to avoid having cryogens “flow” (cooling via long transfer line is effectively conduction cooling). </a:t>
            </a:r>
            <a:r>
              <a:rPr kumimoji="0" lang="en-US" sz="1800" b="1" i="0" u="none" strike="noStrike" kern="0" cap="none" spc="30" normalizeH="0" noProof="0" dirty="0">
                <a:ln>
                  <a:noFill/>
                </a:ln>
                <a:solidFill>
                  <a:srgbClr val="006000"/>
                </a:solidFill>
                <a:effectLst/>
                <a:uLnTx/>
                <a:uFillTx/>
                <a:latin typeface="Arial" panose="020B0604020202020204" pitchFamily="34" charset="0"/>
                <a:cs typeface="Arial" panose="020B0604020202020204" pitchFamily="34" charset="0"/>
              </a:rPr>
              <a:t>For the ILC QD0 it is important </a:t>
            </a:r>
            <a:r>
              <a:rPr kumimoji="0" lang="en-US" sz="1800" b="1" i="0" u="none" strike="noStrike" kern="0" cap="none" normalizeH="0" noProof="0" dirty="0">
                <a:ln>
                  <a:noFill/>
                </a:ln>
                <a:solidFill>
                  <a:srgbClr val="006000"/>
                </a:solidFill>
                <a:effectLst/>
                <a:uLnTx/>
                <a:uFillTx/>
                <a:latin typeface="Arial" panose="020B0604020202020204" pitchFamily="34" charset="0"/>
                <a:cs typeface="Arial" panose="020B0604020202020204" pitchFamily="34" charset="0"/>
              </a:rPr>
              <a:t>to test this hypothesis as early as possible.</a:t>
            </a:r>
          </a:p>
        </p:txBody>
      </p:sp>
      <p:sp>
        <p:nvSpPr>
          <p:cNvPr id="23" name="TextBox 22">
            <a:extLst>
              <a:ext uri="{FF2B5EF4-FFF2-40B4-BE49-F238E27FC236}">
                <a16:creationId xmlns:a16="http://schemas.microsoft.com/office/drawing/2014/main" id="{4388DE05-1CAE-40C0-8087-07AAB72E6445}"/>
              </a:ext>
            </a:extLst>
          </p:cNvPr>
          <p:cNvSpPr txBox="1"/>
          <p:nvPr/>
        </p:nvSpPr>
        <p:spPr>
          <a:xfrm>
            <a:off x="22520" y="2110048"/>
            <a:ext cx="1765658" cy="512704"/>
          </a:xfrm>
          <a:prstGeom prst="rect">
            <a:avLst/>
          </a:prstGeom>
          <a:noFill/>
        </p:spPr>
        <p:txBody>
          <a:bodyPr wrap="square" rtlCol="0">
            <a:spAutoFit/>
          </a:bodyPr>
          <a:lstStyle/>
          <a:p>
            <a:pPr marL="0" marR="0" lvl="0" indent="0" algn="ctr" defTabSz="914400" eaLnBrk="1" fontAlgn="auto" latinLnBrk="0" hangingPunct="1">
              <a:lnSpc>
                <a:spcPct val="85000"/>
              </a:lnSpc>
              <a:spcBef>
                <a:spcPts val="0"/>
              </a:spcBef>
              <a:spcAft>
                <a:spcPts val="0"/>
              </a:spcAft>
              <a:buClrTx/>
              <a:buSzTx/>
              <a:buFontTx/>
              <a:buNone/>
              <a:tabLst/>
              <a:defRPr/>
            </a:pPr>
            <a:r>
              <a:rPr kumimoji="0" lang="en-US" sz="1600" b="1" i="0" u="none" strike="noStrike" kern="0" cap="none" spc="80" normalizeH="0" baseline="0" noProof="0" dirty="0">
                <a:ln>
                  <a:noFill/>
                </a:ln>
                <a:solidFill>
                  <a:srgbClr val="0070C0"/>
                </a:solidFill>
                <a:effectLst/>
                <a:uLnTx/>
                <a:uFillTx/>
              </a:rPr>
              <a:t>Laser ports with </a:t>
            </a:r>
            <a:r>
              <a:rPr kumimoji="0" lang="en-US" sz="1600" b="1" i="0" u="none" strike="noStrike" kern="0" cap="none" spc="0" normalizeH="0" baseline="0" noProof="0" dirty="0">
                <a:ln>
                  <a:noFill/>
                </a:ln>
                <a:solidFill>
                  <a:srgbClr val="0070C0"/>
                </a:solidFill>
                <a:effectLst/>
                <a:uLnTx/>
                <a:uFillTx/>
              </a:rPr>
              <a:t>view to cold mass</a:t>
            </a:r>
          </a:p>
        </p:txBody>
      </p:sp>
      <p:cxnSp>
        <p:nvCxnSpPr>
          <p:cNvPr id="24" name="Straight Arrow Connector 23">
            <a:extLst>
              <a:ext uri="{FF2B5EF4-FFF2-40B4-BE49-F238E27FC236}">
                <a16:creationId xmlns:a16="http://schemas.microsoft.com/office/drawing/2014/main" id="{A83EC09E-43C1-448F-BD40-05974DC76F49}"/>
              </a:ext>
            </a:extLst>
          </p:cNvPr>
          <p:cNvCxnSpPr>
            <a:cxnSpLocks/>
            <a:endCxn id="18" idx="1"/>
          </p:cNvCxnSpPr>
          <p:nvPr/>
        </p:nvCxnSpPr>
        <p:spPr>
          <a:xfrm>
            <a:off x="1531906" y="2581481"/>
            <a:ext cx="328146" cy="632498"/>
          </a:xfrm>
          <a:prstGeom prst="straightConnector1">
            <a:avLst/>
          </a:prstGeom>
          <a:noFill/>
          <a:ln w="15875" cap="flat" cmpd="sng" algn="ctr">
            <a:solidFill>
              <a:srgbClr val="4472C4"/>
            </a:solidFill>
            <a:prstDash val="solid"/>
            <a:miter lim="800000"/>
            <a:tailEnd type="arrow" w="med" len="lg"/>
          </a:ln>
          <a:effectLst/>
        </p:spPr>
      </p:cxnSp>
      <p:cxnSp>
        <p:nvCxnSpPr>
          <p:cNvPr id="25" name="Straight Arrow Connector 24">
            <a:extLst>
              <a:ext uri="{FF2B5EF4-FFF2-40B4-BE49-F238E27FC236}">
                <a16:creationId xmlns:a16="http://schemas.microsoft.com/office/drawing/2014/main" id="{18D17AEC-B6DC-4B37-9DBD-CB20DFEF4FB7}"/>
              </a:ext>
            </a:extLst>
          </p:cNvPr>
          <p:cNvCxnSpPr>
            <a:cxnSpLocks/>
            <a:endCxn id="20" idx="1"/>
          </p:cNvCxnSpPr>
          <p:nvPr/>
        </p:nvCxnSpPr>
        <p:spPr>
          <a:xfrm>
            <a:off x="1511015" y="2563256"/>
            <a:ext cx="326272" cy="388326"/>
          </a:xfrm>
          <a:prstGeom prst="straightConnector1">
            <a:avLst/>
          </a:prstGeom>
          <a:noFill/>
          <a:ln w="15875" cap="flat" cmpd="sng" algn="ctr">
            <a:solidFill>
              <a:srgbClr val="4472C4"/>
            </a:solidFill>
            <a:prstDash val="solid"/>
            <a:miter lim="800000"/>
            <a:tailEnd type="arrow" w="med" len="lg"/>
          </a:ln>
          <a:effectLst/>
        </p:spPr>
      </p:cxnSp>
      <p:sp>
        <p:nvSpPr>
          <p:cNvPr id="26" name="TextBox 25">
            <a:extLst>
              <a:ext uri="{FF2B5EF4-FFF2-40B4-BE49-F238E27FC236}">
                <a16:creationId xmlns:a16="http://schemas.microsoft.com/office/drawing/2014/main" id="{EA3C4882-549B-431E-9CB0-5F534B58FBF3}"/>
              </a:ext>
            </a:extLst>
          </p:cNvPr>
          <p:cNvSpPr txBox="1"/>
          <p:nvPr/>
        </p:nvSpPr>
        <p:spPr>
          <a:xfrm>
            <a:off x="2351236" y="3645663"/>
            <a:ext cx="1492605" cy="303416"/>
          </a:xfrm>
          <a:prstGeom prst="rect">
            <a:avLst/>
          </a:prstGeom>
          <a:noFill/>
        </p:spPr>
        <p:txBody>
          <a:bodyPr wrap="square" rtlCol="0">
            <a:spAutoFit/>
          </a:bodyPr>
          <a:lstStyle/>
          <a:p>
            <a:pPr marL="0" marR="0" lvl="0" indent="0" algn="ctr" defTabSz="914400" eaLnBrk="1" fontAlgn="auto" latinLnBrk="0" hangingPunct="1">
              <a:lnSpc>
                <a:spcPct val="85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0070C0"/>
                </a:solidFill>
                <a:effectLst/>
                <a:uLnTx/>
                <a:uFillTx/>
              </a:rPr>
              <a:t>X/Y Pickup Coil</a:t>
            </a:r>
          </a:p>
        </p:txBody>
      </p:sp>
      <p:cxnSp>
        <p:nvCxnSpPr>
          <p:cNvPr id="27" name="Straight Arrow Connector 26">
            <a:extLst>
              <a:ext uri="{FF2B5EF4-FFF2-40B4-BE49-F238E27FC236}">
                <a16:creationId xmlns:a16="http://schemas.microsoft.com/office/drawing/2014/main" id="{58435DDE-F65F-47F6-9BFB-5324C8517E6E}"/>
              </a:ext>
            </a:extLst>
          </p:cNvPr>
          <p:cNvCxnSpPr>
            <a:cxnSpLocks/>
          </p:cNvCxnSpPr>
          <p:nvPr/>
        </p:nvCxnSpPr>
        <p:spPr>
          <a:xfrm flipH="1" flipV="1">
            <a:off x="2411808" y="3268938"/>
            <a:ext cx="186786" cy="376725"/>
          </a:xfrm>
          <a:prstGeom prst="straightConnector1">
            <a:avLst/>
          </a:prstGeom>
          <a:noFill/>
          <a:ln w="15875" cap="flat" cmpd="sng" algn="ctr">
            <a:solidFill>
              <a:srgbClr val="4472C4"/>
            </a:solidFill>
            <a:prstDash val="solid"/>
            <a:miter lim="800000"/>
            <a:tailEnd type="arrow" w="med" len="lg"/>
          </a:ln>
          <a:effectLst/>
        </p:spPr>
      </p:cxnSp>
      <p:sp>
        <p:nvSpPr>
          <p:cNvPr id="28" name="TextBox 27">
            <a:extLst>
              <a:ext uri="{FF2B5EF4-FFF2-40B4-BE49-F238E27FC236}">
                <a16:creationId xmlns:a16="http://schemas.microsoft.com/office/drawing/2014/main" id="{DE314754-0554-4072-AAFB-BD68CE538ECD}"/>
              </a:ext>
            </a:extLst>
          </p:cNvPr>
          <p:cNvSpPr txBox="1"/>
          <p:nvPr/>
        </p:nvSpPr>
        <p:spPr>
          <a:xfrm>
            <a:off x="2341807" y="2385746"/>
            <a:ext cx="2522599" cy="303416"/>
          </a:xfrm>
          <a:prstGeom prst="rect">
            <a:avLst/>
          </a:prstGeom>
          <a:noFill/>
        </p:spPr>
        <p:txBody>
          <a:bodyPr wrap="square" rtlCol="0">
            <a:spAutoFit/>
          </a:bodyPr>
          <a:lstStyle/>
          <a:p>
            <a:pPr marL="0" marR="0" lvl="0" indent="0" algn="ctr" defTabSz="914400" eaLnBrk="1" fontAlgn="auto" latinLnBrk="0" hangingPunct="1">
              <a:lnSpc>
                <a:spcPct val="85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0070C0"/>
                </a:solidFill>
                <a:effectLst/>
                <a:uLnTx/>
                <a:uFillTx/>
              </a:rPr>
              <a:t>Cold and Warm Geophones</a:t>
            </a:r>
          </a:p>
        </p:txBody>
      </p:sp>
      <p:cxnSp>
        <p:nvCxnSpPr>
          <p:cNvPr id="29" name="Straight Arrow Connector 28">
            <a:extLst>
              <a:ext uri="{FF2B5EF4-FFF2-40B4-BE49-F238E27FC236}">
                <a16:creationId xmlns:a16="http://schemas.microsoft.com/office/drawing/2014/main" id="{0C1D3F7C-64C8-4584-B65F-C4049C97072E}"/>
              </a:ext>
            </a:extLst>
          </p:cNvPr>
          <p:cNvCxnSpPr>
            <a:cxnSpLocks/>
          </p:cNvCxnSpPr>
          <p:nvPr/>
        </p:nvCxnSpPr>
        <p:spPr>
          <a:xfrm>
            <a:off x="2714762" y="2664160"/>
            <a:ext cx="45760" cy="465304"/>
          </a:xfrm>
          <a:prstGeom prst="straightConnector1">
            <a:avLst/>
          </a:prstGeom>
          <a:noFill/>
          <a:ln w="15875" cap="flat" cmpd="sng" algn="ctr">
            <a:solidFill>
              <a:srgbClr val="4472C4"/>
            </a:solidFill>
            <a:prstDash val="solid"/>
            <a:miter lim="800000"/>
            <a:tailEnd type="arrow" w="med" len="lg"/>
          </a:ln>
          <a:effectLst/>
        </p:spPr>
      </p:cxnSp>
      <p:cxnSp>
        <p:nvCxnSpPr>
          <p:cNvPr id="30" name="Straight Arrow Connector 29">
            <a:extLst>
              <a:ext uri="{FF2B5EF4-FFF2-40B4-BE49-F238E27FC236}">
                <a16:creationId xmlns:a16="http://schemas.microsoft.com/office/drawing/2014/main" id="{FE6C63CD-AA39-44D2-93E3-E66956244AB4}"/>
              </a:ext>
            </a:extLst>
          </p:cNvPr>
          <p:cNvCxnSpPr>
            <a:cxnSpLocks/>
          </p:cNvCxnSpPr>
          <p:nvPr/>
        </p:nvCxnSpPr>
        <p:spPr>
          <a:xfrm rot="360000">
            <a:off x="3522378" y="2630326"/>
            <a:ext cx="84744" cy="288612"/>
          </a:xfrm>
          <a:prstGeom prst="straightConnector1">
            <a:avLst/>
          </a:prstGeom>
          <a:noFill/>
          <a:ln w="15875" cap="flat" cmpd="sng" algn="ctr">
            <a:solidFill>
              <a:srgbClr val="4472C4"/>
            </a:solidFill>
            <a:prstDash val="solid"/>
            <a:miter lim="800000"/>
            <a:tailEnd type="arrow" w="med" len="lg"/>
          </a:ln>
          <a:effectLst/>
        </p:spPr>
      </p:cxnSp>
      <p:sp>
        <p:nvSpPr>
          <p:cNvPr id="31" name="TextBox 30">
            <a:extLst>
              <a:ext uri="{FF2B5EF4-FFF2-40B4-BE49-F238E27FC236}">
                <a16:creationId xmlns:a16="http://schemas.microsoft.com/office/drawing/2014/main" id="{B6B619C2-C7EE-4DE8-949F-E30ED6015734}"/>
              </a:ext>
            </a:extLst>
          </p:cNvPr>
          <p:cNvSpPr txBox="1"/>
          <p:nvPr/>
        </p:nvSpPr>
        <p:spPr>
          <a:xfrm>
            <a:off x="3762422" y="3938036"/>
            <a:ext cx="1765658" cy="721993"/>
          </a:xfrm>
          <a:prstGeom prst="rect">
            <a:avLst/>
          </a:prstGeom>
          <a:noFill/>
        </p:spPr>
        <p:txBody>
          <a:bodyPr wrap="square" rtlCol="0">
            <a:spAutoFit/>
          </a:bodyPr>
          <a:lstStyle/>
          <a:p>
            <a:pPr marL="0" marR="0" lvl="0" indent="0" algn="ctr" defTabSz="914400" eaLnBrk="1" fontAlgn="auto" latinLnBrk="0" hangingPunct="1">
              <a:lnSpc>
                <a:spcPct val="85000"/>
              </a:lnSpc>
              <a:spcBef>
                <a:spcPts val="0"/>
              </a:spcBef>
              <a:spcAft>
                <a:spcPts val="0"/>
              </a:spcAft>
              <a:buClrTx/>
              <a:buSzTx/>
              <a:buFontTx/>
              <a:buNone/>
              <a:tabLst/>
              <a:defRPr/>
            </a:pPr>
            <a:r>
              <a:rPr kumimoji="0" lang="en-US" sz="1600" b="1" i="0" u="none" strike="noStrike" kern="0" cap="none" spc="150" normalizeH="0" baseline="0" noProof="0" dirty="0">
                <a:ln>
                  <a:noFill/>
                </a:ln>
                <a:solidFill>
                  <a:srgbClr val="0070C0"/>
                </a:solidFill>
                <a:effectLst/>
                <a:uLnTx/>
                <a:uFillTx/>
              </a:rPr>
              <a:t>Double Sided </a:t>
            </a:r>
            <a:r>
              <a:rPr kumimoji="0" lang="en-US" sz="1600" b="1" i="0" u="none" strike="noStrike" kern="0" cap="none" spc="0" normalizeH="0" baseline="0" noProof="0" dirty="0">
                <a:ln>
                  <a:noFill/>
                </a:ln>
                <a:solidFill>
                  <a:srgbClr val="0070C0"/>
                </a:solidFill>
                <a:effectLst/>
                <a:uLnTx/>
                <a:uFillTx/>
              </a:rPr>
              <a:t>Active / Passive </a:t>
            </a:r>
            <a:r>
              <a:rPr kumimoji="0" lang="en-US" sz="1600" b="1" i="0" u="none" strike="noStrike" kern="0" cap="none" spc="-50" normalizeH="0" baseline="0" noProof="0" dirty="0">
                <a:ln>
                  <a:noFill/>
                </a:ln>
                <a:solidFill>
                  <a:srgbClr val="0070C0"/>
                </a:solidFill>
                <a:effectLst/>
                <a:uLnTx/>
                <a:uFillTx/>
              </a:rPr>
              <a:t>Isolation Support</a:t>
            </a:r>
          </a:p>
        </p:txBody>
      </p:sp>
      <p:cxnSp>
        <p:nvCxnSpPr>
          <p:cNvPr id="32" name="Straight Arrow Connector 31">
            <a:extLst>
              <a:ext uri="{FF2B5EF4-FFF2-40B4-BE49-F238E27FC236}">
                <a16:creationId xmlns:a16="http://schemas.microsoft.com/office/drawing/2014/main" id="{097F0838-4E53-4ACA-8EC2-6A3EFC31870D}"/>
              </a:ext>
            </a:extLst>
          </p:cNvPr>
          <p:cNvCxnSpPr>
            <a:cxnSpLocks/>
          </p:cNvCxnSpPr>
          <p:nvPr/>
        </p:nvCxnSpPr>
        <p:spPr>
          <a:xfrm flipV="1">
            <a:off x="4544984" y="3723838"/>
            <a:ext cx="144870" cy="245248"/>
          </a:xfrm>
          <a:prstGeom prst="straightConnector1">
            <a:avLst/>
          </a:prstGeom>
          <a:noFill/>
          <a:ln w="15875" cap="flat" cmpd="sng" algn="ctr">
            <a:solidFill>
              <a:srgbClr val="4472C4"/>
            </a:solidFill>
            <a:prstDash val="solid"/>
            <a:miter lim="800000"/>
            <a:tailEnd type="arrow" w="med" len="lg"/>
          </a:ln>
          <a:effectLst/>
        </p:spPr>
      </p:cxnSp>
      <p:sp>
        <p:nvSpPr>
          <p:cNvPr id="33" name="TextBox 32">
            <a:extLst>
              <a:ext uri="{FF2B5EF4-FFF2-40B4-BE49-F238E27FC236}">
                <a16:creationId xmlns:a16="http://schemas.microsoft.com/office/drawing/2014/main" id="{2914BAE1-B4A2-4ED6-ADFD-F076752CB849}"/>
              </a:ext>
            </a:extLst>
          </p:cNvPr>
          <p:cNvSpPr txBox="1"/>
          <p:nvPr/>
        </p:nvSpPr>
        <p:spPr>
          <a:xfrm>
            <a:off x="860759" y="4123963"/>
            <a:ext cx="1492605" cy="303416"/>
          </a:xfrm>
          <a:prstGeom prst="rect">
            <a:avLst/>
          </a:prstGeom>
          <a:noFill/>
        </p:spPr>
        <p:txBody>
          <a:bodyPr wrap="square" rtlCol="0">
            <a:spAutoFit/>
          </a:bodyPr>
          <a:lstStyle/>
          <a:p>
            <a:pPr marL="0" marR="0" lvl="0" indent="0" algn="ctr" defTabSz="914400" eaLnBrk="1" fontAlgn="auto" latinLnBrk="0" hangingPunct="1">
              <a:lnSpc>
                <a:spcPct val="85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0070C0"/>
                </a:solidFill>
                <a:effectLst/>
                <a:uLnTx/>
                <a:uFillTx/>
              </a:rPr>
              <a:t>QD0 Cryostat</a:t>
            </a:r>
          </a:p>
        </p:txBody>
      </p:sp>
      <p:cxnSp>
        <p:nvCxnSpPr>
          <p:cNvPr id="34" name="Straight Arrow Connector 33">
            <a:extLst>
              <a:ext uri="{FF2B5EF4-FFF2-40B4-BE49-F238E27FC236}">
                <a16:creationId xmlns:a16="http://schemas.microsoft.com/office/drawing/2014/main" id="{699FC8A6-7535-44CC-B8AC-9D80FB321252}"/>
              </a:ext>
            </a:extLst>
          </p:cNvPr>
          <p:cNvCxnSpPr>
            <a:cxnSpLocks/>
          </p:cNvCxnSpPr>
          <p:nvPr/>
        </p:nvCxnSpPr>
        <p:spPr>
          <a:xfrm flipV="1">
            <a:off x="1734246" y="3517115"/>
            <a:ext cx="258489" cy="575261"/>
          </a:xfrm>
          <a:prstGeom prst="straightConnector1">
            <a:avLst/>
          </a:prstGeom>
          <a:noFill/>
          <a:ln w="15875" cap="flat" cmpd="sng" algn="ctr">
            <a:solidFill>
              <a:srgbClr val="4472C4"/>
            </a:solidFill>
            <a:prstDash val="solid"/>
            <a:miter lim="800000"/>
            <a:tailEnd type="arrow" w="med" len="lg"/>
          </a:ln>
          <a:effectLst/>
        </p:spPr>
      </p:cxnSp>
      <p:sp>
        <p:nvSpPr>
          <p:cNvPr id="35" name="TextBox 34">
            <a:extLst>
              <a:ext uri="{FF2B5EF4-FFF2-40B4-BE49-F238E27FC236}">
                <a16:creationId xmlns:a16="http://schemas.microsoft.com/office/drawing/2014/main" id="{945CEB3D-7EB7-4F2D-8104-80E295EC480B}"/>
              </a:ext>
            </a:extLst>
          </p:cNvPr>
          <p:cNvSpPr txBox="1"/>
          <p:nvPr/>
        </p:nvSpPr>
        <p:spPr>
          <a:xfrm>
            <a:off x="73150" y="4738329"/>
            <a:ext cx="5310510" cy="44627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300" b="1" i="1" u="none" strike="noStrike" kern="0" cap="none" spc="0" normalizeH="0" baseline="0" noProof="0" dirty="0">
                <a:ln>
                  <a:noFill/>
                </a:ln>
                <a:solidFill>
                  <a:srgbClr val="0000CC"/>
                </a:solidFill>
                <a:effectLst/>
                <a:uLnTx/>
                <a:uFillTx/>
              </a:rPr>
              <a:t>QD0 R&amp;D Prototype Vibration Test Setup</a:t>
            </a:r>
          </a:p>
        </p:txBody>
      </p:sp>
      <p:sp>
        <p:nvSpPr>
          <p:cNvPr id="36" name="TextBox 35">
            <a:extLst>
              <a:ext uri="{FF2B5EF4-FFF2-40B4-BE49-F238E27FC236}">
                <a16:creationId xmlns:a16="http://schemas.microsoft.com/office/drawing/2014/main" id="{77B19635-7079-470E-B904-2E4B076EC2DE}"/>
              </a:ext>
            </a:extLst>
          </p:cNvPr>
          <p:cNvSpPr txBox="1"/>
          <p:nvPr/>
        </p:nvSpPr>
        <p:spPr>
          <a:xfrm>
            <a:off x="5473391" y="2183105"/>
            <a:ext cx="6773911" cy="2548390"/>
          </a:xfrm>
          <a:prstGeom prst="rect">
            <a:avLst/>
          </a:prstGeom>
          <a:noFill/>
        </p:spPr>
        <p:txBody>
          <a:bodyPr wrap="square" rtlCol="0">
            <a:spAutoFit/>
          </a:bodyPr>
          <a:lstStyle/>
          <a:p>
            <a:pPr marL="137160" marR="0" lvl="0" indent="-137160" defTabSz="914400" eaLnBrk="1" fontAlgn="auto" latinLnBrk="0" hangingPunct="1">
              <a:lnSpc>
                <a:spcPct val="90000"/>
              </a:lnSpc>
              <a:spcBef>
                <a:spcPts val="0"/>
              </a:spcBef>
              <a:spcAft>
                <a:spcPts val="120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BNL has already manufactured most of the parts needed for the QD0 R&amp;D prototype vibration test (need transfer line &amp; cryostat support).</a:t>
            </a:r>
          </a:p>
          <a:p>
            <a:pPr marL="137160" marR="0" lvl="0" indent="-137160" defTabSz="914400" eaLnBrk="1" fontAlgn="auto" latinLnBrk="0" hangingPunct="1">
              <a:lnSpc>
                <a:spcPct val="90000"/>
              </a:lnSpc>
              <a:spcBef>
                <a:spcPts val="0"/>
              </a:spcBef>
              <a:spcAft>
                <a:spcPts val="120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Concept: Measure magnetic center movement via multiturn pickup coil and cross check against internal/external geophones and laser doppler vibrometer looking at cold mass inside the main cryostat.</a:t>
            </a:r>
          </a:p>
          <a:p>
            <a:pPr marL="137160" marR="0" lvl="0" indent="-137160" defTabSz="914400" eaLnBrk="1" fontAlgn="auto" latinLnBrk="0" hangingPunct="1">
              <a:lnSpc>
                <a:spcPct val="90000"/>
              </a:lnSpc>
              <a:spcBef>
                <a:spcPts val="0"/>
              </a:spcBef>
              <a:spcAft>
                <a:spcPts val="120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We will take advantage of SuperKEKB developments (see next slide).</a:t>
            </a:r>
          </a:p>
          <a:p>
            <a:pPr marL="137160" marR="0" lvl="0" indent="-137160" defTabSz="914400" eaLnBrk="1" fontAlgn="auto" latinLnBrk="0" hangingPunct="1">
              <a:lnSpc>
                <a:spcPct val="90000"/>
              </a:lnSpc>
              <a:spcBef>
                <a:spcPts val="0"/>
              </a:spcBef>
              <a:spcAft>
                <a:spcPts val="120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Previous work shows that it is much easier to stabilize a pickup coil with </a:t>
            </a:r>
            <a:r>
              <a:rPr kumimoji="0" lang="en-US" sz="1800" b="0" i="0" u="sng" strike="noStrike" kern="0" cap="none" spc="0" normalizeH="0" baseline="0" noProof="0" dirty="0">
                <a:ln>
                  <a:noFill/>
                </a:ln>
                <a:solidFill>
                  <a:prstClr val="black"/>
                </a:solidFill>
                <a:effectLst/>
                <a:uLnTx/>
                <a:uFillTx/>
              </a:rPr>
              <a:t>support from both ends </a:t>
            </a:r>
            <a:r>
              <a:rPr kumimoji="0" lang="en-US" sz="1800" b="0" i="0" u="none" strike="noStrike" kern="0" cap="none" spc="0" normalizeH="0" baseline="0" noProof="0" dirty="0">
                <a:ln>
                  <a:noFill/>
                </a:ln>
                <a:solidFill>
                  <a:prstClr val="black"/>
                </a:solidFill>
                <a:effectLst/>
                <a:uLnTx/>
                <a:uFillTx/>
              </a:rPr>
              <a:t>(SuperKEKB uses single side support).</a:t>
            </a:r>
          </a:p>
        </p:txBody>
      </p:sp>
    </p:spTree>
    <p:extLst>
      <p:ext uri="{BB962C8B-B14F-4D97-AF65-F5344CB8AC3E}">
        <p14:creationId xmlns:p14="http://schemas.microsoft.com/office/powerpoint/2010/main" val="259974306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18FFDC1D-08F6-944D-A1E0-75F2F68D87FE}" vid="{C4BBD41A-5E65-E743-8148-F6F5B9B53C4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112</TotalTime>
  <Words>2068</Words>
  <Application>Microsoft Office PowerPoint</Application>
  <PresentationFormat>Widescreen</PresentationFormat>
  <Paragraphs>211</Paragraphs>
  <Slides>19</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19</vt:i4>
      </vt:variant>
    </vt:vector>
  </HeadingPairs>
  <TitlesOfParts>
    <vt:vector size="27" baseType="lpstr">
      <vt:lpstr>Wingdings</vt:lpstr>
      <vt:lpstr>Arial Rounded MT Bold</vt:lpstr>
      <vt:lpstr>Franklin Gothic Medium</vt:lpstr>
      <vt:lpstr>Arial Black</vt:lpstr>
      <vt:lpstr>Calibri</vt:lpstr>
      <vt:lpstr>Franklin Gothic Book</vt:lpstr>
      <vt:lpstr>Arial</vt:lpstr>
      <vt:lpstr>Office Theme</vt:lpstr>
      <vt:lpstr>Developments in Superconducting Final Focus Technology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Accelerators at BNL</dc:title>
  <dc:subject/>
  <dc:creator>Palmer, Mark</dc:creator>
  <cp:keywords/>
  <dc:description/>
  <cp:lastModifiedBy>Parker, Brett</cp:lastModifiedBy>
  <cp:revision>2</cp:revision>
  <dcterms:created xsi:type="dcterms:W3CDTF">2021-01-29T18:40:34Z</dcterms:created>
  <dcterms:modified xsi:type="dcterms:W3CDTF">2021-02-01T02:24:38Z</dcterms:modified>
  <cp:category/>
</cp:coreProperties>
</file>