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02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8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0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8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08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3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56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21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66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9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20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0473C-0327-4F5E-B65B-DE3CC3BA79EE}" type="datetimeFigureOut">
              <a:rPr lang="en-GB" smtClean="0"/>
              <a:t>03/12/2020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9FCBC-CFEA-4275-8DBB-6235F7299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3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8582" y="517236"/>
            <a:ext cx="9042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thoughts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the FCC electron source WP1,Task 1.1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0181" y="1440873"/>
            <a:ext cx="9365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People: 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Tomas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Brezina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technical student at CERN since September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Doebert, CERN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Y.  </a:t>
            </a:r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Raguin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PSI</a:t>
            </a:r>
            <a:b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Levichev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D. </a:t>
            </a:r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Nikiforov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… , BINP; first contacts concerning CDR gun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545" y="3639128"/>
            <a:ext cx="102985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Scope of the work (proposal):</a:t>
            </a:r>
            <a:br>
              <a:rPr lang="en-US" b="1" dirty="0" smtClean="0"/>
            </a:br>
            <a:r>
              <a:rPr lang="en-US" b="1" dirty="0" smtClean="0"/>
              <a:t>Study different electron sources up to 200 MeV and compare, define interface for LINAC’s at 200 MeV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- thermionic gun: reliable proven technology, stable, low maintenance, high emittance</a:t>
            </a:r>
            <a:br>
              <a:rPr lang="en-US" b="1" dirty="0" smtClean="0"/>
            </a:br>
            <a:r>
              <a:rPr lang="en-US" b="1" dirty="0" smtClean="0"/>
              <a:t>- RF-gun: good emittance, medium charge stability, very good vacuum needed, </a:t>
            </a:r>
            <a:br>
              <a:rPr lang="en-US" b="1" dirty="0" smtClean="0"/>
            </a:br>
            <a:r>
              <a:rPr lang="en-US" b="1" dirty="0" smtClean="0"/>
              <a:t>   cathodes lifetime and exchange,</a:t>
            </a:r>
            <a:r>
              <a:rPr lang="en-US" b="1" dirty="0"/>
              <a:t> </a:t>
            </a:r>
            <a:r>
              <a:rPr lang="en-US" b="1" dirty="0" smtClean="0"/>
              <a:t>laser operation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- BINP </a:t>
            </a:r>
            <a:r>
              <a:rPr lang="en-US" b="1" dirty="0" err="1" smtClean="0"/>
              <a:t>rf</a:t>
            </a:r>
            <a:r>
              <a:rPr lang="en-US" b="1" dirty="0" smtClean="0"/>
              <a:t> gun with PM focusing in iris, used in the CDR</a:t>
            </a:r>
          </a:p>
          <a:p>
            <a:endParaRPr lang="en-US" b="1" dirty="0"/>
          </a:p>
          <a:p>
            <a:r>
              <a:rPr lang="en-US" b="1" dirty="0" smtClean="0"/>
              <a:t>    - One or two guns ?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69416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3117" y="281839"/>
            <a:ext cx="672407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example from Tomas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 injector (PHIN type)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61" y="1244387"/>
            <a:ext cx="3278422" cy="46251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783" y="1244387"/>
            <a:ext cx="3281029" cy="45555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001" y="1804408"/>
            <a:ext cx="4166005" cy="2767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6354" y="4832684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4.5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680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3117" y="281839"/>
            <a:ext cx="672407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example from Tomas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Thermionic gun with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buncher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(KEK type 500 kV)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102" y="1314056"/>
            <a:ext cx="3752118" cy="50053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47" y="1511360"/>
            <a:ext cx="3048690" cy="46107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925" y="2087893"/>
            <a:ext cx="4107675" cy="29282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56023" y="5399314"/>
            <a:ext cx="74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242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3117" y="281839"/>
            <a:ext cx="672407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example from Tomas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at 200 MeV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5" y="1809515"/>
            <a:ext cx="6783977" cy="2816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59429" y="4763589"/>
            <a:ext cx="865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Warning: these are only indicative parameters for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958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2727" y="600363"/>
            <a:ext cx="672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needed and Questions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8509" y="1616364"/>
            <a:ext cx="94118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BINP agreement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Parameters: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Bunch distance, number of bunches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essential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bunching scenario and laser parameters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Interface with LINAC, what do we optimize for, who deals with our input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Accelerating structure design (3 GHz), which one to start with (PSI injector structure 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we have a laser expert which can be involved to discuss feasibility/constraints of a laser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 constraints, cathode lifetime and exchange, availability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Bunch to bunch charge control ? Anything else ?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865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286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37</cp:revision>
  <dcterms:created xsi:type="dcterms:W3CDTF">2020-12-01T12:42:09Z</dcterms:created>
  <dcterms:modified xsi:type="dcterms:W3CDTF">2020-12-03T09:24:19Z</dcterms:modified>
</cp:coreProperties>
</file>