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1" d="100"/>
          <a:sy n="151" d="100"/>
        </p:scale>
        <p:origin x="-12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8C009-7312-EE40-9D6D-87C03593B672}" type="datetimeFigureOut">
              <a:rPr lang="en-US" smtClean="0"/>
              <a:pPr/>
              <a:t>6/11/10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280atlas.com/what.php" TargetMode="External"/><Relationship Id="rId4" Type="http://schemas.openxmlformats.org/officeDocument/2006/relationships/hyperlink" Target="http://wiki.sproutcore.com/About-SproutCore-Project" TargetMode="External"/><Relationship Id="rId5" Type="http://schemas.openxmlformats.org/officeDocument/2006/relationships/hyperlink" Target="http://khronos.org/webgl/wiki/Getting_Starte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appuccino.org/lear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Plans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Insure that the any ROOT library that is hard linked to a user library is preloaded before the user library itself (to avoid accidental unloading of ROOT libraries)</a:t>
            </a:r>
          </a:p>
          <a:p>
            <a:r>
              <a:rPr lang="en-US" dirty="0" smtClean="0"/>
              <a:t>An </a:t>
            </a:r>
            <a:r>
              <a:rPr lang="en-US" dirty="0" err="1" smtClean="0"/>
              <a:t>ACliC</a:t>
            </a:r>
            <a:r>
              <a:rPr lang="en-US" dirty="0" smtClean="0"/>
              <a:t> library should only link to other </a:t>
            </a:r>
            <a:r>
              <a:rPr lang="en-US" i="1" dirty="0" smtClean="0"/>
              <a:t>used </a:t>
            </a:r>
            <a:r>
              <a:rPr lang="en-US" dirty="0" err="1" smtClean="0"/>
              <a:t>libs</a:t>
            </a:r>
            <a:r>
              <a:rPr lang="en-US" dirty="0" smtClean="0"/>
              <a:t>, not all already loaded </a:t>
            </a:r>
            <a:r>
              <a:rPr lang="en-US" dirty="0" err="1" smtClean="0"/>
              <a:t>libs</a:t>
            </a:r>
            <a:endParaRPr lang="en-US" dirty="0" smtClean="0"/>
          </a:p>
          <a:p>
            <a:r>
              <a:rPr lang="en-US" dirty="0" smtClean="0"/>
              <a:t>Stability/robustness: more tests</a:t>
            </a:r>
          </a:p>
          <a:p>
            <a:r>
              <a:rPr lang="en-US" dirty="0"/>
              <a:t>T</a:t>
            </a:r>
            <a:r>
              <a:rPr lang="en-US" dirty="0" smtClean="0"/>
              <a:t>ests with </a:t>
            </a:r>
            <a:r>
              <a:rPr lang="en-US" dirty="0" err="1" smtClean="0"/>
              <a:t>tcmalloc</a:t>
            </a:r>
            <a:r>
              <a:rPr lang="en-US" dirty="0" smtClean="0"/>
              <a:t> and other </a:t>
            </a:r>
            <a:r>
              <a:rPr lang="en-US" dirty="0" err="1" smtClean="0"/>
              <a:t>malloc</a:t>
            </a:r>
            <a:r>
              <a:rPr lang="en-US" dirty="0" smtClean="0"/>
              <a:t> </a:t>
            </a:r>
            <a:r>
              <a:rPr lang="en-US" dirty="0" err="1" smtClean="0"/>
              <a:t>libs</a:t>
            </a:r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emory statistics tool (a la </a:t>
            </a:r>
            <a:r>
              <a:rPr lang="en-US" dirty="0" err="1" smtClean="0"/>
              <a:t>TTreePerfStats</a:t>
            </a:r>
            <a:r>
              <a:rPr lang="en-US" dirty="0" smtClean="0"/>
              <a:t>)</a:t>
            </a:r>
          </a:p>
          <a:p>
            <a:r>
              <a:rPr lang="en-US" dirty="0" smtClean="0"/>
              <a:t>User's Guide (update doc, or update and move to </a:t>
            </a:r>
            <a:r>
              <a:rPr lang="en-US" dirty="0" err="1" smtClean="0"/>
              <a:t>docbook</a:t>
            </a:r>
            <a:r>
              <a:rPr lang="en-US" dirty="0" smtClean="0"/>
              <a:t>)</a:t>
            </a:r>
          </a:p>
          <a:p>
            <a:r>
              <a:rPr lang="en-US" dirty="0" smtClean="0"/>
              <a:t>Move </a:t>
            </a:r>
            <a:r>
              <a:rPr lang="en-US" dirty="0" err="1" smtClean="0"/>
              <a:t>root.cern.ch</a:t>
            </a:r>
            <a:r>
              <a:rPr lang="en-US" dirty="0" smtClean="0"/>
              <a:t> to new SLC5 machine</a:t>
            </a:r>
          </a:p>
          <a:p>
            <a:pPr lvl="1"/>
            <a:r>
              <a:rPr lang="en-US" dirty="0" smtClean="0"/>
              <a:t>Latest Subversion server with improved </a:t>
            </a:r>
            <a:r>
              <a:rPr lang="en-US" dirty="0" smtClean="0"/>
              <a:t>merging</a:t>
            </a:r>
          </a:p>
          <a:p>
            <a:pPr lvl="1"/>
            <a:r>
              <a:rPr lang="en-US" dirty="0" smtClean="0"/>
              <a:t>Move to new phpBB3 version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602375" y="1966300"/>
            <a:ext cx="308442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 be done, rather urgent now.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22823" y="2811448"/>
            <a:ext cx="308442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 be done, rather urgent now.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10283" y="3293728"/>
            <a:ext cx="3084425" cy="369332"/>
          </a:xfrm>
          <a:prstGeom prst="rect">
            <a:avLst/>
          </a:prstGeom>
          <a:gradFill>
            <a:gsLst>
              <a:gs pos="32000">
                <a:schemeClr val="accent6"/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On going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26777" y="3730819"/>
            <a:ext cx="308442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 be done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26777" y="4491823"/>
            <a:ext cx="308442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 be done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02375" y="5310749"/>
            <a:ext cx="3084425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Done.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18869" y="4116645"/>
            <a:ext cx="3084425" cy="369332"/>
          </a:xfrm>
          <a:prstGeom prst="rect">
            <a:avLst/>
          </a:prstGeom>
          <a:gradFill>
            <a:gsLst>
              <a:gs pos="32000">
                <a:schemeClr val="accent6"/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On going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ROOT Access in Browsers and Portable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Powerful new technologies become available</a:t>
            </a:r>
          </a:p>
          <a:p>
            <a:pPr lvl="1"/>
            <a:r>
              <a:rPr lang="en-US" dirty="0" smtClean="0"/>
              <a:t>JavaScript, race for the fastest interpreter is top priority for all browser providers</a:t>
            </a:r>
          </a:p>
          <a:p>
            <a:pPr lvl="1"/>
            <a:r>
              <a:rPr lang="en-US" dirty="0" smtClean="0"/>
              <a:t>Powerful environments abstracting away from low level JavaScript, CSS and HTML, in environments like </a:t>
            </a:r>
            <a:r>
              <a:rPr lang="en-US" dirty="0" smtClean="0">
                <a:hlinkClick r:id="rId2"/>
              </a:rPr>
              <a:t>Objective-J/Cappuccino</a:t>
            </a:r>
            <a:r>
              <a:rPr lang="en-US" dirty="0" smtClean="0"/>
              <a:t>, </a:t>
            </a:r>
            <a:r>
              <a:rPr lang="en-US" dirty="0" smtClean="0">
                <a:hlinkClick r:id="rId3"/>
              </a:rPr>
              <a:t>Atlas</a:t>
            </a:r>
            <a:r>
              <a:rPr lang="en-US" dirty="0" smtClean="0"/>
              <a:t> and </a:t>
            </a:r>
            <a:r>
              <a:rPr lang="en-US" dirty="0" smtClean="0">
                <a:hlinkClick r:id="rId4"/>
              </a:rPr>
              <a:t>SproutCore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WebGL</a:t>
            </a:r>
            <a:r>
              <a:rPr lang="en-US" dirty="0" smtClean="0"/>
              <a:t>, JS interface to local graphics engine</a:t>
            </a:r>
          </a:p>
          <a:p>
            <a:r>
              <a:rPr lang="en-US" dirty="0" smtClean="0"/>
              <a:t>We have to see what </a:t>
            </a:r>
            <a:r>
              <a:rPr lang="en-US" dirty="0" err="1" smtClean="0"/>
              <a:t>part(s</a:t>
            </a:r>
            <a:r>
              <a:rPr lang="en-US" dirty="0" smtClean="0"/>
              <a:t>) of ROOT should be provided as front-end and what as server</a:t>
            </a:r>
          </a:p>
          <a:p>
            <a:r>
              <a:rPr lang="en-US" dirty="0" smtClean="0"/>
              <a:t>Prototyping and brainstorming is needed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33990" y="5462585"/>
            <a:ext cx="308442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 be done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80slides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22983" r="-22983"/>
          <a:stretch>
            <a:fillRect/>
          </a:stretch>
        </p:blipFill>
        <p:spPr>
          <a:xfrm>
            <a:off x="-1095057" y="555116"/>
            <a:ext cx="8229600" cy="4525963"/>
          </a:xfrm>
        </p:spPr>
      </p:pic>
      <p:pic>
        <p:nvPicPr>
          <p:cNvPr id="6" name="Picture 5" descr="sproutcor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743" y="2479674"/>
            <a:ext cx="5884521" cy="4254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217</Words>
  <Application>Microsoft Macintosh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Core Plans 2010</vt:lpstr>
      <vt:lpstr>ROOT Access in Browsers and Portable Devices</vt:lpstr>
      <vt:lpstr>Slide 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Plans</dc:title>
  <dc:creator>Fons Rademakers</dc:creator>
  <cp:lastModifiedBy>Fons Rademakers</cp:lastModifiedBy>
  <cp:revision>6</cp:revision>
  <dcterms:created xsi:type="dcterms:W3CDTF">2010-06-11T07:57:53Z</dcterms:created>
  <dcterms:modified xsi:type="dcterms:W3CDTF">2010-06-11T08:15:24Z</dcterms:modified>
</cp:coreProperties>
</file>