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961" r:id="rId2"/>
    <p:sldId id="516" r:id="rId3"/>
    <p:sldId id="1046" r:id="rId4"/>
    <p:sldId id="1060" r:id="rId5"/>
    <p:sldId id="1074" r:id="rId6"/>
    <p:sldId id="1063" r:id="rId7"/>
    <p:sldId id="1057" r:id="rId8"/>
    <p:sldId id="1075" r:id="rId9"/>
    <p:sldId id="1079" r:id="rId10"/>
    <p:sldId id="973" r:id="rId11"/>
    <p:sldId id="1064" r:id="rId12"/>
    <p:sldId id="1061" r:id="rId13"/>
    <p:sldId id="1062" r:id="rId14"/>
    <p:sldId id="1039" r:id="rId15"/>
    <p:sldId id="1077" r:id="rId16"/>
    <p:sldId id="1080" r:id="rId17"/>
    <p:sldId id="1050" r:id="rId18"/>
    <p:sldId id="1015" r:id="rId19"/>
    <p:sldId id="1000" r:id="rId20"/>
    <p:sldId id="940" r:id="rId21"/>
    <p:sldId id="1040" r:id="rId22"/>
    <p:sldId id="1065" r:id="rId23"/>
    <p:sldId id="1078" r:id="rId24"/>
    <p:sldId id="1073" r:id="rId25"/>
    <p:sldId id="1069" r:id="rId26"/>
    <p:sldId id="1068" r:id="rId27"/>
    <p:sldId id="1070" r:id="rId28"/>
    <p:sldId id="1071" r:id="rId29"/>
    <p:sldId id="1072" r:id="rId30"/>
    <p:sldId id="1066" r:id="rId31"/>
    <p:sldId id="1001" r:id="rId32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b="1" kern="1200">
        <a:solidFill>
          <a:schemeClr val="tx2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4000" b="1" kern="1200">
        <a:solidFill>
          <a:schemeClr val="tx2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4000" b="1" kern="1200">
        <a:solidFill>
          <a:schemeClr val="tx2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4000" b="1" kern="1200">
        <a:solidFill>
          <a:schemeClr val="tx2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4000" b="1" kern="1200">
        <a:solidFill>
          <a:schemeClr val="tx2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POTE NOY, Roberto Mario" initials="CNRM" lastIdx="1" clrIdx="0">
    <p:extLst>
      <p:ext uri="{19B8F6BF-5375-455C-9EA6-DF929625EA0E}">
        <p15:presenceInfo xmlns:p15="http://schemas.microsoft.com/office/powerpoint/2012/main" userId="S-1-5-21-42344331-1018566265-2102726425-22547" providerId="AD"/>
      </p:ext>
    </p:extLst>
  </p:cmAuthor>
  <p:cmAuthor id="2" name="CAPOTE NOY, Roberto Mario" initials="CNRM [2]" lastIdx="1" clrIdx="1">
    <p:extLst>
      <p:ext uri="{19B8F6BF-5375-455C-9EA6-DF929625EA0E}">
        <p15:presenceInfo xmlns:p15="http://schemas.microsoft.com/office/powerpoint/2012/main" userId="S::ROBERTO.CAPOTENOY@iaea.org::00493373-f3c7-4a20-ad1a-1b901b156c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3399"/>
    <a:srgbClr val="81FFFF"/>
    <a:srgbClr val="00FF00"/>
    <a:srgbClr val="86DCFA"/>
    <a:srgbClr val="AEFAFC"/>
    <a:srgbClr val="1B3791"/>
    <a:srgbClr val="BC6916"/>
    <a:srgbClr val="D87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A1F149-3FB8-479F-A8CE-1FDDD5309B14}" v="59" dt="2023-06-07T06:31:53.7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1" autoAdjust="0"/>
    <p:restoredTop sz="94651" autoAdjust="0"/>
  </p:normalViewPr>
  <p:slideViewPr>
    <p:cSldViewPr>
      <p:cViewPr varScale="1">
        <p:scale>
          <a:sx n="81" d="100"/>
          <a:sy n="81" d="100"/>
        </p:scale>
        <p:origin x="134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514" y="-102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POTE NOY, Roberto Mario" userId="00493373-f3c7-4a20-ad1a-1b901b156c55" providerId="ADAL" clId="{7BC23443-F146-49FB-8254-85D17C9691B4}"/>
    <pc:docChg chg="addSld modSld">
      <pc:chgData name="CAPOTE NOY, Roberto Mario" userId="00493373-f3c7-4a20-ad1a-1b901b156c55" providerId="ADAL" clId="{7BC23443-F146-49FB-8254-85D17C9691B4}" dt="2021-01-18T12:17:23.382" v="0"/>
      <pc:docMkLst>
        <pc:docMk/>
      </pc:docMkLst>
      <pc:sldChg chg="add">
        <pc:chgData name="CAPOTE NOY, Roberto Mario" userId="00493373-f3c7-4a20-ad1a-1b901b156c55" providerId="ADAL" clId="{7BC23443-F146-49FB-8254-85D17C9691B4}" dt="2021-01-18T12:17:23.382" v="0"/>
        <pc:sldMkLst>
          <pc:docMk/>
          <pc:sldMk cId="1808954561" sldId="971"/>
        </pc:sldMkLst>
      </pc:sldChg>
    </pc:docChg>
  </pc:docChgLst>
  <pc:docChgLst>
    <pc:chgData name="CAPOTE NOY, Roberto Mario" userId="00493373-f3c7-4a20-ad1a-1b901b156c55" providerId="ADAL" clId="{64A1F149-3FB8-479F-A8CE-1FDDD5309B14}"/>
    <pc:docChg chg="undo custSel addSld delSld modSld sldOrd modMainMaster">
      <pc:chgData name="CAPOTE NOY, Roberto Mario" userId="00493373-f3c7-4a20-ad1a-1b901b156c55" providerId="ADAL" clId="{64A1F149-3FB8-479F-A8CE-1FDDD5309B14}" dt="2023-06-07T06:32:20.290" v="4156" actId="1076"/>
      <pc:docMkLst>
        <pc:docMk/>
      </pc:docMkLst>
      <pc:sldChg chg="modSp mod ord">
        <pc:chgData name="CAPOTE NOY, Roberto Mario" userId="00493373-f3c7-4a20-ad1a-1b901b156c55" providerId="ADAL" clId="{64A1F149-3FB8-479F-A8CE-1FDDD5309B14}" dt="2023-06-07T06:09:51.970" v="3725"/>
        <pc:sldMkLst>
          <pc:docMk/>
          <pc:sldMk cId="0" sldId="516"/>
        </pc:sldMkLst>
        <pc:spChg chg="mod">
          <ac:chgData name="CAPOTE NOY, Roberto Mario" userId="00493373-f3c7-4a20-ad1a-1b901b156c55" providerId="ADAL" clId="{64A1F149-3FB8-479F-A8CE-1FDDD5309B14}" dt="2023-06-06T18:47:38.318" v="2585" actId="6549"/>
          <ac:spMkLst>
            <pc:docMk/>
            <pc:sldMk cId="0" sldId="516"/>
            <ac:spMk id="4098" creationId="{00000000-0000-0000-0000-000000000000}"/>
          </ac:spMkLst>
        </pc:spChg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2160907317" sldId="551"/>
        </pc:sldMkLst>
      </pc:sldChg>
      <pc:sldChg chg="addSp delSp modSp mod ord">
        <pc:chgData name="CAPOTE NOY, Roberto Mario" userId="00493373-f3c7-4a20-ad1a-1b901b156c55" providerId="ADAL" clId="{64A1F149-3FB8-479F-A8CE-1FDDD5309B14}" dt="2023-06-07T06:23:38.601" v="3924" actId="20577"/>
        <pc:sldMkLst>
          <pc:docMk/>
          <pc:sldMk cId="547702265" sldId="940"/>
        </pc:sldMkLst>
        <pc:spChg chg="add mod">
          <ac:chgData name="CAPOTE NOY, Roberto Mario" userId="00493373-f3c7-4a20-ad1a-1b901b156c55" providerId="ADAL" clId="{64A1F149-3FB8-479F-A8CE-1FDDD5309B14}" dt="2023-06-07T06:23:38.601" v="3924" actId="20577"/>
          <ac:spMkLst>
            <pc:docMk/>
            <pc:sldMk cId="547702265" sldId="940"/>
            <ac:spMk id="4" creationId="{08E4EBF7-3762-A737-F099-CC2FFB5D6E46}"/>
          </ac:spMkLst>
        </pc:spChg>
        <pc:spChg chg="add del mod">
          <ac:chgData name="CAPOTE NOY, Roberto Mario" userId="00493373-f3c7-4a20-ad1a-1b901b156c55" providerId="ADAL" clId="{64A1F149-3FB8-479F-A8CE-1FDDD5309B14}" dt="2023-06-06T13:42:48.236" v="1933" actId="478"/>
          <ac:spMkLst>
            <pc:docMk/>
            <pc:sldMk cId="547702265" sldId="940"/>
            <ac:spMk id="4" creationId="{D695490F-389D-4CA1-C021-6958C740881C}"/>
          </ac:spMkLst>
        </pc:spChg>
        <pc:picChg chg="mod">
          <ac:chgData name="CAPOTE NOY, Roberto Mario" userId="00493373-f3c7-4a20-ad1a-1b901b156c55" providerId="ADAL" clId="{64A1F149-3FB8-479F-A8CE-1FDDD5309B14}" dt="2023-06-07T06:23:01.109" v="3906" actId="1076"/>
          <ac:picMkLst>
            <pc:docMk/>
            <pc:sldMk cId="547702265" sldId="940"/>
            <ac:picMk id="7" creationId="{637FD37B-0375-41CA-A4CC-655D54611A6A}"/>
          </ac:picMkLst>
        </pc:picChg>
        <pc:picChg chg="mod">
          <ac:chgData name="CAPOTE NOY, Roberto Mario" userId="00493373-f3c7-4a20-ad1a-1b901b156c55" providerId="ADAL" clId="{64A1F149-3FB8-479F-A8CE-1FDDD5309B14}" dt="2023-06-07T06:23:21.483" v="3911" actId="1076"/>
          <ac:picMkLst>
            <pc:docMk/>
            <pc:sldMk cId="547702265" sldId="940"/>
            <ac:picMk id="1026" creationId="{E7AD0243-00F2-4E8B-8A32-9F50D2AC5982}"/>
          </ac:picMkLst>
        </pc:picChg>
      </pc:sldChg>
      <pc:sldChg chg="modSp mod">
        <pc:chgData name="CAPOTE NOY, Roberto Mario" userId="00493373-f3c7-4a20-ad1a-1b901b156c55" providerId="ADAL" clId="{64A1F149-3FB8-479F-A8CE-1FDDD5309B14}" dt="2023-06-07T06:27:13.779" v="3951" actId="20577"/>
        <pc:sldMkLst>
          <pc:docMk/>
          <pc:sldMk cId="2530887380" sldId="961"/>
        </pc:sldMkLst>
        <pc:spChg chg="mod">
          <ac:chgData name="CAPOTE NOY, Roberto Mario" userId="00493373-f3c7-4a20-ad1a-1b901b156c55" providerId="ADAL" clId="{64A1F149-3FB8-479F-A8CE-1FDDD5309B14}" dt="2023-06-07T06:27:13.779" v="3951" actId="20577"/>
          <ac:spMkLst>
            <pc:docMk/>
            <pc:sldMk cId="2530887380" sldId="961"/>
            <ac:spMk id="4" creationId="{5066DEF5-945A-42AF-9E70-7FBDDE5B0C78}"/>
          </ac:spMkLst>
        </pc:spChg>
        <pc:spChg chg="mod">
          <ac:chgData name="CAPOTE NOY, Roberto Mario" userId="00493373-f3c7-4a20-ad1a-1b901b156c55" providerId="ADAL" clId="{64A1F149-3FB8-479F-A8CE-1FDDD5309B14}" dt="2023-06-05T23:33:28.552" v="117" actId="1036"/>
          <ac:spMkLst>
            <pc:docMk/>
            <pc:sldMk cId="2530887380" sldId="961"/>
            <ac:spMk id="42" creationId="{58D8D654-EB4E-4940-A56D-E5068D7EBAC9}"/>
          </ac:spMkLst>
        </pc:spChg>
      </pc:sldChg>
      <pc:sldChg chg="del">
        <pc:chgData name="CAPOTE NOY, Roberto Mario" userId="00493373-f3c7-4a20-ad1a-1b901b156c55" providerId="ADAL" clId="{64A1F149-3FB8-479F-A8CE-1FDDD5309B14}" dt="2023-06-05T23:34:55.117" v="232" actId="47"/>
        <pc:sldMkLst>
          <pc:docMk/>
          <pc:sldMk cId="1735969942" sldId="968"/>
        </pc:sldMkLst>
      </pc:sldChg>
      <pc:sldChg chg="modSp mod">
        <pc:chgData name="CAPOTE NOY, Roberto Mario" userId="00493373-f3c7-4a20-ad1a-1b901b156c55" providerId="ADAL" clId="{64A1F149-3FB8-479F-A8CE-1FDDD5309B14}" dt="2023-06-07T06:07:26.339" v="3702" actId="6549"/>
        <pc:sldMkLst>
          <pc:docMk/>
          <pc:sldMk cId="3413981735" sldId="973"/>
        </pc:sldMkLst>
        <pc:spChg chg="mod">
          <ac:chgData name="CAPOTE NOY, Roberto Mario" userId="00493373-f3c7-4a20-ad1a-1b901b156c55" providerId="ADAL" clId="{64A1F149-3FB8-479F-A8CE-1FDDD5309B14}" dt="2023-06-07T06:07:26.339" v="3702" actId="6549"/>
          <ac:spMkLst>
            <pc:docMk/>
            <pc:sldMk cId="3413981735" sldId="973"/>
            <ac:spMk id="4" creationId="{049304DD-7D17-42FF-8FAD-5FE00F0C4CB4}"/>
          </ac:spMkLst>
        </pc:spChg>
      </pc:sldChg>
      <pc:sldChg chg="ord">
        <pc:chgData name="CAPOTE NOY, Roberto Mario" userId="00493373-f3c7-4a20-ad1a-1b901b156c55" providerId="ADAL" clId="{64A1F149-3FB8-479F-A8CE-1FDDD5309B14}" dt="2023-06-07T06:04:12.996" v="3571"/>
        <pc:sldMkLst>
          <pc:docMk/>
          <pc:sldMk cId="4076805271" sldId="1000"/>
        </pc:sldMkLst>
      </pc:sldChg>
      <pc:sldChg chg="modSp mod">
        <pc:chgData name="CAPOTE NOY, Roberto Mario" userId="00493373-f3c7-4a20-ad1a-1b901b156c55" providerId="ADAL" clId="{64A1F149-3FB8-479F-A8CE-1FDDD5309B14}" dt="2023-06-06T18:57:24.756" v="3055" actId="20577"/>
        <pc:sldMkLst>
          <pc:docMk/>
          <pc:sldMk cId="2852046463" sldId="1001"/>
        </pc:sldMkLst>
        <pc:spChg chg="mod">
          <ac:chgData name="CAPOTE NOY, Roberto Mario" userId="00493373-f3c7-4a20-ad1a-1b901b156c55" providerId="ADAL" clId="{64A1F149-3FB8-479F-A8CE-1FDDD5309B14}" dt="2023-06-06T18:57:24.756" v="3055" actId="20577"/>
          <ac:spMkLst>
            <pc:docMk/>
            <pc:sldMk cId="2852046463" sldId="1001"/>
            <ac:spMk id="6" creationId="{8CEEA699-30A9-4299-B5E1-AF9F1B085CD8}"/>
          </ac:spMkLst>
        </pc:spChg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3331680723" sldId="1009"/>
        </pc:sldMkLst>
      </pc:sldChg>
      <pc:sldChg chg="ord">
        <pc:chgData name="CAPOTE NOY, Roberto Mario" userId="00493373-f3c7-4a20-ad1a-1b901b156c55" providerId="ADAL" clId="{64A1F149-3FB8-479F-A8CE-1FDDD5309B14}" dt="2023-06-07T06:04:12.996" v="3571"/>
        <pc:sldMkLst>
          <pc:docMk/>
          <pc:sldMk cId="611109914" sldId="1015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3630270033" sldId="1017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1593794609" sldId="1018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1303018964" sldId="1019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1189090382" sldId="1020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1223547367" sldId="1035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2202003002" sldId="1037"/>
        </pc:sldMkLst>
      </pc:sldChg>
      <pc:sldChg chg="modSp mod">
        <pc:chgData name="CAPOTE NOY, Roberto Mario" userId="00493373-f3c7-4a20-ad1a-1b901b156c55" providerId="ADAL" clId="{64A1F149-3FB8-479F-A8CE-1FDDD5309B14}" dt="2023-06-06T18:43:04.095" v="2336" actId="20577"/>
        <pc:sldMkLst>
          <pc:docMk/>
          <pc:sldMk cId="308764162" sldId="1039"/>
        </pc:sldMkLst>
        <pc:spChg chg="mod">
          <ac:chgData name="CAPOTE NOY, Roberto Mario" userId="00493373-f3c7-4a20-ad1a-1b901b156c55" providerId="ADAL" clId="{64A1F149-3FB8-479F-A8CE-1FDDD5309B14}" dt="2023-06-06T18:43:04.095" v="2336" actId="20577"/>
          <ac:spMkLst>
            <pc:docMk/>
            <pc:sldMk cId="308764162" sldId="1039"/>
            <ac:spMk id="12" creationId="{311C560C-3451-4436-B121-4EFA67B976ED}"/>
          </ac:spMkLst>
        </pc:spChg>
        <pc:spChg chg="mod">
          <ac:chgData name="CAPOTE NOY, Roberto Mario" userId="00493373-f3c7-4a20-ad1a-1b901b156c55" providerId="ADAL" clId="{64A1F149-3FB8-479F-A8CE-1FDDD5309B14}" dt="2023-06-05T23:36:39.191" v="265" actId="1038"/>
          <ac:spMkLst>
            <pc:docMk/>
            <pc:sldMk cId="308764162" sldId="1039"/>
            <ac:spMk id="13" creationId="{3B7B92B0-EEF6-2E2E-4A09-F7A7F7022601}"/>
          </ac:spMkLst>
        </pc:spChg>
      </pc:sldChg>
      <pc:sldChg chg="modSp mod">
        <pc:chgData name="CAPOTE NOY, Roberto Mario" userId="00493373-f3c7-4a20-ad1a-1b901b156c55" providerId="ADAL" clId="{64A1F149-3FB8-479F-A8CE-1FDDD5309B14}" dt="2023-06-07T06:22:18.311" v="3896" actId="20577"/>
        <pc:sldMkLst>
          <pc:docMk/>
          <pc:sldMk cId="3767766166" sldId="1040"/>
        </pc:sldMkLst>
        <pc:spChg chg="mod">
          <ac:chgData name="CAPOTE NOY, Roberto Mario" userId="00493373-f3c7-4a20-ad1a-1b901b156c55" providerId="ADAL" clId="{64A1F149-3FB8-479F-A8CE-1FDDD5309B14}" dt="2023-06-07T06:22:18.311" v="3896" actId="20577"/>
          <ac:spMkLst>
            <pc:docMk/>
            <pc:sldMk cId="3767766166" sldId="1040"/>
            <ac:spMk id="10" creationId="{9D927146-23F6-7DF7-C49A-AFAA7666A744}"/>
          </ac:spMkLst>
        </pc:spChg>
        <pc:graphicFrameChg chg="mod modGraphic">
          <ac:chgData name="CAPOTE NOY, Roberto Mario" userId="00493373-f3c7-4a20-ad1a-1b901b156c55" providerId="ADAL" clId="{64A1F149-3FB8-479F-A8CE-1FDDD5309B14}" dt="2023-06-07T05:49:26.767" v="3095" actId="14734"/>
          <ac:graphicFrameMkLst>
            <pc:docMk/>
            <pc:sldMk cId="3767766166" sldId="1040"/>
            <ac:graphicFrameMk id="7" creationId="{A42E028A-61FA-FF3B-DFF6-A8B39E827C0D}"/>
          </ac:graphicFrameMkLst>
        </pc:graphicFrameChg>
        <pc:graphicFrameChg chg="mod modGraphic">
          <ac:chgData name="CAPOTE NOY, Roberto Mario" userId="00493373-f3c7-4a20-ad1a-1b901b156c55" providerId="ADAL" clId="{64A1F149-3FB8-479F-A8CE-1FDDD5309B14}" dt="2023-06-06T18:50:57.712" v="2627" actId="14100"/>
          <ac:graphicFrameMkLst>
            <pc:docMk/>
            <pc:sldMk cId="3767766166" sldId="1040"/>
            <ac:graphicFrameMk id="8" creationId="{297618AF-665E-B085-1848-94083D69282C}"/>
          </ac:graphicFrameMkLst>
        </pc:graphicFrameChg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2787421053" sldId="1042"/>
        </pc:sldMkLst>
      </pc:sldChg>
      <pc:sldChg chg="del">
        <pc:chgData name="CAPOTE NOY, Roberto Mario" userId="00493373-f3c7-4a20-ad1a-1b901b156c55" providerId="ADAL" clId="{64A1F149-3FB8-479F-A8CE-1FDDD5309B14}" dt="2023-06-05T23:34:54.295" v="231" actId="47"/>
        <pc:sldMkLst>
          <pc:docMk/>
          <pc:sldMk cId="3928738102" sldId="1044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1102554335" sldId="1045"/>
        </pc:sldMkLst>
      </pc:sldChg>
      <pc:sldChg chg="modSp mod">
        <pc:chgData name="CAPOTE NOY, Roberto Mario" userId="00493373-f3c7-4a20-ad1a-1b901b156c55" providerId="ADAL" clId="{64A1F149-3FB8-479F-A8CE-1FDDD5309B14}" dt="2023-06-06T18:48:10.007" v="2598" actId="6549"/>
        <pc:sldMkLst>
          <pc:docMk/>
          <pc:sldMk cId="1131504563" sldId="1046"/>
        </pc:sldMkLst>
        <pc:spChg chg="mod">
          <ac:chgData name="CAPOTE NOY, Roberto Mario" userId="00493373-f3c7-4a20-ad1a-1b901b156c55" providerId="ADAL" clId="{64A1F149-3FB8-479F-A8CE-1FDDD5309B14}" dt="2023-06-06T18:48:10.007" v="2598" actId="6549"/>
          <ac:spMkLst>
            <pc:docMk/>
            <pc:sldMk cId="1131504563" sldId="1046"/>
            <ac:spMk id="2" creationId="{5D0BE717-363C-5285-468D-F3EFE356A76B}"/>
          </ac:spMkLst>
        </pc:spChg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1074826474" sldId="1047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880942106" sldId="1048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227174641" sldId="1049"/>
        </pc:sldMkLst>
      </pc:sldChg>
      <pc:sldChg chg="modSp mod ord">
        <pc:chgData name="CAPOTE NOY, Roberto Mario" userId="00493373-f3c7-4a20-ad1a-1b901b156c55" providerId="ADAL" clId="{64A1F149-3FB8-479F-A8CE-1FDDD5309B14}" dt="2023-06-07T06:05:19.555" v="3617" actId="20577"/>
        <pc:sldMkLst>
          <pc:docMk/>
          <pc:sldMk cId="162133083" sldId="1050"/>
        </pc:sldMkLst>
        <pc:spChg chg="mod">
          <ac:chgData name="CAPOTE NOY, Roberto Mario" userId="00493373-f3c7-4a20-ad1a-1b901b156c55" providerId="ADAL" clId="{64A1F149-3FB8-479F-A8CE-1FDDD5309B14}" dt="2023-06-07T06:05:19.555" v="3617" actId="20577"/>
          <ac:spMkLst>
            <pc:docMk/>
            <pc:sldMk cId="162133083" sldId="1050"/>
            <ac:spMk id="2" creationId="{5D0BE717-363C-5285-468D-F3EFE356A76B}"/>
          </ac:spMkLst>
        </pc:spChg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2306200359" sldId="1051"/>
        </pc:sldMkLst>
      </pc:sldChg>
      <pc:sldChg chg="del">
        <pc:chgData name="CAPOTE NOY, Roberto Mario" userId="00493373-f3c7-4a20-ad1a-1b901b156c55" providerId="ADAL" clId="{64A1F149-3FB8-479F-A8CE-1FDDD5309B14}" dt="2023-06-05T23:37:08.630" v="266" actId="47"/>
        <pc:sldMkLst>
          <pc:docMk/>
          <pc:sldMk cId="3071066905" sldId="1052"/>
        </pc:sldMkLst>
      </pc:sldChg>
      <pc:sldChg chg="del">
        <pc:chgData name="CAPOTE NOY, Roberto Mario" userId="00493373-f3c7-4a20-ad1a-1b901b156c55" providerId="ADAL" clId="{64A1F149-3FB8-479F-A8CE-1FDDD5309B14}" dt="2023-06-05T23:37:08.630" v="266" actId="47"/>
        <pc:sldMkLst>
          <pc:docMk/>
          <pc:sldMk cId="225945595" sldId="1055"/>
        </pc:sldMkLst>
      </pc:sldChg>
      <pc:sldChg chg="del">
        <pc:chgData name="CAPOTE NOY, Roberto Mario" userId="00493373-f3c7-4a20-ad1a-1b901b156c55" providerId="ADAL" clId="{64A1F149-3FB8-479F-A8CE-1FDDD5309B14}" dt="2023-06-05T23:37:08.630" v="266" actId="47"/>
        <pc:sldMkLst>
          <pc:docMk/>
          <pc:sldMk cId="1465170695" sldId="1056"/>
        </pc:sldMkLst>
      </pc:sldChg>
      <pc:sldChg chg="modSp add mod">
        <pc:chgData name="CAPOTE NOY, Roberto Mario" userId="00493373-f3c7-4a20-ad1a-1b901b156c55" providerId="ADAL" clId="{64A1F149-3FB8-479F-A8CE-1FDDD5309B14}" dt="2023-06-07T06:08:57.241" v="3723" actId="20577"/>
        <pc:sldMkLst>
          <pc:docMk/>
          <pc:sldMk cId="3117809302" sldId="1057"/>
        </pc:sldMkLst>
        <pc:spChg chg="mod">
          <ac:chgData name="CAPOTE NOY, Roberto Mario" userId="00493373-f3c7-4a20-ad1a-1b901b156c55" providerId="ADAL" clId="{64A1F149-3FB8-479F-A8CE-1FDDD5309B14}" dt="2023-06-07T06:08:57.241" v="3723" actId="20577"/>
          <ac:spMkLst>
            <pc:docMk/>
            <pc:sldMk cId="3117809302" sldId="1057"/>
            <ac:spMk id="2" creationId="{25E227F7-9072-4857-87CE-4DC8E606CC21}"/>
          </ac:spMkLst>
        </pc:spChg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4092529572" sldId="1059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1349999823" sldId="1060"/>
        </pc:sldMkLst>
      </pc:sldChg>
      <pc:sldChg chg="add">
        <pc:chgData name="CAPOTE NOY, Roberto Mario" userId="00493373-f3c7-4a20-ad1a-1b901b156c55" providerId="ADAL" clId="{64A1F149-3FB8-479F-A8CE-1FDDD5309B14}" dt="2023-06-06T18:03:30.816" v="2289"/>
        <pc:sldMkLst>
          <pc:docMk/>
          <pc:sldMk cId="3593930182" sldId="1060"/>
        </pc:sldMkLst>
      </pc:sldChg>
      <pc:sldChg chg="addSp modSp mod">
        <pc:chgData name="CAPOTE NOY, Roberto Mario" userId="00493373-f3c7-4a20-ad1a-1b901b156c55" providerId="ADAL" clId="{64A1F149-3FB8-479F-A8CE-1FDDD5309B14}" dt="2023-06-07T06:29:37.902" v="4036" actId="6549"/>
        <pc:sldMkLst>
          <pc:docMk/>
          <pc:sldMk cId="1317436984" sldId="1061"/>
        </pc:sldMkLst>
        <pc:spChg chg="add mod">
          <ac:chgData name="CAPOTE NOY, Roberto Mario" userId="00493373-f3c7-4a20-ad1a-1b901b156c55" providerId="ADAL" clId="{64A1F149-3FB8-479F-A8CE-1FDDD5309B14}" dt="2023-06-07T06:29:37.902" v="4036" actId="6549"/>
          <ac:spMkLst>
            <pc:docMk/>
            <pc:sldMk cId="1317436984" sldId="1061"/>
            <ac:spMk id="2" creationId="{3D7F455A-C58F-3238-6786-AEFB49244E19}"/>
          </ac:spMkLst>
        </pc:spChg>
        <pc:spChg chg="mod">
          <ac:chgData name="CAPOTE NOY, Roberto Mario" userId="00493373-f3c7-4a20-ad1a-1b901b156c55" providerId="ADAL" clId="{64A1F149-3FB8-479F-A8CE-1FDDD5309B14}" dt="2023-06-06T18:42:25.495" v="2332" actId="20577"/>
          <ac:spMkLst>
            <pc:docMk/>
            <pc:sldMk cId="1317436984" sldId="1061"/>
            <ac:spMk id="15" creationId="{2BB17C7B-D9FB-325B-64F7-05EF2868AAD9}"/>
          </ac:spMkLst>
        </pc:spChg>
        <pc:picChg chg="mod">
          <ac:chgData name="CAPOTE NOY, Roberto Mario" userId="00493373-f3c7-4a20-ad1a-1b901b156c55" providerId="ADAL" clId="{64A1F149-3FB8-479F-A8CE-1FDDD5309B14}" dt="2023-06-07T06:27:40.186" v="3953" actId="1035"/>
          <ac:picMkLst>
            <pc:docMk/>
            <pc:sldMk cId="1317436984" sldId="1061"/>
            <ac:picMk id="7" creationId="{59859147-69BE-8A74-33C7-897F6693F5F2}"/>
          </ac:picMkLst>
        </pc:picChg>
      </pc:sldChg>
      <pc:sldChg chg="addSp modSp mod">
        <pc:chgData name="CAPOTE NOY, Roberto Mario" userId="00493373-f3c7-4a20-ad1a-1b901b156c55" providerId="ADAL" clId="{64A1F149-3FB8-479F-A8CE-1FDDD5309B14}" dt="2023-06-07T06:29:31.002" v="4033" actId="6549"/>
        <pc:sldMkLst>
          <pc:docMk/>
          <pc:sldMk cId="4255615872" sldId="1062"/>
        </pc:sldMkLst>
        <pc:spChg chg="add mod">
          <ac:chgData name="CAPOTE NOY, Roberto Mario" userId="00493373-f3c7-4a20-ad1a-1b901b156c55" providerId="ADAL" clId="{64A1F149-3FB8-479F-A8CE-1FDDD5309B14}" dt="2023-06-07T06:29:31.002" v="4033" actId="6549"/>
          <ac:spMkLst>
            <pc:docMk/>
            <pc:sldMk cId="4255615872" sldId="1062"/>
            <ac:spMk id="2" creationId="{C88D38A0-8568-0020-C38B-596C195D8B06}"/>
          </ac:spMkLst>
        </pc:spChg>
        <pc:spChg chg="mod">
          <ac:chgData name="CAPOTE NOY, Roberto Mario" userId="00493373-f3c7-4a20-ad1a-1b901b156c55" providerId="ADAL" clId="{64A1F149-3FB8-479F-A8CE-1FDDD5309B14}" dt="2023-06-06T18:42:35.283" v="2333"/>
          <ac:spMkLst>
            <pc:docMk/>
            <pc:sldMk cId="4255615872" sldId="1062"/>
            <ac:spMk id="4" creationId="{F2473867-4BF9-B305-EB1D-7F531A269A38}"/>
          </ac:spMkLst>
        </pc:spChg>
      </pc:sldChg>
      <pc:sldChg chg="add">
        <pc:chgData name="CAPOTE NOY, Roberto Mario" userId="00493373-f3c7-4a20-ad1a-1b901b156c55" providerId="ADAL" clId="{64A1F149-3FB8-479F-A8CE-1FDDD5309B14}" dt="2023-06-06T18:03:30.816" v="2289"/>
        <pc:sldMkLst>
          <pc:docMk/>
          <pc:sldMk cId="784813283" sldId="1063"/>
        </pc:sldMkLst>
      </pc:sldChg>
      <pc:sldChg chg="del">
        <pc:chgData name="CAPOTE NOY, Roberto Mario" userId="00493373-f3c7-4a20-ad1a-1b901b156c55" providerId="ADAL" clId="{64A1F149-3FB8-479F-A8CE-1FDDD5309B14}" dt="2023-06-05T23:37:08.630" v="266" actId="47"/>
        <pc:sldMkLst>
          <pc:docMk/>
          <pc:sldMk cId="3200363778" sldId="1063"/>
        </pc:sldMkLst>
      </pc:sldChg>
      <pc:sldChg chg="addSp delSp modSp mod">
        <pc:chgData name="CAPOTE NOY, Roberto Mario" userId="00493373-f3c7-4a20-ad1a-1b901b156c55" providerId="ADAL" clId="{64A1F149-3FB8-479F-A8CE-1FDDD5309B14}" dt="2023-06-06T13:18:55.120" v="1206" actId="1037"/>
        <pc:sldMkLst>
          <pc:docMk/>
          <pc:sldMk cId="3731203218" sldId="1064"/>
        </pc:sldMkLst>
        <pc:spChg chg="add mod">
          <ac:chgData name="CAPOTE NOY, Roberto Mario" userId="00493373-f3c7-4a20-ad1a-1b901b156c55" providerId="ADAL" clId="{64A1F149-3FB8-479F-A8CE-1FDDD5309B14}" dt="2023-06-06T13:18:55.120" v="1206" actId="1037"/>
          <ac:spMkLst>
            <pc:docMk/>
            <pc:sldMk cId="3731203218" sldId="1064"/>
            <ac:spMk id="4" creationId="{0B4BA418-7DA1-6F42-EF85-11CE3E0308F0}"/>
          </ac:spMkLst>
        </pc:spChg>
        <pc:spChg chg="mod">
          <ac:chgData name="CAPOTE NOY, Roberto Mario" userId="00493373-f3c7-4a20-ad1a-1b901b156c55" providerId="ADAL" clId="{64A1F149-3FB8-479F-A8CE-1FDDD5309B14}" dt="2023-06-06T13:11:52.636" v="1128" actId="1035"/>
          <ac:spMkLst>
            <pc:docMk/>
            <pc:sldMk cId="3731203218" sldId="1064"/>
            <ac:spMk id="6" creationId="{D8CB3314-7388-E29E-241C-5A80F1301020}"/>
          </ac:spMkLst>
        </pc:spChg>
        <pc:spChg chg="del">
          <ac:chgData name="CAPOTE NOY, Roberto Mario" userId="00493373-f3c7-4a20-ad1a-1b901b156c55" providerId="ADAL" clId="{64A1F149-3FB8-479F-A8CE-1FDDD5309B14}" dt="2023-06-06T12:46:15.306" v="1014" actId="478"/>
          <ac:spMkLst>
            <pc:docMk/>
            <pc:sldMk cId="3731203218" sldId="1064"/>
            <ac:spMk id="7" creationId="{38D042F1-CC2A-C15B-C9BD-DED951D5299A}"/>
          </ac:spMkLst>
        </pc:spChg>
        <pc:picChg chg="add mod">
          <ac:chgData name="CAPOTE NOY, Roberto Mario" userId="00493373-f3c7-4a20-ad1a-1b901b156c55" providerId="ADAL" clId="{64A1F149-3FB8-479F-A8CE-1FDDD5309B14}" dt="2023-06-06T12:47:19.490" v="1023" actId="1036"/>
          <ac:picMkLst>
            <pc:docMk/>
            <pc:sldMk cId="3731203218" sldId="1064"/>
            <ac:picMk id="3" creationId="{6C207EDD-2869-006D-4668-25C13337851D}"/>
          </ac:picMkLst>
        </pc:picChg>
        <pc:picChg chg="del">
          <ac:chgData name="CAPOTE NOY, Roberto Mario" userId="00493373-f3c7-4a20-ad1a-1b901b156c55" providerId="ADAL" clId="{64A1F149-3FB8-479F-A8CE-1FDDD5309B14}" dt="2023-06-06T12:45:40.475" v="1013" actId="478"/>
          <ac:picMkLst>
            <pc:docMk/>
            <pc:sldMk cId="3731203218" sldId="1064"/>
            <ac:picMk id="5" creationId="{C3935F62-EA22-AAB9-918B-A00AEC88A829}"/>
          </ac:picMkLst>
        </pc:picChg>
      </pc:sldChg>
      <pc:sldChg chg="addSp delSp modSp new mod">
        <pc:chgData name="CAPOTE NOY, Roberto Mario" userId="00493373-f3c7-4a20-ad1a-1b901b156c55" providerId="ADAL" clId="{64A1F149-3FB8-479F-A8CE-1FDDD5309B14}" dt="2023-06-07T06:01:40.258" v="3563" actId="1076"/>
        <pc:sldMkLst>
          <pc:docMk/>
          <pc:sldMk cId="3148167138" sldId="1065"/>
        </pc:sldMkLst>
        <pc:spChg chg="del">
          <ac:chgData name="CAPOTE NOY, Roberto Mario" userId="00493373-f3c7-4a20-ad1a-1b901b156c55" providerId="ADAL" clId="{64A1F149-3FB8-479F-A8CE-1FDDD5309B14}" dt="2023-06-06T09:53:05.270" v="445" actId="478"/>
          <ac:spMkLst>
            <pc:docMk/>
            <pc:sldMk cId="3148167138" sldId="1065"/>
            <ac:spMk id="2" creationId="{85C9AC4D-5955-6461-B1D6-D3FB2BF5C3CA}"/>
          </ac:spMkLst>
        </pc:spChg>
        <pc:spChg chg="add mod">
          <ac:chgData name="CAPOTE NOY, Roberto Mario" userId="00493373-f3c7-4a20-ad1a-1b901b156c55" providerId="ADAL" clId="{64A1F149-3FB8-479F-A8CE-1FDDD5309B14}" dt="2023-06-07T06:00:24.335" v="3459" actId="14100"/>
          <ac:spMkLst>
            <pc:docMk/>
            <pc:sldMk cId="3148167138" sldId="1065"/>
            <ac:spMk id="2" creationId="{E9E7DEBD-D0BF-BA92-BA21-ABAED2D7118B}"/>
          </ac:spMkLst>
        </pc:spChg>
        <pc:spChg chg="add mod">
          <ac:chgData name="CAPOTE NOY, Roberto Mario" userId="00493373-f3c7-4a20-ad1a-1b901b156c55" providerId="ADAL" clId="{64A1F149-3FB8-479F-A8CE-1FDDD5309B14}" dt="2023-06-07T06:00:48.597" v="3529" actId="1037"/>
          <ac:spMkLst>
            <pc:docMk/>
            <pc:sldMk cId="3148167138" sldId="1065"/>
            <ac:spMk id="3" creationId="{45B4DAFE-3159-D12C-61F9-B19EDDB2E7E4}"/>
          </ac:spMkLst>
        </pc:spChg>
        <pc:spChg chg="del">
          <ac:chgData name="CAPOTE NOY, Roberto Mario" userId="00493373-f3c7-4a20-ad1a-1b901b156c55" providerId="ADAL" clId="{64A1F149-3FB8-479F-A8CE-1FDDD5309B14}" dt="2023-06-06T09:53:07.336" v="446" actId="478"/>
          <ac:spMkLst>
            <pc:docMk/>
            <pc:sldMk cId="3148167138" sldId="1065"/>
            <ac:spMk id="3" creationId="{9F25766B-918D-8412-5DF7-09DC5E87A8D2}"/>
          </ac:spMkLst>
        </pc:spChg>
        <pc:spChg chg="add mod">
          <ac:chgData name="CAPOTE NOY, Roberto Mario" userId="00493373-f3c7-4a20-ad1a-1b901b156c55" providerId="ADAL" clId="{64A1F149-3FB8-479F-A8CE-1FDDD5309B14}" dt="2023-06-07T06:01:40.258" v="3563" actId="1076"/>
          <ac:spMkLst>
            <pc:docMk/>
            <pc:sldMk cId="3148167138" sldId="1065"/>
            <ac:spMk id="5" creationId="{6EFEE425-5AAF-1A14-48B7-6C6BBC3D72DB}"/>
          </ac:spMkLst>
        </pc:spChg>
        <pc:spChg chg="add del mod">
          <ac:chgData name="CAPOTE NOY, Roberto Mario" userId="00493373-f3c7-4a20-ad1a-1b901b156c55" providerId="ADAL" clId="{64A1F149-3FB8-479F-A8CE-1FDDD5309B14}" dt="2023-06-06T13:38:29.880" v="1732" actId="478"/>
          <ac:spMkLst>
            <pc:docMk/>
            <pc:sldMk cId="3148167138" sldId="1065"/>
            <ac:spMk id="6" creationId="{3E156D40-E517-168D-1C8C-B306C455A742}"/>
          </ac:spMkLst>
        </pc:spChg>
        <pc:spChg chg="add del mod">
          <ac:chgData name="CAPOTE NOY, Roberto Mario" userId="00493373-f3c7-4a20-ad1a-1b901b156c55" providerId="ADAL" clId="{64A1F149-3FB8-479F-A8CE-1FDDD5309B14}" dt="2023-06-06T13:38:29.880" v="1732" actId="478"/>
          <ac:spMkLst>
            <pc:docMk/>
            <pc:sldMk cId="3148167138" sldId="1065"/>
            <ac:spMk id="7" creationId="{0D9AC301-0102-AA6F-996D-9DDEBCF3DD98}"/>
          </ac:spMkLst>
        </pc:spChg>
        <pc:spChg chg="add del mod">
          <ac:chgData name="CAPOTE NOY, Roberto Mario" userId="00493373-f3c7-4a20-ad1a-1b901b156c55" providerId="ADAL" clId="{64A1F149-3FB8-479F-A8CE-1FDDD5309B14}" dt="2023-06-06T13:38:29.880" v="1732" actId="478"/>
          <ac:spMkLst>
            <pc:docMk/>
            <pc:sldMk cId="3148167138" sldId="1065"/>
            <ac:spMk id="8" creationId="{C65CCA7B-2D36-5D27-ACDA-401A7B213473}"/>
          </ac:spMkLst>
        </pc:spChg>
        <pc:spChg chg="add mod">
          <ac:chgData name="CAPOTE NOY, Roberto Mario" userId="00493373-f3c7-4a20-ad1a-1b901b156c55" providerId="ADAL" clId="{64A1F149-3FB8-479F-A8CE-1FDDD5309B14}" dt="2023-06-06T13:40:18.605" v="1813" actId="1037"/>
          <ac:spMkLst>
            <pc:docMk/>
            <pc:sldMk cId="3148167138" sldId="1065"/>
            <ac:spMk id="9" creationId="{7DC030C1-21A9-031F-828E-06CE0C7BF999}"/>
          </ac:spMkLst>
        </pc:spChg>
        <pc:spChg chg="add del mod">
          <ac:chgData name="CAPOTE NOY, Roberto Mario" userId="00493373-f3c7-4a20-ad1a-1b901b156c55" providerId="ADAL" clId="{64A1F149-3FB8-479F-A8CE-1FDDD5309B14}" dt="2023-06-06T13:38:33.225" v="1733" actId="478"/>
          <ac:spMkLst>
            <pc:docMk/>
            <pc:sldMk cId="3148167138" sldId="1065"/>
            <ac:spMk id="10" creationId="{B64FE0D5-57C1-589B-8B5E-8FCB85B83F0D}"/>
          </ac:spMkLst>
        </pc:spChg>
        <pc:spChg chg="add mod">
          <ac:chgData name="CAPOTE NOY, Roberto Mario" userId="00493373-f3c7-4a20-ad1a-1b901b156c55" providerId="ADAL" clId="{64A1F149-3FB8-479F-A8CE-1FDDD5309B14}" dt="2023-06-07T06:00:59.831" v="3530" actId="1076"/>
          <ac:spMkLst>
            <pc:docMk/>
            <pc:sldMk cId="3148167138" sldId="1065"/>
            <ac:spMk id="17" creationId="{2A656043-7755-B443-A9B5-4C675BE12C5B}"/>
          </ac:spMkLst>
        </pc:spChg>
        <pc:picChg chg="add del mod">
          <ac:chgData name="CAPOTE NOY, Roberto Mario" userId="00493373-f3c7-4a20-ad1a-1b901b156c55" providerId="ADAL" clId="{64A1F149-3FB8-479F-A8CE-1FDDD5309B14}" dt="2023-06-07T06:01:04.930" v="3532"/>
          <ac:picMkLst>
            <pc:docMk/>
            <pc:sldMk cId="3148167138" sldId="1065"/>
            <ac:picMk id="4" creationId="{B9219817-8917-E9E2-39EB-7F8FD7551E22}"/>
          </ac:picMkLst>
        </pc:picChg>
        <pc:picChg chg="add del mod">
          <ac:chgData name="CAPOTE NOY, Roberto Mario" userId="00493373-f3c7-4a20-ad1a-1b901b156c55" providerId="ADAL" clId="{64A1F149-3FB8-479F-A8CE-1FDDD5309B14}" dt="2023-06-06T13:38:23.737" v="1731" actId="478"/>
          <ac:picMkLst>
            <pc:docMk/>
            <pc:sldMk cId="3148167138" sldId="1065"/>
            <ac:picMk id="5" creationId="{F15D8E61-2BB1-A3EE-0253-1DBD05C7904F}"/>
          </ac:picMkLst>
        </pc:picChg>
        <pc:picChg chg="add mod">
          <ac:chgData name="CAPOTE NOY, Roberto Mario" userId="00493373-f3c7-4a20-ad1a-1b901b156c55" providerId="ADAL" clId="{64A1F149-3FB8-479F-A8CE-1FDDD5309B14}" dt="2023-06-06T13:38:43.706" v="1754" actId="1038"/>
          <ac:picMkLst>
            <pc:docMk/>
            <pc:sldMk cId="3148167138" sldId="1065"/>
            <ac:picMk id="16" creationId="{72A68509-FF64-C7DD-561F-A0EB44EFF125}"/>
          </ac:picMkLst>
        </pc:picChg>
        <pc:cxnChg chg="add del mod">
          <ac:chgData name="CAPOTE NOY, Roberto Mario" userId="00493373-f3c7-4a20-ad1a-1b901b156c55" providerId="ADAL" clId="{64A1F149-3FB8-479F-A8CE-1FDDD5309B14}" dt="2023-06-06T13:38:29.880" v="1732" actId="478"/>
          <ac:cxnSpMkLst>
            <pc:docMk/>
            <pc:sldMk cId="3148167138" sldId="1065"/>
            <ac:cxnSpMk id="12" creationId="{7C825073-3749-D061-07B9-3F5D59AE8C2C}"/>
          </ac:cxnSpMkLst>
        </pc:cxnChg>
      </pc:sldChg>
      <pc:sldChg chg="del">
        <pc:chgData name="CAPOTE NOY, Roberto Mario" userId="00493373-f3c7-4a20-ad1a-1b901b156c55" providerId="ADAL" clId="{64A1F149-3FB8-479F-A8CE-1FDDD5309B14}" dt="2023-06-05T23:37:08.630" v="266" actId="47"/>
        <pc:sldMkLst>
          <pc:docMk/>
          <pc:sldMk cId="4250308053" sldId="1065"/>
        </pc:sldMkLst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1986681783" sldId="1066"/>
        </pc:sldMkLst>
      </pc:sldChg>
      <pc:sldChg chg="addSp delSp modSp add mod">
        <pc:chgData name="CAPOTE NOY, Roberto Mario" userId="00493373-f3c7-4a20-ad1a-1b901b156c55" providerId="ADAL" clId="{64A1F149-3FB8-479F-A8CE-1FDDD5309B14}" dt="2023-06-06T18:53:24.847" v="2752"/>
        <pc:sldMkLst>
          <pc:docMk/>
          <pc:sldMk cId="3332793216" sldId="1066"/>
        </pc:sldMkLst>
        <pc:spChg chg="add del mod">
          <ac:chgData name="CAPOTE NOY, Roberto Mario" userId="00493373-f3c7-4a20-ad1a-1b901b156c55" providerId="ADAL" clId="{64A1F149-3FB8-479F-A8CE-1FDDD5309B14}" dt="2023-06-06T18:53:24.847" v="2752"/>
          <ac:spMkLst>
            <pc:docMk/>
            <pc:sldMk cId="3332793216" sldId="1066"/>
            <ac:spMk id="2" creationId="{64A7497C-E643-F596-172F-C83CD2B0FAFC}"/>
          </ac:spMkLst>
        </pc:spChg>
        <pc:spChg chg="add mod">
          <ac:chgData name="CAPOTE NOY, Roberto Mario" userId="00493373-f3c7-4a20-ad1a-1b901b156c55" providerId="ADAL" clId="{64A1F149-3FB8-479F-A8CE-1FDDD5309B14}" dt="2023-06-06T10:32:10.132" v="982" actId="1038"/>
          <ac:spMkLst>
            <pc:docMk/>
            <pc:sldMk cId="3332793216" sldId="1066"/>
            <ac:spMk id="4" creationId="{96A6E4D7-B979-ADBE-F970-ABCDA31FD344}"/>
          </ac:spMkLst>
        </pc:spChg>
        <pc:spChg chg="mod">
          <ac:chgData name="CAPOTE NOY, Roberto Mario" userId="00493373-f3c7-4a20-ad1a-1b901b156c55" providerId="ADAL" clId="{64A1F149-3FB8-479F-A8CE-1FDDD5309B14}" dt="2023-06-06T10:32:10.132" v="982" actId="1038"/>
          <ac:spMkLst>
            <pc:docMk/>
            <pc:sldMk cId="3332793216" sldId="1066"/>
            <ac:spMk id="6" creationId="{3E156D40-E517-168D-1C8C-B306C455A742}"/>
          </ac:spMkLst>
        </pc:spChg>
        <pc:spChg chg="del mod">
          <ac:chgData name="CAPOTE NOY, Roberto Mario" userId="00493373-f3c7-4a20-ad1a-1b901b156c55" providerId="ADAL" clId="{64A1F149-3FB8-479F-A8CE-1FDDD5309B14}" dt="2023-06-06T10:21:37.091" v="917" actId="478"/>
          <ac:spMkLst>
            <pc:docMk/>
            <pc:sldMk cId="3332793216" sldId="1066"/>
            <ac:spMk id="7" creationId="{0D9AC301-0102-AA6F-996D-9DDEBCF3DD98}"/>
          </ac:spMkLst>
        </pc:spChg>
        <pc:spChg chg="del mod">
          <ac:chgData name="CAPOTE NOY, Roberto Mario" userId="00493373-f3c7-4a20-ad1a-1b901b156c55" providerId="ADAL" clId="{64A1F149-3FB8-479F-A8CE-1FDDD5309B14}" dt="2023-06-06T10:21:33.487" v="916" actId="478"/>
          <ac:spMkLst>
            <pc:docMk/>
            <pc:sldMk cId="3332793216" sldId="1066"/>
            <ac:spMk id="8" creationId="{C65CCA7B-2D36-5D27-ACDA-401A7B213473}"/>
          </ac:spMkLst>
        </pc:spChg>
        <pc:spChg chg="mod">
          <ac:chgData name="CAPOTE NOY, Roberto Mario" userId="00493373-f3c7-4a20-ad1a-1b901b156c55" providerId="ADAL" clId="{64A1F149-3FB8-479F-A8CE-1FDDD5309B14}" dt="2023-06-06T10:12:58.282" v="837" actId="6549"/>
          <ac:spMkLst>
            <pc:docMk/>
            <pc:sldMk cId="3332793216" sldId="1066"/>
            <ac:spMk id="9" creationId="{7DC030C1-21A9-031F-828E-06CE0C7BF999}"/>
          </ac:spMkLst>
        </pc:spChg>
        <pc:spChg chg="del">
          <ac:chgData name="CAPOTE NOY, Roberto Mario" userId="00493373-f3c7-4a20-ad1a-1b901b156c55" providerId="ADAL" clId="{64A1F149-3FB8-479F-A8CE-1FDDD5309B14}" dt="2023-06-06T10:13:29.936" v="858" actId="478"/>
          <ac:spMkLst>
            <pc:docMk/>
            <pc:sldMk cId="3332793216" sldId="1066"/>
            <ac:spMk id="10" creationId="{B64FE0D5-57C1-589B-8B5E-8FCB85B83F0D}"/>
          </ac:spMkLst>
        </pc:spChg>
        <pc:spChg chg="add mod">
          <ac:chgData name="CAPOTE NOY, Roberto Mario" userId="00493373-f3c7-4a20-ad1a-1b901b156c55" providerId="ADAL" clId="{64A1F149-3FB8-479F-A8CE-1FDDD5309B14}" dt="2023-06-06T10:32:10.132" v="982" actId="1038"/>
          <ac:spMkLst>
            <pc:docMk/>
            <pc:sldMk cId="3332793216" sldId="1066"/>
            <ac:spMk id="11" creationId="{163208DC-AA2F-31C9-460F-C94D144505A5}"/>
          </ac:spMkLst>
        </pc:spChg>
        <pc:spChg chg="add mod">
          <ac:chgData name="CAPOTE NOY, Roberto Mario" userId="00493373-f3c7-4a20-ad1a-1b901b156c55" providerId="ADAL" clId="{64A1F149-3FB8-479F-A8CE-1FDDD5309B14}" dt="2023-06-06T13:20:57.934" v="1278" actId="1037"/>
          <ac:spMkLst>
            <pc:docMk/>
            <pc:sldMk cId="3332793216" sldId="1066"/>
            <ac:spMk id="27" creationId="{72851D9F-4E0A-1B02-2B5F-DED06CFD7975}"/>
          </ac:spMkLst>
        </pc:spChg>
        <pc:spChg chg="add mod">
          <ac:chgData name="CAPOTE NOY, Roberto Mario" userId="00493373-f3c7-4a20-ad1a-1b901b156c55" providerId="ADAL" clId="{64A1F149-3FB8-479F-A8CE-1FDDD5309B14}" dt="2023-06-06T13:28:40.210" v="1528" actId="1037"/>
          <ac:spMkLst>
            <pc:docMk/>
            <pc:sldMk cId="3332793216" sldId="1066"/>
            <ac:spMk id="36" creationId="{7B10C58E-804E-8116-DF19-669CA3E58BC0}"/>
          </ac:spMkLst>
        </pc:spChg>
        <pc:spChg chg="add mod">
          <ac:chgData name="CAPOTE NOY, Roberto Mario" userId="00493373-f3c7-4a20-ad1a-1b901b156c55" providerId="ADAL" clId="{64A1F149-3FB8-479F-A8CE-1FDDD5309B14}" dt="2023-06-06T13:31:47.368" v="1604" actId="207"/>
          <ac:spMkLst>
            <pc:docMk/>
            <pc:sldMk cId="3332793216" sldId="1066"/>
            <ac:spMk id="37" creationId="{E5A1099D-51BC-19BB-F3A8-F2860CE660DA}"/>
          </ac:spMkLst>
        </pc:spChg>
        <pc:picChg chg="add mod">
          <ac:chgData name="CAPOTE NOY, Roberto Mario" userId="00493373-f3c7-4a20-ad1a-1b901b156c55" providerId="ADAL" clId="{64A1F149-3FB8-479F-A8CE-1FDDD5309B14}" dt="2023-06-06T10:32:14.277" v="986" actId="1038"/>
          <ac:picMkLst>
            <pc:docMk/>
            <pc:sldMk cId="3332793216" sldId="1066"/>
            <ac:picMk id="3" creationId="{67FE5B37-C62F-C9BC-7C2C-FC98C6346F3B}"/>
          </ac:picMkLst>
        </pc:picChg>
        <pc:picChg chg="del">
          <ac:chgData name="CAPOTE NOY, Roberto Mario" userId="00493373-f3c7-4a20-ad1a-1b901b156c55" providerId="ADAL" clId="{64A1F149-3FB8-479F-A8CE-1FDDD5309B14}" dt="2023-06-06T10:13:01.528" v="838" actId="478"/>
          <ac:picMkLst>
            <pc:docMk/>
            <pc:sldMk cId="3332793216" sldId="1066"/>
            <ac:picMk id="5" creationId="{F15D8E61-2BB1-A3EE-0253-1DBD05C7904F}"/>
          </ac:picMkLst>
        </pc:picChg>
        <pc:cxnChg chg="del">
          <ac:chgData name="CAPOTE NOY, Roberto Mario" userId="00493373-f3c7-4a20-ad1a-1b901b156c55" providerId="ADAL" clId="{64A1F149-3FB8-479F-A8CE-1FDDD5309B14}" dt="2023-06-06T10:14:01.834" v="861" actId="478"/>
          <ac:cxnSpMkLst>
            <pc:docMk/>
            <pc:sldMk cId="3332793216" sldId="1066"/>
            <ac:cxnSpMk id="12" creationId="{7C825073-3749-D061-07B9-3F5D59AE8C2C}"/>
          </ac:cxnSpMkLst>
        </pc:cxnChg>
        <pc:cxnChg chg="add mod">
          <ac:chgData name="CAPOTE NOY, Roberto Mario" userId="00493373-f3c7-4a20-ad1a-1b901b156c55" providerId="ADAL" clId="{64A1F149-3FB8-479F-A8CE-1FDDD5309B14}" dt="2023-06-06T10:32:10.132" v="982" actId="1038"/>
          <ac:cxnSpMkLst>
            <pc:docMk/>
            <pc:sldMk cId="3332793216" sldId="1066"/>
            <ac:cxnSpMk id="14" creationId="{EC06221B-AFA2-3F36-F720-51254121FF73}"/>
          </ac:cxnSpMkLst>
        </pc:cxnChg>
        <pc:cxnChg chg="add mod">
          <ac:chgData name="CAPOTE NOY, Roberto Mario" userId="00493373-f3c7-4a20-ad1a-1b901b156c55" providerId="ADAL" clId="{64A1F149-3FB8-479F-A8CE-1FDDD5309B14}" dt="2023-06-06T10:32:10.132" v="982" actId="1038"/>
          <ac:cxnSpMkLst>
            <pc:docMk/>
            <pc:sldMk cId="3332793216" sldId="1066"/>
            <ac:cxnSpMk id="18" creationId="{EDE92CF2-B172-185F-BE9E-162EAE840899}"/>
          </ac:cxnSpMkLst>
        </pc:cxnChg>
        <pc:cxnChg chg="add mod">
          <ac:chgData name="CAPOTE NOY, Roberto Mario" userId="00493373-f3c7-4a20-ad1a-1b901b156c55" providerId="ADAL" clId="{64A1F149-3FB8-479F-A8CE-1FDDD5309B14}" dt="2023-06-06T10:33:10.864" v="992" actId="14100"/>
          <ac:cxnSpMkLst>
            <pc:docMk/>
            <pc:sldMk cId="3332793216" sldId="1066"/>
            <ac:cxnSpMk id="21" creationId="{E0FD9CC6-9FB8-AEF0-0418-FE4F621CDD31}"/>
          </ac:cxnSpMkLst>
        </pc:cxnChg>
        <pc:cxnChg chg="add mod">
          <ac:chgData name="CAPOTE NOY, Roberto Mario" userId="00493373-f3c7-4a20-ad1a-1b901b156c55" providerId="ADAL" clId="{64A1F149-3FB8-479F-A8CE-1FDDD5309B14}" dt="2023-06-06T13:27:04.754" v="1324" actId="1038"/>
          <ac:cxnSpMkLst>
            <pc:docMk/>
            <pc:sldMk cId="3332793216" sldId="1066"/>
            <ac:cxnSpMk id="28" creationId="{4A596276-AAEB-8BD4-A7C8-DBE4E36FC8E2}"/>
          </ac:cxnSpMkLst>
        </pc:cxnChg>
        <pc:cxnChg chg="add mod">
          <ac:chgData name="CAPOTE NOY, Roberto Mario" userId="00493373-f3c7-4a20-ad1a-1b901b156c55" providerId="ADAL" clId="{64A1F149-3FB8-479F-A8CE-1FDDD5309B14}" dt="2023-06-06T13:29:02.089" v="1541" actId="1038"/>
          <ac:cxnSpMkLst>
            <pc:docMk/>
            <pc:sldMk cId="3332793216" sldId="1066"/>
            <ac:cxnSpMk id="33" creationId="{A358E32A-0735-EB96-EFB3-621870DFC7A3}"/>
          </ac:cxnSpMkLst>
        </pc:cxnChg>
      </pc:sldChg>
      <pc:sldChg chg="del">
        <pc:chgData name="CAPOTE NOY, Roberto Mario" userId="00493373-f3c7-4a20-ad1a-1b901b156c55" providerId="ADAL" clId="{64A1F149-3FB8-479F-A8CE-1FDDD5309B14}" dt="2023-06-05T23:35:07.030" v="233" actId="47"/>
        <pc:sldMkLst>
          <pc:docMk/>
          <pc:sldMk cId="3323117441" sldId="1067"/>
        </pc:sldMkLst>
      </pc:sldChg>
      <pc:sldChg chg="add del">
        <pc:chgData name="CAPOTE NOY, Roberto Mario" userId="00493373-f3c7-4a20-ad1a-1b901b156c55" providerId="ADAL" clId="{64A1F149-3FB8-479F-A8CE-1FDDD5309B14}" dt="2023-06-06T18:46:51.589" v="2549" actId="47"/>
        <pc:sldMkLst>
          <pc:docMk/>
          <pc:sldMk cId="3653092328" sldId="1067"/>
        </pc:sldMkLst>
      </pc:sldChg>
      <pc:sldChg chg="add">
        <pc:chgData name="CAPOTE NOY, Roberto Mario" userId="00493373-f3c7-4a20-ad1a-1b901b156c55" providerId="ADAL" clId="{64A1F149-3FB8-479F-A8CE-1FDDD5309B14}" dt="2023-06-06T13:38:20.467" v="1730" actId="2890"/>
        <pc:sldMkLst>
          <pc:docMk/>
          <pc:sldMk cId="4112777299" sldId="1068"/>
        </pc:sldMkLst>
      </pc:sldChg>
      <pc:sldChg chg="modSp add mod ord">
        <pc:chgData name="CAPOTE NOY, Roberto Mario" userId="00493373-f3c7-4a20-ad1a-1b901b156c55" providerId="ADAL" clId="{64A1F149-3FB8-479F-A8CE-1FDDD5309B14}" dt="2023-06-06T18:52:34.509" v="2744" actId="20577"/>
        <pc:sldMkLst>
          <pc:docMk/>
          <pc:sldMk cId="1728525008" sldId="1069"/>
        </pc:sldMkLst>
        <pc:spChg chg="mod">
          <ac:chgData name="CAPOTE NOY, Roberto Mario" userId="00493373-f3c7-4a20-ad1a-1b901b156c55" providerId="ADAL" clId="{64A1F149-3FB8-479F-A8CE-1FDDD5309B14}" dt="2023-06-06T18:52:34.509" v="2744" actId="20577"/>
          <ac:spMkLst>
            <pc:docMk/>
            <pc:sldMk cId="1728525008" sldId="1069"/>
            <ac:spMk id="8" creationId="{4F976036-822D-4993-823A-8544C9313492}"/>
          </ac:spMkLst>
        </pc:spChg>
      </pc:sldChg>
      <pc:sldChg chg="addSp delSp modSp add mod">
        <pc:chgData name="CAPOTE NOY, Roberto Mario" userId="00493373-f3c7-4a20-ad1a-1b901b156c55" providerId="ADAL" clId="{64A1F149-3FB8-479F-A8CE-1FDDD5309B14}" dt="2023-06-06T18:53:41.917" v="2756" actId="478"/>
        <pc:sldMkLst>
          <pc:docMk/>
          <pc:sldMk cId="2104834152" sldId="1070"/>
        </pc:sldMkLst>
        <pc:spChg chg="add del mod">
          <ac:chgData name="CAPOTE NOY, Roberto Mario" userId="00493373-f3c7-4a20-ad1a-1b901b156c55" providerId="ADAL" clId="{64A1F149-3FB8-479F-A8CE-1FDDD5309B14}" dt="2023-06-06T18:53:41.917" v="2756" actId="478"/>
          <ac:spMkLst>
            <pc:docMk/>
            <pc:sldMk cId="2104834152" sldId="1070"/>
            <ac:spMk id="2" creationId="{5E559967-F4C4-2176-B6A8-FACE8B5FF151}"/>
          </ac:spMkLst>
        </pc:spChg>
        <pc:spChg chg="mod">
          <ac:chgData name="CAPOTE NOY, Roberto Mario" userId="00493373-f3c7-4a20-ad1a-1b901b156c55" providerId="ADAL" clId="{64A1F149-3FB8-479F-A8CE-1FDDD5309B14}" dt="2023-06-06T14:36:01.913" v="2033" actId="1036"/>
          <ac:spMkLst>
            <pc:docMk/>
            <pc:sldMk cId="2104834152" sldId="1070"/>
            <ac:spMk id="6" creationId="{3E156D40-E517-168D-1C8C-B306C455A742}"/>
          </ac:spMkLst>
        </pc:spChg>
        <pc:spChg chg="mod">
          <ac:chgData name="CAPOTE NOY, Roberto Mario" userId="00493373-f3c7-4a20-ad1a-1b901b156c55" providerId="ADAL" clId="{64A1F149-3FB8-479F-A8CE-1FDDD5309B14}" dt="2023-06-06T14:35:37.248" v="2007" actId="207"/>
          <ac:spMkLst>
            <pc:docMk/>
            <pc:sldMk cId="2104834152" sldId="1070"/>
            <ac:spMk id="7" creationId="{0D9AC301-0102-AA6F-996D-9DDEBCF3DD98}"/>
          </ac:spMkLst>
        </pc:spChg>
        <pc:spChg chg="mod">
          <ac:chgData name="CAPOTE NOY, Roberto Mario" userId="00493373-f3c7-4a20-ad1a-1b901b156c55" providerId="ADAL" clId="{64A1F149-3FB8-479F-A8CE-1FDDD5309B14}" dt="2023-06-06T14:35:55.268" v="2023" actId="1036"/>
          <ac:spMkLst>
            <pc:docMk/>
            <pc:sldMk cId="2104834152" sldId="1070"/>
            <ac:spMk id="8" creationId="{C65CCA7B-2D36-5D27-ACDA-401A7B213473}"/>
          </ac:spMkLst>
        </pc:spChg>
        <pc:spChg chg="mod">
          <ac:chgData name="CAPOTE NOY, Roberto Mario" userId="00493373-f3c7-4a20-ad1a-1b901b156c55" providerId="ADAL" clId="{64A1F149-3FB8-479F-A8CE-1FDDD5309B14}" dt="2023-06-06T14:36:13.989" v="2052" actId="1038"/>
          <ac:spMkLst>
            <pc:docMk/>
            <pc:sldMk cId="2104834152" sldId="1070"/>
            <ac:spMk id="10" creationId="{B64FE0D5-57C1-589B-8B5E-8FCB85B83F0D}"/>
          </ac:spMkLst>
        </pc:spChg>
        <pc:picChg chg="add mod ord">
          <ac:chgData name="CAPOTE NOY, Roberto Mario" userId="00493373-f3c7-4a20-ad1a-1b901b156c55" providerId="ADAL" clId="{64A1F149-3FB8-479F-A8CE-1FDDD5309B14}" dt="2023-06-06T14:34:41.539" v="2001" actId="1076"/>
          <ac:picMkLst>
            <pc:docMk/>
            <pc:sldMk cId="2104834152" sldId="1070"/>
            <ac:picMk id="3" creationId="{7F1F8892-0EE3-0906-E666-D93C866E2CD8}"/>
          </ac:picMkLst>
        </pc:picChg>
        <pc:picChg chg="del">
          <ac:chgData name="CAPOTE NOY, Roberto Mario" userId="00493373-f3c7-4a20-ad1a-1b901b156c55" providerId="ADAL" clId="{64A1F149-3FB8-479F-A8CE-1FDDD5309B14}" dt="2023-06-06T14:33:53.951" v="1967" actId="478"/>
          <ac:picMkLst>
            <pc:docMk/>
            <pc:sldMk cId="2104834152" sldId="1070"/>
            <ac:picMk id="5" creationId="{F15D8E61-2BB1-A3EE-0253-1DBD05C7904F}"/>
          </ac:picMkLst>
        </pc:picChg>
        <pc:cxnChg chg="mod">
          <ac:chgData name="CAPOTE NOY, Roberto Mario" userId="00493373-f3c7-4a20-ad1a-1b901b156c55" providerId="ADAL" clId="{64A1F149-3FB8-479F-A8CE-1FDDD5309B14}" dt="2023-06-06T14:36:13.989" v="2052" actId="1038"/>
          <ac:cxnSpMkLst>
            <pc:docMk/>
            <pc:sldMk cId="2104834152" sldId="1070"/>
            <ac:cxnSpMk id="12" creationId="{7C825073-3749-D061-07B9-3F5D59AE8C2C}"/>
          </ac:cxnSpMkLst>
        </pc:cxnChg>
      </pc:sldChg>
      <pc:sldChg chg="addSp delSp modSp add mod">
        <pc:chgData name="CAPOTE NOY, Roberto Mario" userId="00493373-f3c7-4a20-ad1a-1b901b156c55" providerId="ADAL" clId="{64A1F149-3FB8-479F-A8CE-1FDDD5309B14}" dt="2023-06-06T18:54:38.781" v="2907" actId="1035"/>
        <pc:sldMkLst>
          <pc:docMk/>
          <pc:sldMk cId="3366433615" sldId="1071"/>
        </pc:sldMkLst>
        <pc:spChg chg="add mod">
          <ac:chgData name="CAPOTE NOY, Roberto Mario" userId="00493373-f3c7-4a20-ad1a-1b901b156c55" providerId="ADAL" clId="{64A1F149-3FB8-479F-A8CE-1FDDD5309B14}" dt="2023-06-06T18:53:09.168" v="2749" actId="1076"/>
          <ac:spMkLst>
            <pc:docMk/>
            <pc:sldMk cId="3366433615" sldId="1071"/>
            <ac:spMk id="2" creationId="{6D41B358-5A1E-0351-DABC-09596260DCE3}"/>
          </ac:spMkLst>
        </pc:spChg>
        <pc:spChg chg="add mod">
          <ac:chgData name="CAPOTE NOY, Roberto Mario" userId="00493373-f3c7-4a20-ad1a-1b901b156c55" providerId="ADAL" clId="{64A1F149-3FB8-479F-A8CE-1FDDD5309B14}" dt="2023-06-06T18:54:38.781" v="2907" actId="1035"/>
          <ac:spMkLst>
            <pc:docMk/>
            <pc:sldMk cId="3366433615" sldId="1071"/>
            <ac:spMk id="3" creationId="{76581C7A-93D5-0C4C-22E7-4329CA7763BA}"/>
          </ac:spMkLst>
        </pc:spChg>
        <pc:spChg chg="mod">
          <ac:chgData name="CAPOTE NOY, Roberto Mario" userId="00493373-f3c7-4a20-ad1a-1b901b156c55" providerId="ADAL" clId="{64A1F149-3FB8-479F-A8CE-1FDDD5309B14}" dt="2023-06-06T14:40:10.931" v="2113" actId="1076"/>
          <ac:spMkLst>
            <pc:docMk/>
            <pc:sldMk cId="3366433615" sldId="1071"/>
            <ac:spMk id="6" creationId="{3E156D40-E517-168D-1C8C-B306C455A742}"/>
          </ac:spMkLst>
        </pc:spChg>
        <pc:spChg chg="mod">
          <ac:chgData name="CAPOTE NOY, Roberto Mario" userId="00493373-f3c7-4a20-ad1a-1b901b156c55" providerId="ADAL" clId="{64A1F149-3FB8-479F-A8CE-1FDDD5309B14}" dt="2023-06-06T14:40:20.485" v="2115" actId="1076"/>
          <ac:spMkLst>
            <pc:docMk/>
            <pc:sldMk cId="3366433615" sldId="1071"/>
            <ac:spMk id="7" creationId="{0D9AC301-0102-AA6F-996D-9DDEBCF3DD98}"/>
          </ac:spMkLst>
        </pc:spChg>
        <pc:spChg chg="mod">
          <ac:chgData name="CAPOTE NOY, Roberto Mario" userId="00493373-f3c7-4a20-ad1a-1b901b156c55" providerId="ADAL" clId="{64A1F149-3FB8-479F-A8CE-1FDDD5309B14}" dt="2023-06-06T14:40:15.975" v="2114" actId="1076"/>
          <ac:spMkLst>
            <pc:docMk/>
            <pc:sldMk cId="3366433615" sldId="1071"/>
            <ac:spMk id="8" creationId="{C65CCA7B-2D36-5D27-ACDA-401A7B213473}"/>
          </ac:spMkLst>
        </pc:spChg>
        <pc:spChg chg="mod">
          <ac:chgData name="CAPOTE NOY, Roberto Mario" userId="00493373-f3c7-4a20-ad1a-1b901b156c55" providerId="ADAL" clId="{64A1F149-3FB8-479F-A8CE-1FDDD5309B14}" dt="2023-06-06T14:39:01.586" v="2078" actId="404"/>
          <ac:spMkLst>
            <pc:docMk/>
            <pc:sldMk cId="3366433615" sldId="1071"/>
            <ac:spMk id="9" creationId="{7DC030C1-21A9-031F-828E-06CE0C7BF999}"/>
          </ac:spMkLst>
        </pc:spChg>
        <pc:spChg chg="mod">
          <ac:chgData name="CAPOTE NOY, Roberto Mario" userId="00493373-f3c7-4a20-ad1a-1b901b156c55" providerId="ADAL" clId="{64A1F149-3FB8-479F-A8CE-1FDDD5309B14}" dt="2023-06-06T14:39:35.212" v="2098" actId="20577"/>
          <ac:spMkLst>
            <pc:docMk/>
            <pc:sldMk cId="3366433615" sldId="1071"/>
            <ac:spMk id="10" creationId="{B64FE0D5-57C1-589B-8B5E-8FCB85B83F0D}"/>
          </ac:spMkLst>
        </pc:spChg>
        <pc:spChg chg="add mod">
          <ac:chgData name="CAPOTE NOY, Roberto Mario" userId="00493373-f3c7-4a20-ad1a-1b901b156c55" providerId="ADAL" clId="{64A1F149-3FB8-479F-A8CE-1FDDD5309B14}" dt="2023-06-06T14:45:03.097" v="2247" actId="1076"/>
          <ac:spMkLst>
            <pc:docMk/>
            <pc:sldMk cId="3366433615" sldId="1071"/>
            <ac:spMk id="18" creationId="{8C2089B9-3D09-95D3-383D-0F51DA407CBD}"/>
          </ac:spMkLst>
        </pc:spChg>
        <pc:picChg chg="del">
          <ac:chgData name="CAPOTE NOY, Roberto Mario" userId="00493373-f3c7-4a20-ad1a-1b901b156c55" providerId="ADAL" clId="{64A1F149-3FB8-479F-A8CE-1FDDD5309B14}" dt="2023-06-06T14:39:04.605" v="2079" actId="478"/>
          <ac:picMkLst>
            <pc:docMk/>
            <pc:sldMk cId="3366433615" sldId="1071"/>
            <ac:picMk id="3" creationId="{7F1F8892-0EE3-0906-E666-D93C866E2CD8}"/>
          </ac:picMkLst>
        </pc:picChg>
        <pc:picChg chg="add mod ord">
          <ac:chgData name="CAPOTE NOY, Roberto Mario" userId="00493373-f3c7-4a20-ad1a-1b901b156c55" providerId="ADAL" clId="{64A1F149-3FB8-479F-A8CE-1FDDD5309B14}" dt="2023-06-06T14:40:05.230" v="2112" actId="1038"/>
          <ac:picMkLst>
            <pc:docMk/>
            <pc:sldMk cId="3366433615" sldId="1071"/>
            <ac:picMk id="4" creationId="{8B8780C8-39A6-C3C7-BB3E-AC4CEA593DE9}"/>
          </ac:picMkLst>
        </pc:picChg>
        <pc:cxnChg chg="add mod">
          <ac:chgData name="CAPOTE NOY, Roberto Mario" userId="00493373-f3c7-4a20-ad1a-1b901b156c55" providerId="ADAL" clId="{64A1F149-3FB8-479F-A8CE-1FDDD5309B14}" dt="2023-06-06T14:43:20.673" v="2164" actId="1036"/>
          <ac:cxnSpMkLst>
            <pc:docMk/>
            <pc:sldMk cId="3366433615" sldId="1071"/>
            <ac:cxnSpMk id="11" creationId="{FBFDE654-564D-67DF-48D5-2425713A44A1}"/>
          </ac:cxnSpMkLst>
        </pc:cxnChg>
        <pc:cxnChg chg="add mod">
          <ac:chgData name="CAPOTE NOY, Roberto Mario" userId="00493373-f3c7-4a20-ad1a-1b901b156c55" providerId="ADAL" clId="{64A1F149-3FB8-479F-A8CE-1FDDD5309B14}" dt="2023-06-06T14:43:53.554" v="2226" actId="1037"/>
          <ac:cxnSpMkLst>
            <pc:docMk/>
            <pc:sldMk cId="3366433615" sldId="1071"/>
            <ac:cxnSpMk id="14" creationId="{E546A260-B92F-AFA2-E6FE-A6E45009C1A8}"/>
          </ac:cxnSpMkLst>
        </pc:cxnChg>
      </pc:sldChg>
      <pc:sldChg chg="addSp delSp modSp add mod">
        <pc:chgData name="CAPOTE NOY, Roberto Mario" userId="00493373-f3c7-4a20-ad1a-1b901b156c55" providerId="ADAL" clId="{64A1F149-3FB8-479F-A8CE-1FDDD5309B14}" dt="2023-06-06T18:55:21.460" v="2915"/>
        <pc:sldMkLst>
          <pc:docMk/>
          <pc:sldMk cId="3543290803" sldId="1072"/>
        </pc:sldMkLst>
        <pc:spChg chg="add mod">
          <ac:chgData name="CAPOTE NOY, Roberto Mario" userId="00493373-f3c7-4a20-ad1a-1b901b156c55" providerId="ADAL" clId="{64A1F149-3FB8-479F-A8CE-1FDDD5309B14}" dt="2023-06-06T18:53:13.343" v="2750"/>
          <ac:spMkLst>
            <pc:docMk/>
            <pc:sldMk cId="3543290803" sldId="1072"/>
            <ac:spMk id="2" creationId="{45DF6F8D-2B2E-2A03-7C8C-F952A18F44A3}"/>
          </ac:spMkLst>
        </pc:spChg>
        <pc:spChg chg="add del">
          <ac:chgData name="CAPOTE NOY, Roberto Mario" userId="00493373-f3c7-4a20-ad1a-1b901b156c55" providerId="ADAL" clId="{64A1F149-3FB8-479F-A8CE-1FDDD5309B14}" dt="2023-06-06T18:54:58.922" v="2909" actId="22"/>
          <ac:spMkLst>
            <pc:docMk/>
            <pc:sldMk cId="3543290803" sldId="1072"/>
            <ac:spMk id="5" creationId="{15903C11-5C64-CD1D-0E5A-9EF011DF2552}"/>
          </ac:spMkLst>
        </pc:spChg>
        <pc:spChg chg="mod">
          <ac:chgData name="CAPOTE NOY, Roberto Mario" userId="00493373-f3c7-4a20-ad1a-1b901b156c55" providerId="ADAL" clId="{64A1F149-3FB8-479F-A8CE-1FDDD5309B14}" dt="2023-06-06T14:46:26.239" v="2260" actId="207"/>
          <ac:spMkLst>
            <pc:docMk/>
            <pc:sldMk cId="3543290803" sldId="1072"/>
            <ac:spMk id="7" creationId="{0D9AC301-0102-AA6F-996D-9DDEBCF3DD98}"/>
          </ac:spMkLst>
        </pc:spChg>
        <pc:spChg chg="add del mod">
          <ac:chgData name="CAPOTE NOY, Roberto Mario" userId="00493373-f3c7-4a20-ad1a-1b901b156c55" providerId="ADAL" clId="{64A1F149-3FB8-479F-A8CE-1FDDD5309B14}" dt="2023-06-06T18:55:19.791" v="2914"/>
          <ac:spMkLst>
            <pc:docMk/>
            <pc:sldMk cId="3543290803" sldId="1072"/>
            <ac:spMk id="13" creationId="{B0AADE8C-676F-7D4B-A58C-BE49B24DD212}"/>
          </ac:spMkLst>
        </pc:spChg>
        <pc:spChg chg="add mod">
          <ac:chgData name="CAPOTE NOY, Roberto Mario" userId="00493373-f3c7-4a20-ad1a-1b901b156c55" providerId="ADAL" clId="{64A1F149-3FB8-479F-A8CE-1FDDD5309B14}" dt="2023-06-06T18:55:21.460" v="2915"/>
          <ac:spMkLst>
            <pc:docMk/>
            <pc:sldMk cId="3543290803" sldId="1072"/>
            <ac:spMk id="15" creationId="{F82B8FF2-F757-185E-5EC7-A3A4E4E13338}"/>
          </ac:spMkLst>
        </pc:spChg>
        <pc:cxnChg chg="mod">
          <ac:chgData name="CAPOTE NOY, Roberto Mario" userId="00493373-f3c7-4a20-ad1a-1b901b156c55" providerId="ADAL" clId="{64A1F149-3FB8-479F-A8CE-1FDDD5309B14}" dt="2023-06-06T14:46:02.637" v="2256" actId="1036"/>
          <ac:cxnSpMkLst>
            <pc:docMk/>
            <pc:sldMk cId="3543290803" sldId="1072"/>
            <ac:cxnSpMk id="11" creationId="{FBFDE654-564D-67DF-48D5-2425713A44A1}"/>
          </ac:cxnSpMkLst>
        </pc:cxnChg>
      </pc:sldChg>
      <pc:sldChg chg="addSp delSp modSp add mod">
        <pc:chgData name="CAPOTE NOY, Roberto Mario" userId="00493373-f3c7-4a20-ad1a-1b901b156c55" providerId="ADAL" clId="{64A1F149-3FB8-479F-A8CE-1FDDD5309B14}" dt="2023-06-06T14:54:46.085" v="2288" actId="1038"/>
        <pc:sldMkLst>
          <pc:docMk/>
          <pc:sldMk cId="1916209439" sldId="1073"/>
        </pc:sldMkLst>
        <pc:spChg chg="mod">
          <ac:chgData name="CAPOTE NOY, Roberto Mario" userId="00493373-f3c7-4a20-ad1a-1b901b156c55" providerId="ADAL" clId="{64A1F149-3FB8-479F-A8CE-1FDDD5309B14}" dt="2023-06-06T14:54:29.336" v="2274" actId="6549"/>
          <ac:spMkLst>
            <pc:docMk/>
            <pc:sldMk cId="1916209439" sldId="1073"/>
            <ac:spMk id="9" creationId="{7DC030C1-21A9-031F-828E-06CE0C7BF999}"/>
          </ac:spMkLst>
        </pc:spChg>
        <pc:spChg chg="del">
          <ac:chgData name="CAPOTE NOY, Roberto Mario" userId="00493373-f3c7-4a20-ad1a-1b901b156c55" providerId="ADAL" clId="{64A1F149-3FB8-479F-A8CE-1FDDD5309B14}" dt="2023-06-06T14:54:37.715" v="2276" actId="478"/>
          <ac:spMkLst>
            <pc:docMk/>
            <pc:sldMk cId="1916209439" sldId="1073"/>
            <ac:spMk id="17" creationId="{2A656043-7755-B443-A9B5-4C675BE12C5B}"/>
          </ac:spMkLst>
        </pc:spChg>
        <pc:picChg chg="add mod">
          <ac:chgData name="CAPOTE NOY, Roberto Mario" userId="00493373-f3c7-4a20-ad1a-1b901b156c55" providerId="ADAL" clId="{64A1F149-3FB8-479F-A8CE-1FDDD5309B14}" dt="2023-06-06T14:54:46.085" v="2288" actId="1038"/>
          <ac:picMkLst>
            <pc:docMk/>
            <pc:sldMk cId="1916209439" sldId="1073"/>
            <ac:picMk id="3" creationId="{4DFB7274-E205-10D3-655A-CFBD015043DD}"/>
          </ac:picMkLst>
        </pc:picChg>
        <pc:picChg chg="del">
          <ac:chgData name="CAPOTE NOY, Roberto Mario" userId="00493373-f3c7-4a20-ad1a-1b901b156c55" providerId="ADAL" clId="{64A1F149-3FB8-479F-A8CE-1FDDD5309B14}" dt="2023-06-06T14:54:33.710" v="2275" actId="478"/>
          <ac:picMkLst>
            <pc:docMk/>
            <pc:sldMk cId="1916209439" sldId="1073"/>
            <ac:picMk id="16" creationId="{72A68509-FF64-C7DD-561F-A0EB44EFF125}"/>
          </ac:picMkLst>
        </pc:picChg>
      </pc:sldChg>
      <pc:sldChg chg="modSp add mod">
        <pc:chgData name="CAPOTE NOY, Roberto Mario" userId="00493373-f3c7-4a20-ad1a-1b901b156c55" providerId="ADAL" clId="{64A1F149-3FB8-479F-A8CE-1FDDD5309B14}" dt="2023-06-07T06:10:13.847" v="3736" actId="20577"/>
        <pc:sldMkLst>
          <pc:docMk/>
          <pc:sldMk cId="640951438" sldId="1074"/>
        </pc:sldMkLst>
        <pc:spChg chg="mod">
          <ac:chgData name="CAPOTE NOY, Roberto Mario" userId="00493373-f3c7-4a20-ad1a-1b901b156c55" providerId="ADAL" clId="{64A1F149-3FB8-479F-A8CE-1FDDD5309B14}" dt="2023-06-07T06:10:13.847" v="3736" actId="20577"/>
          <ac:spMkLst>
            <pc:docMk/>
            <pc:sldMk cId="640951438" sldId="1074"/>
            <ac:spMk id="10" creationId="{35F9E326-C09B-4ADA-9752-552B22FAD876}"/>
          </ac:spMkLst>
        </pc:spChg>
      </pc:sldChg>
      <pc:sldChg chg="addSp delSp modSp new mod ord">
        <pc:chgData name="CAPOTE NOY, Roberto Mario" userId="00493373-f3c7-4a20-ad1a-1b901b156c55" providerId="ADAL" clId="{64A1F149-3FB8-479F-A8CE-1FDDD5309B14}" dt="2023-06-07T06:32:20.290" v="4156" actId="1076"/>
        <pc:sldMkLst>
          <pc:docMk/>
          <pc:sldMk cId="4125912050" sldId="1075"/>
        </pc:sldMkLst>
        <pc:spChg chg="add mod">
          <ac:chgData name="CAPOTE NOY, Roberto Mario" userId="00493373-f3c7-4a20-ad1a-1b901b156c55" providerId="ADAL" clId="{64A1F149-3FB8-479F-A8CE-1FDDD5309B14}" dt="2023-06-07T06:31:34.310" v="4128" actId="14100"/>
          <ac:spMkLst>
            <pc:docMk/>
            <pc:sldMk cId="4125912050" sldId="1075"/>
            <ac:spMk id="2" creationId="{669E7F97-EB12-767B-9718-22A5D9AA30D8}"/>
          </ac:spMkLst>
        </pc:spChg>
        <pc:spChg chg="del">
          <ac:chgData name="CAPOTE NOY, Roberto Mario" userId="00493373-f3c7-4a20-ad1a-1b901b156c55" providerId="ADAL" clId="{64A1F149-3FB8-479F-A8CE-1FDDD5309B14}" dt="2023-06-06T18:38:50.424" v="2292" actId="478"/>
          <ac:spMkLst>
            <pc:docMk/>
            <pc:sldMk cId="4125912050" sldId="1075"/>
            <ac:spMk id="2" creationId="{A45A7866-CCF2-869F-3DC3-A37FF44E81BC}"/>
          </ac:spMkLst>
        </pc:spChg>
        <pc:spChg chg="del">
          <ac:chgData name="CAPOTE NOY, Roberto Mario" userId="00493373-f3c7-4a20-ad1a-1b901b156c55" providerId="ADAL" clId="{64A1F149-3FB8-479F-A8CE-1FDDD5309B14}" dt="2023-06-06T18:38:47.846" v="2291" actId="478"/>
          <ac:spMkLst>
            <pc:docMk/>
            <pc:sldMk cId="4125912050" sldId="1075"/>
            <ac:spMk id="3" creationId="{93561005-6D4A-ACA0-AEE9-3A33380F7603}"/>
          </ac:spMkLst>
        </pc:spChg>
        <pc:spChg chg="add mod">
          <ac:chgData name="CAPOTE NOY, Roberto Mario" userId="00493373-f3c7-4a20-ad1a-1b901b156c55" providerId="ADAL" clId="{64A1F149-3FB8-479F-A8CE-1FDDD5309B14}" dt="2023-06-07T06:16:29.477" v="3850" actId="14100"/>
          <ac:spMkLst>
            <pc:docMk/>
            <pc:sldMk cId="4125912050" sldId="1075"/>
            <ac:spMk id="4" creationId="{49471075-28BE-8518-3664-383DB1D92DFE}"/>
          </ac:spMkLst>
        </pc:spChg>
        <pc:spChg chg="add mod">
          <ac:chgData name="CAPOTE NOY, Roberto Mario" userId="00493373-f3c7-4a20-ad1a-1b901b156c55" providerId="ADAL" clId="{64A1F149-3FB8-479F-A8CE-1FDDD5309B14}" dt="2023-06-07T06:32:20.290" v="4156" actId="1076"/>
          <ac:spMkLst>
            <pc:docMk/>
            <pc:sldMk cId="4125912050" sldId="1075"/>
            <ac:spMk id="5" creationId="{4B3EC6B2-A842-0A3A-C0D1-D027D31E5384}"/>
          </ac:spMkLst>
        </pc:spChg>
        <pc:spChg chg="add mod">
          <ac:chgData name="CAPOTE NOY, Roberto Mario" userId="00493373-f3c7-4a20-ad1a-1b901b156c55" providerId="ADAL" clId="{64A1F149-3FB8-479F-A8CE-1FDDD5309B14}" dt="2023-06-07T06:14:20.651" v="3817" actId="6549"/>
          <ac:spMkLst>
            <pc:docMk/>
            <pc:sldMk cId="4125912050" sldId="1075"/>
            <ac:spMk id="6" creationId="{D89133C8-52F5-9EB5-87A3-9C7252627A34}"/>
          </ac:spMkLst>
        </pc:spChg>
        <pc:spChg chg="add mod ord">
          <ac:chgData name="CAPOTE NOY, Roberto Mario" userId="00493373-f3c7-4a20-ad1a-1b901b156c55" providerId="ADAL" clId="{64A1F149-3FB8-479F-A8CE-1FDDD5309B14}" dt="2023-06-07T06:15:04.344" v="3837" actId="1035"/>
          <ac:spMkLst>
            <pc:docMk/>
            <pc:sldMk cId="4125912050" sldId="1075"/>
            <ac:spMk id="7" creationId="{765C476C-E101-5859-1720-759E0B9A4F57}"/>
          </ac:spMkLst>
        </pc:spChg>
        <pc:spChg chg="add mod">
          <ac:chgData name="CAPOTE NOY, Roberto Mario" userId="00493373-f3c7-4a20-ad1a-1b901b156c55" providerId="ADAL" clId="{64A1F149-3FB8-479F-A8CE-1FDDD5309B14}" dt="2023-06-07T06:18:31.327" v="3857" actId="14100"/>
          <ac:spMkLst>
            <pc:docMk/>
            <pc:sldMk cId="4125912050" sldId="1075"/>
            <ac:spMk id="8" creationId="{C942CF10-8975-7DA0-7DE4-38414B6B8D0C}"/>
          </ac:spMkLst>
        </pc:spChg>
        <pc:picChg chg="add mod">
          <ac:chgData name="CAPOTE NOY, Roberto Mario" userId="00493373-f3c7-4a20-ad1a-1b901b156c55" providerId="ADAL" clId="{64A1F149-3FB8-479F-A8CE-1FDDD5309B14}" dt="2023-06-07T06:31:27.142" v="4126" actId="1076"/>
          <ac:picMkLst>
            <pc:docMk/>
            <pc:sldMk cId="4125912050" sldId="1075"/>
            <ac:picMk id="3" creationId="{9E304D09-8A77-C9C6-9742-D49116174E35}"/>
          </ac:picMkLst>
        </pc:picChg>
        <pc:picChg chg="add del mod">
          <ac:chgData name="CAPOTE NOY, Roberto Mario" userId="00493373-f3c7-4a20-ad1a-1b901b156c55" providerId="ADAL" clId="{64A1F149-3FB8-479F-A8CE-1FDDD5309B14}" dt="2023-06-07T06:14:25.147" v="3818" actId="478"/>
          <ac:picMkLst>
            <pc:docMk/>
            <pc:sldMk cId="4125912050" sldId="1075"/>
            <ac:picMk id="5" creationId="{A736FAE1-B5B6-B9ED-2705-FE617D839133}"/>
          </ac:picMkLst>
        </pc:picChg>
      </pc:sldChg>
      <pc:sldChg chg="addSp delSp modSp add del mod">
        <pc:chgData name="CAPOTE NOY, Roberto Mario" userId="00493373-f3c7-4a20-ad1a-1b901b156c55" providerId="ADAL" clId="{64A1F149-3FB8-479F-A8CE-1FDDD5309B14}" dt="2023-06-07T06:20:38.425" v="3863" actId="47"/>
        <pc:sldMkLst>
          <pc:docMk/>
          <pc:sldMk cId="1649547524" sldId="1076"/>
        </pc:sldMkLst>
        <pc:spChg chg="add mod">
          <ac:chgData name="CAPOTE NOY, Roberto Mario" userId="00493373-f3c7-4a20-ad1a-1b901b156c55" providerId="ADAL" clId="{64A1F149-3FB8-479F-A8CE-1FDDD5309B14}" dt="2023-06-06T19:00:31.816" v="3084"/>
          <ac:spMkLst>
            <pc:docMk/>
            <pc:sldMk cId="1649547524" sldId="1076"/>
            <ac:spMk id="2" creationId="{2FEA9427-C1EA-85A4-58F0-5F60AD06E5E4}"/>
          </ac:spMkLst>
        </pc:spChg>
        <pc:spChg chg="add mod">
          <ac:chgData name="CAPOTE NOY, Roberto Mario" userId="00493373-f3c7-4a20-ad1a-1b901b156c55" providerId="ADAL" clId="{64A1F149-3FB8-479F-A8CE-1FDDD5309B14}" dt="2023-06-06T18:43:53.242" v="2388"/>
          <ac:spMkLst>
            <pc:docMk/>
            <pc:sldMk cId="1649547524" sldId="1076"/>
            <ac:spMk id="4" creationId="{7B4CE72B-8377-DE09-408A-9ED7D431F664}"/>
          </ac:spMkLst>
        </pc:spChg>
        <pc:spChg chg="add del">
          <ac:chgData name="CAPOTE NOY, Roberto Mario" userId="00493373-f3c7-4a20-ad1a-1b901b156c55" providerId="ADAL" clId="{64A1F149-3FB8-479F-A8CE-1FDDD5309B14}" dt="2023-06-06T18:45:07.238" v="2546" actId="22"/>
          <ac:spMkLst>
            <pc:docMk/>
            <pc:sldMk cId="1649547524" sldId="1076"/>
            <ac:spMk id="7" creationId="{F35DAA27-3621-2999-4F45-EFEB10023523}"/>
          </ac:spMkLst>
        </pc:spChg>
        <pc:spChg chg="add del mod">
          <ac:chgData name="CAPOTE NOY, Roberto Mario" userId="00493373-f3c7-4a20-ad1a-1b901b156c55" providerId="ADAL" clId="{64A1F149-3FB8-479F-A8CE-1FDDD5309B14}" dt="2023-06-06T19:00:31.418" v="3083" actId="478"/>
          <ac:spMkLst>
            <pc:docMk/>
            <pc:sldMk cId="1649547524" sldId="1076"/>
            <ac:spMk id="8" creationId="{55E40B7A-8F3A-CD32-4683-A3BD165E70DA}"/>
          </ac:spMkLst>
        </pc:spChg>
        <pc:picChg chg="add mod ord">
          <ac:chgData name="CAPOTE NOY, Roberto Mario" userId="00493373-f3c7-4a20-ad1a-1b901b156c55" providerId="ADAL" clId="{64A1F149-3FB8-479F-A8CE-1FDDD5309B14}" dt="2023-06-06T18:40:32.365" v="2311" actId="167"/>
          <ac:picMkLst>
            <pc:docMk/>
            <pc:sldMk cId="1649547524" sldId="1076"/>
            <ac:picMk id="3" creationId="{BBD4CCA2-AA10-8194-E842-3C1883CE40BD}"/>
          </ac:picMkLst>
        </pc:picChg>
        <pc:picChg chg="del">
          <ac:chgData name="CAPOTE NOY, Roberto Mario" userId="00493373-f3c7-4a20-ad1a-1b901b156c55" providerId="ADAL" clId="{64A1F149-3FB8-479F-A8CE-1FDDD5309B14}" dt="2023-06-06T18:40:34.885" v="2312" actId="478"/>
          <ac:picMkLst>
            <pc:docMk/>
            <pc:sldMk cId="1649547524" sldId="1076"/>
            <ac:picMk id="5" creationId="{A736FAE1-B5B6-B9ED-2705-FE617D839133}"/>
          </ac:picMkLst>
        </pc:picChg>
      </pc:sldChg>
      <pc:sldChg chg="addSp delSp modSp add mod ord">
        <pc:chgData name="CAPOTE NOY, Roberto Mario" userId="00493373-f3c7-4a20-ad1a-1b901b156c55" providerId="ADAL" clId="{64A1F149-3FB8-479F-A8CE-1FDDD5309B14}" dt="2023-06-06T19:00:40.058" v="3086"/>
        <pc:sldMkLst>
          <pc:docMk/>
          <pc:sldMk cId="1579910630" sldId="1077"/>
        </pc:sldMkLst>
        <pc:spChg chg="add mod">
          <ac:chgData name="CAPOTE NOY, Roberto Mario" userId="00493373-f3c7-4a20-ad1a-1b901b156c55" providerId="ADAL" clId="{64A1F149-3FB8-479F-A8CE-1FDDD5309B14}" dt="2023-06-06T19:00:40.058" v="3086"/>
          <ac:spMkLst>
            <pc:docMk/>
            <pc:sldMk cId="1579910630" sldId="1077"/>
            <ac:spMk id="2" creationId="{CAECB084-B177-8C36-7F74-03886AF6F90D}"/>
          </ac:spMkLst>
        </pc:spChg>
        <pc:spChg chg="add mod">
          <ac:chgData name="CAPOTE NOY, Roberto Mario" userId="00493373-f3c7-4a20-ad1a-1b901b156c55" providerId="ADAL" clId="{64A1F149-3FB8-479F-A8CE-1FDDD5309B14}" dt="2023-06-06T18:43:56.530" v="2389"/>
          <ac:spMkLst>
            <pc:docMk/>
            <pc:sldMk cId="1579910630" sldId="1077"/>
            <ac:spMk id="4" creationId="{87946683-02FE-9CEC-5F12-9844C75E0140}"/>
          </ac:spMkLst>
        </pc:spChg>
        <pc:spChg chg="add del mod">
          <ac:chgData name="CAPOTE NOY, Roberto Mario" userId="00493373-f3c7-4a20-ad1a-1b901b156c55" providerId="ADAL" clId="{64A1F149-3FB8-479F-A8CE-1FDDD5309B14}" dt="2023-06-06T19:00:39.692" v="3085" actId="478"/>
          <ac:spMkLst>
            <pc:docMk/>
            <pc:sldMk cId="1579910630" sldId="1077"/>
            <ac:spMk id="6" creationId="{D0FE4CBB-DA7F-32FB-E6FD-D2270F6E2C17}"/>
          </ac:spMkLst>
        </pc:spChg>
        <pc:picChg chg="add mod ord">
          <ac:chgData name="CAPOTE NOY, Roberto Mario" userId="00493373-f3c7-4a20-ad1a-1b901b156c55" providerId="ADAL" clId="{64A1F149-3FB8-479F-A8CE-1FDDD5309B14}" dt="2023-06-06T18:41:52.625" v="2323" actId="167"/>
          <ac:picMkLst>
            <pc:docMk/>
            <pc:sldMk cId="1579910630" sldId="1077"/>
            <ac:picMk id="3" creationId="{5727468A-17E0-426E-449A-14CC97BBB30F}"/>
          </ac:picMkLst>
        </pc:picChg>
        <pc:picChg chg="del">
          <ac:chgData name="CAPOTE NOY, Roberto Mario" userId="00493373-f3c7-4a20-ad1a-1b901b156c55" providerId="ADAL" clId="{64A1F149-3FB8-479F-A8CE-1FDDD5309B14}" dt="2023-06-06T18:41:54.396" v="2324" actId="478"/>
          <ac:picMkLst>
            <pc:docMk/>
            <pc:sldMk cId="1579910630" sldId="1077"/>
            <ac:picMk id="5" creationId="{A736FAE1-B5B6-B9ED-2705-FE617D839133}"/>
          </ac:picMkLst>
        </pc:picChg>
      </pc:sldChg>
      <pc:sldChg chg="addSp delSp modSp add mod">
        <pc:chgData name="CAPOTE NOY, Roberto Mario" userId="00493373-f3c7-4a20-ad1a-1b901b156c55" providerId="ADAL" clId="{64A1F149-3FB8-479F-A8CE-1FDDD5309B14}" dt="2023-06-07T05:58:31.448" v="3437" actId="20577"/>
        <pc:sldMkLst>
          <pc:docMk/>
          <pc:sldMk cId="3337653485" sldId="1078"/>
        </pc:sldMkLst>
        <pc:spChg chg="add mod">
          <ac:chgData name="CAPOTE NOY, Roberto Mario" userId="00493373-f3c7-4a20-ad1a-1b901b156c55" providerId="ADAL" clId="{64A1F149-3FB8-479F-A8CE-1FDDD5309B14}" dt="2023-06-07T05:53:40.837" v="3269" actId="1076"/>
          <ac:spMkLst>
            <pc:docMk/>
            <pc:sldMk cId="3337653485" sldId="1078"/>
            <ac:spMk id="4" creationId="{03AD808F-8E0C-87C9-9AF9-7D3FC5C51630}"/>
          </ac:spMkLst>
        </pc:spChg>
        <pc:spChg chg="add mod">
          <ac:chgData name="CAPOTE NOY, Roberto Mario" userId="00493373-f3c7-4a20-ad1a-1b901b156c55" providerId="ADAL" clId="{64A1F149-3FB8-479F-A8CE-1FDDD5309B14}" dt="2023-06-07T05:54:48.252" v="3319" actId="1038"/>
          <ac:spMkLst>
            <pc:docMk/>
            <pc:sldMk cId="3337653485" sldId="1078"/>
            <ac:spMk id="5" creationId="{08184842-1EB1-4A3D-F3C5-2754B0B95498}"/>
          </ac:spMkLst>
        </pc:spChg>
        <pc:spChg chg="add mod">
          <ac:chgData name="CAPOTE NOY, Roberto Mario" userId="00493373-f3c7-4a20-ad1a-1b901b156c55" providerId="ADAL" clId="{64A1F149-3FB8-479F-A8CE-1FDDD5309B14}" dt="2023-06-07T05:58:31.448" v="3437" actId="20577"/>
          <ac:spMkLst>
            <pc:docMk/>
            <pc:sldMk cId="3337653485" sldId="1078"/>
            <ac:spMk id="7" creationId="{373385C4-91FF-F7C5-86EB-304C05D0EDC2}"/>
          </ac:spMkLst>
        </pc:spChg>
        <pc:spChg chg="del">
          <ac:chgData name="CAPOTE NOY, Roberto Mario" userId="00493373-f3c7-4a20-ad1a-1b901b156c55" providerId="ADAL" clId="{64A1F149-3FB8-479F-A8CE-1FDDD5309B14}" dt="2023-06-07T05:48:34.027" v="3089" actId="478"/>
          <ac:spMkLst>
            <pc:docMk/>
            <pc:sldMk cId="3337653485" sldId="1078"/>
            <ac:spMk id="17" creationId="{2A656043-7755-B443-A9B5-4C675BE12C5B}"/>
          </ac:spMkLst>
        </pc:spChg>
        <pc:picChg chg="add mod">
          <ac:chgData name="CAPOTE NOY, Roberto Mario" userId="00493373-f3c7-4a20-ad1a-1b901b156c55" providerId="ADAL" clId="{64A1F149-3FB8-479F-A8CE-1FDDD5309B14}" dt="2023-06-07T05:54:39.937" v="3310" actId="1076"/>
          <ac:picMkLst>
            <pc:docMk/>
            <pc:sldMk cId="3337653485" sldId="1078"/>
            <ac:picMk id="3" creationId="{38C45BEC-04F3-2AD5-AD96-89C08C20B7A8}"/>
          </ac:picMkLst>
        </pc:picChg>
        <pc:picChg chg="del">
          <ac:chgData name="CAPOTE NOY, Roberto Mario" userId="00493373-f3c7-4a20-ad1a-1b901b156c55" providerId="ADAL" clId="{64A1F149-3FB8-479F-A8CE-1FDDD5309B14}" dt="2023-06-07T05:48:30.284" v="3088" actId="478"/>
          <ac:picMkLst>
            <pc:docMk/>
            <pc:sldMk cId="3337653485" sldId="1078"/>
            <ac:picMk id="16" creationId="{72A68509-FF64-C7DD-561F-A0EB44EFF125}"/>
          </ac:picMkLst>
        </pc:picChg>
        <pc:cxnChg chg="add mod">
          <ac:chgData name="CAPOTE NOY, Roberto Mario" userId="00493373-f3c7-4a20-ad1a-1b901b156c55" providerId="ADAL" clId="{64A1F149-3FB8-479F-A8CE-1FDDD5309B14}" dt="2023-06-07T05:55:26.807" v="3352" actId="1036"/>
          <ac:cxnSpMkLst>
            <pc:docMk/>
            <pc:sldMk cId="3337653485" sldId="1078"/>
            <ac:cxnSpMk id="6" creationId="{68ABC56B-3D5B-0BC8-92BA-F6D766D244B8}"/>
          </ac:cxnSpMkLst>
        </pc:cxnChg>
      </pc:sldChg>
      <pc:sldChg chg="addSp delSp modSp add mod">
        <pc:chgData name="CAPOTE NOY, Roberto Mario" userId="00493373-f3c7-4a20-ad1a-1b901b156c55" providerId="ADAL" clId="{64A1F149-3FB8-479F-A8CE-1FDDD5309B14}" dt="2023-06-07T06:20:05.219" v="3862" actId="1035"/>
        <pc:sldMkLst>
          <pc:docMk/>
          <pc:sldMk cId="2163126824" sldId="1079"/>
        </pc:sldMkLst>
        <pc:picChg chg="add mod">
          <ac:chgData name="CAPOTE NOY, Roberto Mario" userId="00493373-f3c7-4a20-ad1a-1b901b156c55" providerId="ADAL" clId="{64A1F149-3FB8-479F-A8CE-1FDDD5309B14}" dt="2023-06-07T06:20:05.219" v="3862" actId="1035"/>
          <ac:picMkLst>
            <pc:docMk/>
            <pc:sldMk cId="2163126824" sldId="1079"/>
            <ac:picMk id="3" creationId="{95481510-2349-D5D3-1A1C-A9C8AB67B08E}"/>
          </ac:picMkLst>
        </pc:picChg>
        <pc:picChg chg="del">
          <ac:chgData name="CAPOTE NOY, Roberto Mario" userId="00493373-f3c7-4a20-ad1a-1b901b156c55" providerId="ADAL" clId="{64A1F149-3FB8-479F-A8CE-1FDDD5309B14}" dt="2023-06-07T06:20:00.895" v="3858" actId="478"/>
          <ac:picMkLst>
            <pc:docMk/>
            <pc:sldMk cId="2163126824" sldId="1079"/>
            <ac:picMk id="5" creationId="{A736FAE1-B5B6-B9ED-2705-FE617D839133}"/>
          </ac:picMkLst>
        </pc:picChg>
      </pc:sldChg>
      <pc:sldChg chg="delSp modSp add mod ord">
        <pc:chgData name="CAPOTE NOY, Roberto Mario" userId="00493373-f3c7-4a20-ad1a-1b901b156c55" providerId="ADAL" clId="{64A1F149-3FB8-479F-A8CE-1FDDD5309B14}" dt="2023-06-07T06:30:28.703" v="4041" actId="1076"/>
        <pc:sldMkLst>
          <pc:docMk/>
          <pc:sldMk cId="3191247306" sldId="1080"/>
        </pc:sldMkLst>
        <pc:spChg chg="del">
          <ac:chgData name="CAPOTE NOY, Roberto Mario" userId="00493373-f3c7-4a20-ad1a-1b901b156c55" providerId="ADAL" clId="{64A1F149-3FB8-479F-A8CE-1FDDD5309B14}" dt="2023-06-07T06:30:19.701" v="4040" actId="478"/>
          <ac:spMkLst>
            <pc:docMk/>
            <pc:sldMk cId="3191247306" sldId="1080"/>
            <ac:spMk id="4" creationId="{49471075-28BE-8518-3664-383DB1D92DFE}"/>
          </ac:spMkLst>
        </pc:spChg>
        <pc:picChg chg="mod">
          <ac:chgData name="CAPOTE NOY, Roberto Mario" userId="00493373-f3c7-4a20-ad1a-1b901b156c55" providerId="ADAL" clId="{64A1F149-3FB8-479F-A8CE-1FDDD5309B14}" dt="2023-06-07T06:30:28.703" v="4041" actId="1076"/>
          <ac:picMkLst>
            <pc:docMk/>
            <pc:sldMk cId="3191247306" sldId="1080"/>
            <ac:picMk id="3" creationId="{9E304D09-8A77-C9C6-9742-D49116174E35}"/>
          </ac:picMkLst>
        </pc:picChg>
      </pc:sldChg>
      <pc:sldMasterChg chg="modSp mod delSldLayout">
        <pc:chgData name="CAPOTE NOY, Roberto Mario" userId="00493373-f3c7-4a20-ad1a-1b901b156c55" providerId="ADAL" clId="{64A1F149-3FB8-479F-A8CE-1FDDD5309B14}" dt="2023-06-06T12:38:04.075" v="1011" actId="20577"/>
        <pc:sldMasterMkLst>
          <pc:docMk/>
          <pc:sldMasterMk cId="0" sldId="2147483649"/>
        </pc:sldMasterMkLst>
        <pc:spChg chg="mod">
          <ac:chgData name="CAPOTE NOY, Roberto Mario" userId="00493373-f3c7-4a20-ad1a-1b901b156c55" providerId="ADAL" clId="{64A1F149-3FB8-479F-A8CE-1FDDD5309B14}" dt="2023-06-06T12:38:04.075" v="1011" actId="20577"/>
          <ac:spMkLst>
            <pc:docMk/>
            <pc:sldMasterMk cId="0" sldId="2147483649"/>
            <ac:spMk id="8" creationId="{1C175D44-DA0E-4BF1-A434-7F239BBE9ED1}"/>
          </ac:spMkLst>
        </pc:spChg>
        <pc:sldLayoutChg chg="del">
          <pc:chgData name="CAPOTE NOY, Roberto Mario" userId="00493373-f3c7-4a20-ad1a-1b901b156c55" providerId="ADAL" clId="{64A1F149-3FB8-479F-A8CE-1FDDD5309B14}" dt="2023-06-05T23:35:07.030" v="233" actId="47"/>
          <pc:sldLayoutMkLst>
            <pc:docMk/>
            <pc:sldMasterMk cId="0" sldId="2147483649"/>
            <pc:sldLayoutMk cId="1965515328" sldId="2147483655"/>
          </pc:sldLayoutMkLst>
        </pc:sldLayoutChg>
      </pc:sldMasterChg>
    </pc:docChg>
  </pc:docChgLst>
  <pc:docChgLst>
    <pc:chgData name="CAPOTE NOY, Roberto Mario" userId="00493373-f3c7-4a20-ad1a-1b901b156c55" providerId="ADAL" clId="{67F17925-48FB-4B64-B1A6-B898696EA38D}"/>
    <pc:docChg chg="undo custSel addSld delSld modSld sldOrd modMainMaster">
      <pc:chgData name="CAPOTE NOY, Roberto Mario" userId="00493373-f3c7-4a20-ad1a-1b901b156c55" providerId="ADAL" clId="{67F17925-48FB-4B64-B1A6-B898696EA38D}" dt="2023-04-26T13:07:57.617" v="4640" actId="20577"/>
      <pc:docMkLst>
        <pc:docMk/>
      </pc:docMkLst>
      <pc:sldChg chg="modSp mod">
        <pc:chgData name="CAPOTE NOY, Roberto Mario" userId="00493373-f3c7-4a20-ad1a-1b901b156c55" providerId="ADAL" clId="{67F17925-48FB-4B64-B1A6-B898696EA38D}" dt="2023-04-26T11:56:34.279" v="4162"/>
        <pc:sldMkLst>
          <pc:docMk/>
          <pc:sldMk cId="0" sldId="516"/>
        </pc:sldMkLst>
        <pc:spChg chg="mod">
          <ac:chgData name="CAPOTE NOY, Roberto Mario" userId="00493373-f3c7-4a20-ad1a-1b901b156c55" providerId="ADAL" clId="{67F17925-48FB-4B64-B1A6-B898696EA38D}" dt="2023-04-26T11:56:34.279" v="4162"/>
          <ac:spMkLst>
            <pc:docMk/>
            <pc:sldMk cId="0" sldId="516"/>
            <ac:spMk id="4098" creationId="{00000000-0000-0000-0000-000000000000}"/>
          </ac:spMkLst>
        </pc:spChg>
      </pc:sldChg>
      <pc:sldChg chg="del">
        <pc:chgData name="CAPOTE NOY, Roberto Mario" userId="00493373-f3c7-4a20-ad1a-1b901b156c55" providerId="ADAL" clId="{67F17925-48FB-4B64-B1A6-B898696EA38D}" dt="2023-04-26T09:13:14.618" v="128" actId="47"/>
        <pc:sldMkLst>
          <pc:docMk/>
          <pc:sldMk cId="3248837360" sldId="641"/>
        </pc:sldMkLst>
      </pc:sldChg>
      <pc:sldChg chg="modSp del mod ord">
        <pc:chgData name="CAPOTE NOY, Roberto Mario" userId="00493373-f3c7-4a20-ad1a-1b901b156c55" providerId="ADAL" clId="{67F17925-48FB-4B64-B1A6-B898696EA38D}" dt="2023-04-26T11:25:06.510" v="3480" actId="47"/>
        <pc:sldMkLst>
          <pc:docMk/>
          <pc:sldMk cId="2562735166" sldId="748"/>
        </pc:sldMkLst>
        <pc:graphicFrameChg chg="mod modGraphic">
          <ac:chgData name="CAPOTE NOY, Roberto Mario" userId="00493373-f3c7-4a20-ad1a-1b901b156c55" providerId="ADAL" clId="{67F17925-48FB-4B64-B1A6-B898696EA38D}" dt="2023-04-26T09:08:02.778" v="112" actId="1036"/>
          <ac:graphicFrameMkLst>
            <pc:docMk/>
            <pc:sldMk cId="2562735166" sldId="748"/>
            <ac:graphicFrameMk id="4" creationId="{00000000-0000-0000-0000-000000000000}"/>
          </ac:graphicFrameMkLst>
        </pc:graphicFrameChg>
      </pc:sldChg>
      <pc:sldChg chg="del">
        <pc:chgData name="CAPOTE NOY, Roberto Mario" userId="00493373-f3c7-4a20-ad1a-1b901b156c55" providerId="ADAL" clId="{67F17925-48FB-4B64-B1A6-B898696EA38D}" dt="2023-04-26T09:13:16.629" v="129" actId="47"/>
        <pc:sldMkLst>
          <pc:docMk/>
          <pc:sldMk cId="1726202512" sldId="759"/>
        </pc:sldMkLst>
      </pc:sldChg>
      <pc:sldChg chg="add del">
        <pc:chgData name="CAPOTE NOY, Roberto Mario" userId="00493373-f3c7-4a20-ad1a-1b901b156c55" providerId="ADAL" clId="{67F17925-48FB-4B64-B1A6-B898696EA38D}" dt="2023-04-26T11:00:14.515" v="1369" actId="47"/>
        <pc:sldMkLst>
          <pc:docMk/>
          <pc:sldMk cId="3683213239" sldId="932"/>
        </pc:sldMkLst>
      </pc:sldChg>
      <pc:sldChg chg="modSp mod">
        <pc:chgData name="CAPOTE NOY, Roberto Mario" userId="00493373-f3c7-4a20-ad1a-1b901b156c55" providerId="ADAL" clId="{67F17925-48FB-4B64-B1A6-B898696EA38D}" dt="2023-04-26T11:59:00.428" v="4218" actId="14100"/>
        <pc:sldMkLst>
          <pc:docMk/>
          <pc:sldMk cId="547702265" sldId="940"/>
        </pc:sldMkLst>
        <pc:spChg chg="mod">
          <ac:chgData name="CAPOTE NOY, Roberto Mario" userId="00493373-f3c7-4a20-ad1a-1b901b156c55" providerId="ADAL" clId="{67F17925-48FB-4B64-B1A6-B898696EA38D}" dt="2023-04-26T11:59:00.428" v="4218" actId="14100"/>
          <ac:spMkLst>
            <pc:docMk/>
            <pc:sldMk cId="547702265" sldId="940"/>
            <ac:spMk id="8" creationId="{4F976036-822D-4993-823A-8544C9313492}"/>
          </ac:spMkLst>
        </pc:spChg>
      </pc:sldChg>
      <pc:sldChg chg="del">
        <pc:chgData name="CAPOTE NOY, Roberto Mario" userId="00493373-f3c7-4a20-ad1a-1b901b156c55" providerId="ADAL" clId="{67F17925-48FB-4B64-B1A6-B898696EA38D}" dt="2023-04-26T10:56:59.158" v="1355" actId="47"/>
        <pc:sldMkLst>
          <pc:docMk/>
          <pc:sldMk cId="2887828623" sldId="958"/>
        </pc:sldMkLst>
      </pc:sldChg>
      <pc:sldChg chg="modSp mod">
        <pc:chgData name="CAPOTE NOY, Roberto Mario" userId="00493373-f3c7-4a20-ad1a-1b901b156c55" providerId="ADAL" clId="{67F17925-48FB-4B64-B1A6-B898696EA38D}" dt="2023-04-26T11:41:31.822" v="3927" actId="6549"/>
        <pc:sldMkLst>
          <pc:docMk/>
          <pc:sldMk cId="2530887380" sldId="961"/>
        </pc:sldMkLst>
        <pc:spChg chg="mod">
          <ac:chgData name="CAPOTE NOY, Roberto Mario" userId="00493373-f3c7-4a20-ad1a-1b901b156c55" providerId="ADAL" clId="{67F17925-48FB-4B64-B1A6-B898696EA38D}" dt="2023-04-26T11:41:31.822" v="3927" actId="6549"/>
          <ac:spMkLst>
            <pc:docMk/>
            <pc:sldMk cId="2530887380" sldId="961"/>
            <ac:spMk id="4" creationId="{5066DEF5-945A-42AF-9E70-7FBDDE5B0C78}"/>
          </ac:spMkLst>
        </pc:spChg>
        <pc:spChg chg="mod">
          <ac:chgData name="CAPOTE NOY, Roberto Mario" userId="00493373-f3c7-4a20-ad1a-1b901b156c55" providerId="ADAL" clId="{67F17925-48FB-4B64-B1A6-B898696EA38D}" dt="2023-04-26T08:55:38.377" v="97" actId="20577"/>
          <ac:spMkLst>
            <pc:docMk/>
            <pc:sldMk cId="2530887380" sldId="961"/>
            <ac:spMk id="42" creationId="{58D8D654-EB4E-4940-A56D-E5068D7EBAC9}"/>
          </ac:spMkLst>
        </pc:spChg>
      </pc:sldChg>
      <pc:sldChg chg="ord">
        <pc:chgData name="CAPOTE NOY, Roberto Mario" userId="00493373-f3c7-4a20-ad1a-1b901b156c55" providerId="ADAL" clId="{67F17925-48FB-4B64-B1A6-B898696EA38D}" dt="2023-04-26T09:16:12.380" v="132"/>
        <pc:sldMkLst>
          <pc:docMk/>
          <pc:sldMk cId="1735969942" sldId="968"/>
        </pc:sldMkLst>
      </pc:sldChg>
      <pc:sldChg chg="del">
        <pc:chgData name="CAPOTE NOY, Roberto Mario" userId="00493373-f3c7-4a20-ad1a-1b901b156c55" providerId="ADAL" clId="{67F17925-48FB-4B64-B1A6-B898696EA38D}" dt="2023-04-26T09:11:24.442" v="113" actId="47"/>
        <pc:sldMkLst>
          <pc:docMk/>
          <pc:sldMk cId="3413981735" sldId="973"/>
        </pc:sldMkLst>
      </pc:sldChg>
      <pc:sldChg chg="del">
        <pc:chgData name="CAPOTE NOY, Roberto Mario" userId="00493373-f3c7-4a20-ad1a-1b901b156c55" providerId="ADAL" clId="{67F17925-48FB-4B64-B1A6-B898696EA38D}" dt="2023-04-26T09:12:21.877" v="123" actId="47"/>
        <pc:sldMkLst>
          <pc:docMk/>
          <pc:sldMk cId="2096003439" sldId="974"/>
        </pc:sldMkLst>
      </pc:sldChg>
      <pc:sldChg chg="modSp add del mod">
        <pc:chgData name="CAPOTE NOY, Roberto Mario" userId="00493373-f3c7-4a20-ad1a-1b901b156c55" providerId="ADAL" clId="{67F17925-48FB-4B64-B1A6-B898696EA38D}" dt="2023-04-26T11:21:18.745" v="3330" actId="47"/>
        <pc:sldMkLst>
          <pc:docMk/>
          <pc:sldMk cId="3530984074" sldId="974"/>
        </pc:sldMkLst>
        <pc:spChg chg="mod">
          <ac:chgData name="CAPOTE NOY, Roberto Mario" userId="00493373-f3c7-4a20-ad1a-1b901b156c55" providerId="ADAL" clId="{67F17925-48FB-4B64-B1A6-B898696EA38D}" dt="2023-04-26T10:56:20.526" v="1354" actId="1076"/>
          <ac:spMkLst>
            <pc:docMk/>
            <pc:sldMk cId="3530984074" sldId="974"/>
            <ac:spMk id="6" creationId="{53951F36-ABA2-4B17-8B1D-B875684AC3EB}"/>
          </ac:spMkLst>
        </pc:spChg>
      </pc:sldChg>
      <pc:sldChg chg="del">
        <pc:chgData name="CAPOTE NOY, Roberto Mario" userId="00493373-f3c7-4a20-ad1a-1b901b156c55" providerId="ADAL" clId="{67F17925-48FB-4B64-B1A6-B898696EA38D}" dt="2023-04-26T09:12:36.969" v="126" actId="47"/>
        <pc:sldMkLst>
          <pc:docMk/>
          <pc:sldMk cId="3487253603" sldId="975"/>
        </pc:sldMkLst>
      </pc:sldChg>
      <pc:sldChg chg="del">
        <pc:chgData name="CAPOTE NOY, Roberto Mario" userId="00493373-f3c7-4a20-ad1a-1b901b156c55" providerId="ADAL" clId="{67F17925-48FB-4B64-B1A6-B898696EA38D}" dt="2023-04-26T09:11:33.787" v="114" actId="47"/>
        <pc:sldMkLst>
          <pc:docMk/>
          <pc:sldMk cId="3956273510" sldId="977"/>
        </pc:sldMkLst>
      </pc:sldChg>
      <pc:sldChg chg="del">
        <pc:chgData name="CAPOTE NOY, Roberto Mario" userId="00493373-f3c7-4a20-ad1a-1b901b156c55" providerId="ADAL" clId="{67F17925-48FB-4B64-B1A6-B898696EA38D}" dt="2023-04-26T09:11:33.787" v="114" actId="47"/>
        <pc:sldMkLst>
          <pc:docMk/>
          <pc:sldMk cId="1591052147" sldId="979"/>
        </pc:sldMkLst>
      </pc:sldChg>
      <pc:sldChg chg="add del">
        <pc:chgData name="CAPOTE NOY, Roberto Mario" userId="00493373-f3c7-4a20-ad1a-1b901b156c55" providerId="ADAL" clId="{67F17925-48FB-4B64-B1A6-B898696EA38D}" dt="2023-04-26T09:12:04.706" v="121" actId="47"/>
        <pc:sldMkLst>
          <pc:docMk/>
          <pc:sldMk cId="318670676" sldId="980"/>
        </pc:sldMkLst>
      </pc:sldChg>
      <pc:sldChg chg="del">
        <pc:chgData name="CAPOTE NOY, Roberto Mario" userId="00493373-f3c7-4a20-ad1a-1b901b156c55" providerId="ADAL" clId="{67F17925-48FB-4B64-B1A6-B898696EA38D}" dt="2023-04-26T09:11:38.615" v="116" actId="47"/>
        <pc:sldMkLst>
          <pc:docMk/>
          <pc:sldMk cId="4147789451" sldId="981"/>
        </pc:sldMkLst>
      </pc:sldChg>
      <pc:sldChg chg="add del">
        <pc:chgData name="CAPOTE NOY, Roberto Mario" userId="00493373-f3c7-4a20-ad1a-1b901b156c55" providerId="ADAL" clId="{67F17925-48FB-4B64-B1A6-B898696EA38D}" dt="2023-04-26T09:11:59.883" v="119" actId="47"/>
        <pc:sldMkLst>
          <pc:docMk/>
          <pc:sldMk cId="1579709241" sldId="984"/>
        </pc:sldMkLst>
      </pc:sldChg>
      <pc:sldChg chg="del">
        <pc:chgData name="CAPOTE NOY, Roberto Mario" userId="00493373-f3c7-4a20-ad1a-1b901b156c55" providerId="ADAL" clId="{67F17925-48FB-4B64-B1A6-B898696EA38D}" dt="2023-04-26T09:11:55.833" v="117" actId="47"/>
        <pc:sldMkLst>
          <pc:docMk/>
          <pc:sldMk cId="1135212351" sldId="990"/>
        </pc:sldMkLst>
      </pc:sldChg>
      <pc:sldChg chg="del">
        <pc:chgData name="CAPOTE NOY, Roberto Mario" userId="00493373-f3c7-4a20-ad1a-1b901b156c55" providerId="ADAL" clId="{67F17925-48FB-4B64-B1A6-B898696EA38D}" dt="2023-04-26T11:00:24.913" v="1371" actId="47"/>
        <pc:sldMkLst>
          <pc:docMk/>
          <pc:sldMk cId="1100173741" sldId="996"/>
        </pc:sldMkLst>
      </pc:sldChg>
      <pc:sldChg chg="add del">
        <pc:chgData name="CAPOTE NOY, Roberto Mario" userId="00493373-f3c7-4a20-ad1a-1b901b156c55" providerId="ADAL" clId="{67F17925-48FB-4B64-B1A6-B898696EA38D}" dt="2023-04-26T11:00:10.647" v="1368" actId="47"/>
        <pc:sldMkLst>
          <pc:docMk/>
          <pc:sldMk cId="4076805271" sldId="1000"/>
        </pc:sldMkLst>
      </pc:sldChg>
      <pc:sldChg chg="modSp mod">
        <pc:chgData name="CAPOTE NOY, Roberto Mario" userId="00493373-f3c7-4a20-ad1a-1b901b156c55" providerId="ADAL" clId="{67F17925-48FB-4B64-B1A6-B898696EA38D}" dt="2023-04-26T13:07:57.617" v="4640" actId="20577"/>
        <pc:sldMkLst>
          <pc:docMk/>
          <pc:sldMk cId="2852046463" sldId="1001"/>
        </pc:sldMkLst>
        <pc:spChg chg="mod">
          <ac:chgData name="CAPOTE NOY, Roberto Mario" userId="00493373-f3c7-4a20-ad1a-1b901b156c55" providerId="ADAL" clId="{67F17925-48FB-4B64-B1A6-B898696EA38D}" dt="2023-04-26T13:07:57.617" v="4640" actId="20577"/>
          <ac:spMkLst>
            <pc:docMk/>
            <pc:sldMk cId="2852046463" sldId="1001"/>
            <ac:spMk id="6" creationId="{8CEEA699-30A9-4299-B5E1-AF9F1B085CD8}"/>
          </ac:spMkLst>
        </pc:spChg>
      </pc:sldChg>
      <pc:sldChg chg="del">
        <pc:chgData name="CAPOTE NOY, Roberto Mario" userId="00493373-f3c7-4a20-ad1a-1b901b156c55" providerId="ADAL" clId="{67F17925-48FB-4B64-B1A6-B898696EA38D}" dt="2023-04-26T09:11:24.442" v="113" actId="47"/>
        <pc:sldMkLst>
          <pc:docMk/>
          <pc:sldMk cId="2642740250" sldId="1003"/>
        </pc:sldMkLst>
      </pc:sldChg>
      <pc:sldChg chg="add del">
        <pc:chgData name="CAPOTE NOY, Roberto Mario" userId="00493373-f3c7-4a20-ad1a-1b901b156c55" providerId="ADAL" clId="{67F17925-48FB-4B64-B1A6-B898696EA38D}" dt="2023-04-26T11:21:22.425" v="3331" actId="47"/>
        <pc:sldMkLst>
          <pc:docMk/>
          <pc:sldMk cId="1408289157" sldId="1006"/>
        </pc:sldMkLst>
      </pc:sldChg>
      <pc:sldChg chg="modSp del mod ord">
        <pc:chgData name="CAPOTE NOY, Roberto Mario" userId="00493373-f3c7-4a20-ad1a-1b901b156c55" providerId="ADAL" clId="{67F17925-48FB-4B64-B1A6-B898696EA38D}" dt="2023-04-26T10:57:54.838" v="1358" actId="2696"/>
        <pc:sldMkLst>
          <pc:docMk/>
          <pc:sldMk cId="2331929167" sldId="1006"/>
        </pc:sldMkLst>
        <pc:spChg chg="mod">
          <ac:chgData name="CAPOTE NOY, Roberto Mario" userId="00493373-f3c7-4a20-ad1a-1b901b156c55" providerId="ADAL" clId="{67F17925-48FB-4B64-B1A6-B898696EA38D}" dt="2023-04-26T09:16:37.019" v="145" actId="6549"/>
          <ac:spMkLst>
            <pc:docMk/>
            <pc:sldMk cId="2331929167" sldId="1006"/>
            <ac:spMk id="4" creationId="{049304DD-7D17-42FF-8FAD-5FE00F0C4CB4}"/>
          </ac:spMkLst>
        </pc:spChg>
      </pc:sldChg>
      <pc:sldChg chg="del">
        <pc:chgData name="CAPOTE NOY, Roberto Mario" userId="00493373-f3c7-4a20-ad1a-1b901b156c55" providerId="ADAL" clId="{67F17925-48FB-4B64-B1A6-B898696EA38D}" dt="2023-04-26T09:11:24.442" v="113" actId="47"/>
        <pc:sldMkLst>
          <pc:docMk/>
          <pc:sldMk cId="933370099" sldId="1007"/>
        </pc:sldMkLst>
      </pc:sldChg>
      <pc:sldChg chg="del">
        <pc:chgData name="CAPOTE NOY, Roberto Mario" userId="00493373-f3c7-4a20-ad1a-1b901b156c55" providerId="ADAL" clId="{67F17925-48FB-4B64-B1A6-B898696EA38D}" dt="2023-04-26T10:57:11.105" v="1357" actId="47"/>
        <pc:sldMkLst>
          <pc:docMk/>
          <pc:sldMk cId="864175871" sldId="1008"/>
        </pc:sldMkLst>
      </pc:sldChg>
      <pc:sldChg chg="del">
        <pc:chgData name="CAPOTE NOY, Roberto Mario" userId="00493373-f3c7-4a20-ad1a-1b901b156c55" providerId="ADAL" clId="{67F17925-48FB-4B64-B1A6-B898696EA38D}" dt="2023-04-26T10:57:07.887" v="1356" actId="47"/>
        <pc:sldMkLst>
          <pc:docMk/>
          <pc:sldMk cId="2446418737" sldId="1009"/>
        </pc:sldMkLst>
      </pc:sldChg>
      <pc:sldChg chg="del">
        <pc:chgData name="CAPOTE NOY, Roberto Mario" userId="00493373-f3c7-4a20-ad1a-1b901b156c55" providerId="ADAL" clId="{67F17925-48FB-4B64-B1A6-B898696EA38D}" dt="2023-04-26T09:11:35.335" v="115" actId="47"/>
        <pc:sldMkLst>
          <pc:docMk/>
          <pc:sldMk cId="1439447941" sldId="1010"/>
        </pc:sldMkLst>
      </pc:sldChg>
      <pc:sldChg chg="add del">
        <pc:chgData name="CAPOTE NOY, Roberto Mario" userId="00493373-f3c7-4a20-ad1a-1b901b156c55" providerId="ADAL" clId="{67F17925-48FB-4B64-B1A6-B898696EA38D}" dt="2023-04-26T09:11:58.368" v="118" actId="47"/>
        <pc:sldMkLst>
          <pc:docMk/>
          <pc:sldMk cId="3461246015" sldId="1011"/>
        </pc:sldMkLst>
      </pc:sldChg>
      <pc:sldChg chg="add del">
        <pc:chgData name="CAPOTE NOY, Roberto Mario" userId="00493373-f3c7-4a20-ad1a-1b901b156c55" providerId="ADAL" clId="{67F17925-48FB-4B64-B1A6-B898696EA38D}" dt="2023-04-26T09:12:02.195" v="120" actId="47"/>
        <pc:sldMkLst>
          <pc:docMk/>
          <pc:sldMk cId="616577823" sldId="1012"/>
        </pc:sldMkLst>
      </pc:sldChg>
      <pc:sldChg chg="add del">
        <pc:chgData name="CAPOTE NOY, Roberto Mario" userId="00493373-f3c7-4a20-ad1a-1b901b156c55" providerId="ADAL" clId="{67F17925-48FB-4B64-B1A6-B898696EA38D}" dt="2023-04-26T10:58:18.825" v="1360" actId="47"/>
        <pc:sldMkLst>
          <pc:docMk/>
          <pc:sldMk cId="408158003" sldId="1013"/>
        </pc:sldMkLst>
      </pc:sldChg>
      <pc:sldChg chg="del">
        <pc:chgData name="CAPOTE NOY, Roberto Mario" userId="00493373-f3c7-4a20-ad1a-1b901b156c55" providerId="ADAL" clId="{67F17925-48FB-4B64-B1A6-B898696EA38D}" dt="2023-04-26T09:12:15.162" v="122" actId="47"/>
        <pc:sldMkLst>
          <pc:docMk/>
          <pc:sldMk cId="2815590289" sldId="1013"/>
        </pc:sldMkLst>
      </pc:sldChg>
      <pc:sldChg chg="del">
        <pc:chgData name="CAPOTE NOY, Roberto Mario" userId="00493373-f3c7-4a20-ad1a-1b901b156c55" providerId="ADAL" clId="{67F17925-48FB-4B64-B1A6-B898696EA38D}" dt="2023-04-26T09:13:13.389" v="127" actId="47"/>
        <pc:sldMkLst>
          <pc:docMk/>
          <pc:sldMk cId="2995105856" sldId="1014"/>
        </pc:sldMkLst>
      </pc:sldChg>
      <pc:sldChg chg="modSp add del mod">
        <pc:chgData name="CAPOTE NOY, Roberto Mario" userId="00493373-f3c7-4a20-ad1a-1b901b156c55" providerId="ADAL" clId="{67F17925-48FB-4B64-B1A6-B898696EA38D}" dt="2023-04-26T11:00:16.210" v="1370" actId="47"/>
        <pc:sldMkLst>
          <pc:docMk/>
          <pc:sldMk cId="2827330028" sldId="1016"/>
        </pc:sldMkLst>
        <pc:spChg chg="mod">
          <ac:chgData name="CAPOTE NOY, Roberto Mario" userId="00493373-f3c7-4a20-ad1a-1b901b156c55" providerId="ADAL" clId="{67F17925-48FB-4B64-B1A6-B898696EA38D}" dt="2023-04-26T10:59:22.664" v="1364" actId="6549"/>
          <ac:spMkLst>
            <pc:docMk/>
            <pc:sldMk cId="2827330028" sldId="1016"/>
            <ac:spMk id="4" creationId="{049304DD-7D17-42FF-8FAD-5FE00F0C4CB4}"/>
          </ac:spMkLst>
        </pc:spChg>
      </pc:sldChg>
      <pc:sldChg chg="addSp modSp new mod">
        <pc:chgData name="CAPOTE NOY, Roberto Mario" userId="00493373-f3c7-4a20-ad1a-1b901b156c55" providerId="ADAL" clId="{67F17925-48FB-4B64-B1A6-B898696EA38D}" dt="2023-04-26T09:24:20.900" v="439" actId="1036"/>
        <pc:sldMkLst>
          <pc:docMk/>
          <pc:sldMk cId="3630270033" sldId="1017"/>
        </pc:sldMkLst>
        <pc:spChg chg="add mod">
          <ac:chgData name="CAPOTE NOY, Roberto Mario" userId="00493373-f3c7-4a20-ad1a-1b901b156c55" providerId="ADAL" clId="{67F17925-48FB-4B64-B1A6-B898696EA38D}" dt="2023-04-26T09:22:05.731" v="297" actId="1037"/>
          <ac:spMkLst>
            <pc:docMk/>
            <pc:sldMk cId="3630270033" sldId="1017"/>
            <ac:spMk id="6" creationId="{BD7333E7-E665-0958-B5CB-5B0E31BA97C0}"/>
          </ac:spMkLst>
        </pc:spChg>
        <pc:spChg chg="add mod">
          <ac:chgData name="CAPOTE NOY, Roberto Mario" userId="00493373-f3c7-4a20-ad1a-1b901b156c55" providerId="ADAL" clId="{67F17925-48FB-4B64-B1A6-B898696EA38D}" dt="2023-04-26T09:24:14.073" v="433" actId="1076"/>
          <ac:spMkLst>
            <pc:docMk/>
            <pc:sldMk cId="3630270033" sldId="1017"/>
            <ac:spMk id="9" creationId="{F4B35C59-18B8-6134-1769-E9355395ABA8}"/>
          </ac:spMkLst>
        </pc:spChg>
        <pc:picChg chg="add mod">
          <ac:chgData name="CAPOTE NOY, Roberto Mario" userId="00493373-f3c7-4a20-ad1a-1b901b156c55" providerId="ADAL" clId="{67F17925-48FB-4B64-B1A6-B898696EA38D}" dt="2023-04-26T09:20:42.434" v="188" actId="1035"/>
          <ac:picMkLst>
            <pc:docMk/>
            <pc:sldMk cId="3630270033" sldId="1017"/>
            <ac:picMk id="3" creationId="{5A4430E1-F8D1-E156-525C-ED43E5231F71}"/>
          </ac:picMkLst>
        </pc:picChg>
        <pc:picChg chg="add mod">
          <ac:chgData name="CAPOTE NOY, Roberto Mario" userId="00493373-f3c7-4a20-ad1a-1b901b156c55" providerId="ADAL" clId="{67F17925-48FB-4B64-B1A6-B898696EA38D}" dt="2023-04-26T09:24:20.900" v="439" actId="1036"/>
          <ac:picMkLst>
            <pc:docMk/>
            <pc:sldMk cId="3630270033" sldId="1017"/>
            <ac:picMk id="5" creationId="{B7A2D0F4-FE52-DD9D-2155-3C1628C47964}"/>
          </ac:picMkLst>
        </pc:picChg>
        <pc:picChg chg="add mod">
          <ac:chgData name="CAPOTE NOY, Roberto Mario" userId="00493373-f3c7-4a20-ad1a-1b901b156c55" providerId="ADAL" clId="{67F17925-48FB-4B64-B1A6-B898696EA38D}" dt="2023-04-26T09:22:35.475" v="338" actId="1036"/>
          <ac:picMkLst>
            <pc:docMk/>
            <pc:sldMk cId="3630270033" sldId="1017"/>
            <ac:picMk id="8" creationId="{A50C8B51-ABD0-9846-9333-24F60326545D}"/>
          </ac:picMkLst>
        </pc:picChg>
      </pc:sldChg>
      <pc:sldChg chg="addSp delSp modSp new mod">
        <pc:chgData name="CAPOTE NOY, Roberto Mario" userId="00493373-f3c7-4a20-ad1a-1b901b156c55" providerId="ADAL" clId="{67F17925-48FB-4B64-B1A6-B898696EA38D}" dt="2023-04-26T11:44:32.522" v="3934" actId="1076"/>
        <pc:sldMkLst>
          <pc:docMk/>
          <pc:sldMk cId="1593794609" sldId="1018"/>
        </pc:sldMkLst>
        <pc:spChg chg="del">
          <ac:chgData name="CAPOTE NOY, Roberto Mario" userId="00493373-f3c7-4a20-ad1a-1b901b156c55" providerId="ADAL" clId="{67F17925-48FB-4B64-B1A6-B898696EA38D}" dt="2023-04-26T09:33:09.472" v="748" actId="478"/>
          <ac:spMkLst>
            <pc:docMk/>
            <pc:sldMk cId="1593794609" sldId="1018"/>
            <ac:spMk id="2" creationId="{37E7A1B9-9B9B-1113-2995-E7299D1DBAB4}"/>
          </ac:spMkLst>
        </pc:spChg>
        <pc:spChg chg="del">
          <ac:chgData name="CAPOTE NOY, Roberto Mario" userId="00493373-f3c7-4a20-ad1a-1b901b156c55" providerId="ADAL" clId="{67F17925-48FB-4B64-B1A6-B898696EA38D}" dt="2023-04-26T09:33:08.399" v="747" actId="478"/>
          <ac:spMkLst>
            <pc:docMk/>
            <pc:sldMk cId="1593794609" sldId="1018"/>
            <ac:spMk id="3" creationId="{2A84E1A7-4309-34A5-48F1-058B2FE62B37}"/>
          </ac:spMkLst>
        </pc:spChg>
        <pc:spChg chg="add del mod">
          <ac:chgData name="CAPOTE NOY, Roberto Mario" userId="00493373-f3c7-4a20-ad1a-1b901b156c55" providerId="ADAL" clId="{67F17925-48FB-4B64-B1A6-B898696EA38D}" dt="2023-04-26T11:44:16.729" v="3929" actId="478"/>
          <ac:spMkLst>
            <pc:docMk/>
            <pc:sldMk cId="1593794609" sldId="1018"/>
            <ac:spMk id="6" creationId="{D132383E-7BE7-B62C-E309-4FE5199FAE0A}"/>
          </ac:spMkLst>
        </pc:spChg>
        <pc:spChg chg="add mod">
          <ac:chgData name="CAPOTE NOY, Roberto Mario" userId="00493373-f3c7-4a20-ad1a-1b901b156c55" providerId="ADAL" clId="{67F17925-48FB-4B64-B1A6-B898696EA38D}" dt="2023-04-26T11:44:32.522" v="3934" actId="1076"/>
          <ac:spMkLst>
            <pc:docMk/>
            <pc:sldMk cId="1593794609" sldId="1018"/>
            <ac:spMk id="8" creationId="{F816F424-A55D-4413-F62B-8361390EAD1C}"/>
          </ac:spMkLst>
        </pc:spChg>
        <pc:spChg chg="add del mod">
          <ac:chgData name="CAPOTE NOY, Roberto Mario" userId="00493373-f3c7-4a20-ad1a-1b901b156c55" providerId="ADAL" clId="{67F17925-48FB-4B64-B1A6-B898696EA38D}" dt="2023-04-26T11:44:16.729" v="3929" actId="478"/>
          <ac:spMkLst>
            <pc:docMk/>
            <pc:sldMk cId="1593794609" sldId="1018"/>
            <ac:spMk id="11" creationId="{AE1D4E7B-198A-2B17-6A32-8AA380D56CF4}"/>
          </ac:spMkLst>
        </pc:spChg>
        <pc:spChg chg="add mod">
          <ac:chgData name="CAPOTE NOY, Roberto Mario" userId="00493373-f3c7-4a20-ad1a-1b901b156c55" providerId="ADAL" clId="{67F17925-48FB-4B64-B1A6-B898696EA38D}" dt="2023-04-26T09:48:18.286" v="1034" actId="6549"/>
          <ac:spMkLst>
            <pc:docMk/>
            <pc:sldMk cId="1593794609" sldId="1018"/>
            <ac:spMk id="12" creationId="{DF1F99C5-698E-E470-01FB-B9298802024C}"/>
          </ac:spMkLst>
        </pc:spChg>
        <pc:spChg chg="add mod">
          <ac:chgData name="CAPOTE NOY, Roberto Mario" userId="00493373-f3c7-4a20-ad1a-1b901b156c55" providerId="ADAL" clId="{67F17925-48FB-4B64-B1A6-B898696EA38D}" dt="2023-04-26T11:44:25.714" v="3932" actId="1076"/>
          <ac:spMkLst>
            <pc:docMk/>
            <pc:sldMk cId="1593794609" sldId="1018"/>
            <ac:spMk id="13" creationId="{90DF4418-D3B3-A165-EF86-BE4ACEA5D250}"/>
          </ac:spMkLst>
        </pc:spChg>
        <pc:spChg chg="add mod">
          <ac:chgData name="CAPOTE NOY, Roberto Mario" userId="00493373-f3c7-4a20-ad1a-1b901b156c55" providerId="ADAL" clId="{67F17925-48FB-4B64-B1A6-B898696EA38D}" dt="2023-04-26T11:44:32.522" v="3934" actId="1076"/>
          <ac:spMkLst>
            <pc:docMk/>
            <pc:sldMk cId="1593794609" sldId="1018"/>
            <ac:spMk id="14" creationId="{707D57A8-2E58-FCE9-13AE-D85977325FA3}"/>
          </ac:spMkLst>
        </pc:spChg>
        <pc:picChg chg="add mod">
          <ac:chgData name="CAPOTE NOY, Roberto Mario" userId="00493373-f3c7-4a20-ad1a-1b901b156c55" providerId="ADAL" clId="{67F17925-48FB-4B64-B1A6-B898696EA38D}" dt="2023-04-26T11:44:27.361" v="3933" actId="1076"/>
          <ac:picMkLst>
            <pc:docMk/>
            <pc:sldMk cId="1593794609" sldId="1018"/>
            <ac:picMk id="5" creationId="{D4E24357-7B34-0905-FD44-158706A60238}"/>
          </ac:picMkLst>
        </pc:picChg>
        <pc:picChg chg="add del mod">
          <ac:chgData name="CAPOTE NOY, Roberto Mario" userId="00493373-f3c7-4a20-ad1a-1b901b156c55" providerId="ADAL" clId="{67F17925-48FB-4B64-B1A6-B898696EA38D}" dt="2023-04-26T09:33:53.856" v="758" actId="478"/>
          <ac:picMkLst>
            <pc:docMk/>
            <pc:sldMk cId="1593794609" sldId="1018"/>
            <ac:picMk id="7" creationId="{085C5AF8-1C94-0902-2F06-8D10ED2A6529}"/>
          </ac:picMkLst>
        </pc:picChg>
        <pc:picChg chg="add del mod ord">
          <ac:chgData name="CAPOTE NOY, Roberto Mario" userId="00493373-f3c7-4a20-ad1a-1b901b156c55" providerId="ADAL" clId="{67F17925-48FB-4B64-B1A6-B898696EA38D}" dt="2023-04-26T11:44:12.642" v="3928" actId="478"/>
          <ac:picMkLst>
            <pc:docMk/>
            <pc:sldMk cId="1593794609" sldId="1018"/>
            <ac:picMk id="10" creationId="{6E8109FD-A5A6-9053-BBA4-B78FB0C512E6}"/>
          </ac:picMkLst>
        </pc:picChg>
      </pc:sldChg>
      <pc:sldChg chg="addSp delSp modSp new mod">
        <pc:chgData name="CAPOTE NOY, Roberto Mario" userId="00493373-f3c7-4a20-ad1a-1b901b156c55" providerId="ADAL" clId="{67F17925-48FB-4B64-B1A6-B898696EA38D}" dt="2023-04-26T11:18:38.892" v="3208" actId="1076"/>
        <pc:sldMkLst>
          <pc:docMk/>
          <pc:sldMk cId="1303018964" sldId="1019"/>
        </pc:sldMkLst>
        <pc:spChg chg="del">
          <ac:chgData name="CAPOTE NOY, Roberto Mario" userId="00493373-f3c7-4a20-ad1a-1b901b156c55" providerId="ADAL" clId="{67F17925-48FB-4B64-B1A6-B898696EA38D}" dt="2023-04-26T09:27:02.144" v="445" actId="478"/>
          <ac:spMkLst>
            <pc:docMk/>
            <pc:sldMk cId="1303018964" sldId="1019"/>
            <ac:spMk id="2" creationId="{68BC50B9-03D8-B6F3-59FE-E1E1E63972C7}"/>
          </ac:spMkLst>
        </pc:spChg>
        <pc:spChg chg="del">
          <ac:chgData name="CAPOTE NOY, Roberto Mario" userId="00493373-f3c7-4a20-ad1a-1b901b156c55" providerId="ADAL" clId="{67F17925-48FB-4B64-B1A6-B898696EA38D}" dt="2023-04-26T09:27:00.957" v="444" actId="478"/>
          <ac:spMkLst>
            <pc:docMk/>
            <pc:sldMk cId="1303018964" sldId="1019"/>
            <ac:spMk id="3" creationId="{AD28AA24-7F0E-AAE3-68E8-D1B5DF764A69}"/>
          </ac:spMkLst>
        </pc:spChg>
        <pc:spChg chg="add mod">
          <ac:chgData name="CAPOTE NOY, Roberto Mario" userId="00493373-f3c7-4a20-ad1a-1b901b156c55" providerId="ADAL" clId="{67F17925-48FB-4B64-B1A6-B898696EA38D}" dt="2023-04-26T11:18:35.523" v="3207" actId="1076"/>
          <ac:spMkLst>
            <pc:docMk/>
            <pc:sldMk cId="1303018964" sldId="1019"/>
            <ac:spMk id="8" creationId="{EF22AEEA-8F07-9DF8-2F1C-733F2F09767C}"/>
          </ac:spMkLst>
        </pc:spChg>
        <pc:spChg chg="add del mod">
          <ac:chgData name="CAPOTE NOY, Roberto Mario" userId="00493373-f3c7-4a20-ad1a-1b901b156c55" providerId="ADAL" clId="{67F17925-48FB-4B64-B1A6-B898696EA38D}" dt="2023-04-26T09:28:59.896" v="519"/>
          <ac:spMkLst>
            <pc:docMk/>
            <pc:sldMk cId="1303018964" sldId="1019"/>
            <ac:spMk id="9" creationId="{28C29431-5AA0-8AE8-1864-2C02F27BD5C0}"/>
          </ac:spMkLst>
        </pc:spChg>
        <pc:spChg chg="add mod">
          <ac:chgData name="CAPOTE NOY, Roberto Mario" userId="00493373-f3c7-4a20-ad1a-1b901b156c55" providerId="ADAL" clId="{67F17925-48FB-4B64-B1A6-B898696EA38D}" dt="2023-04-26T11:18:38.892" v="3208" actId="1076"/>
          <ac:spMkLst>
            <pc:docMk/>
            <pc:sldMk cId="1303018964" sldId="1019"/>
            <ac:spMk id="10" creationId="{F090D472-F34A-1538-5FB1-DFB30500AF24}"/>
          </ac:spMkLst>
        </pc:spChg>
        <pc:spChg chg="add mod">
          <ac:chgData name="CAPOTE NOY, Roberto Mario" userId="00493373-f3c7-4a20-ad1a-1b901b156c55" providerId="ADAL" clId="{67F17925-48FB-4B64-B1A6-B898696EA38D}" dt="2023-04-26T09:31:21.767" v="737" actId="6549"/>
          <ac:spMkLst>
            <pc:docMk/>
            <pc:sldMk cId="1303018964" sldId="1019"/>
            <ac:spMk id="12" creationId="{A0580202-F018-01EF-3DE0-C5A67C12E964}"/>
          </ac:spMkLst>
        </pc:spChg>
        <pc:spChg chg="add mod">
          <ac:chgData name="CAPOTE NOY, Roberto Mario" userId="00493373-f3c7-4a20-ad1a-1b901b156c55" providerId="ADAL" clId="{67F17925-48FB-4B64-B1A6-B898696EA38D}" dt="2023-04-26T09:32:23.249" v="746" actId="6549"/>
          <ac:spMkLst>
            <pc:docMk/>
            <pc:sldMk cId="1303018964" sldId="1019"/>
            <ac:spMk id="14" creationId="{B1DEA6E2-E247-6628-AFF7-A26AAC3CAB21}"/>
          </ac:spMkLst>
        </pc:spChg>
        <pc:spChg chg="add mod">
          <ac:chgData name="CAPOTE NOY, Roberto Mario" userId="00493373-f3c7-4a20-ad1a-1b901b156c55" providerId="ADAL" clId="{67F17925-48FB-4B64-B1A6-B898696EA38D}" dt="2023-04-26T09:46:29.442" v="915" actId="207"/>
          <ac:spMkLst>
            <pc:docMk/>
            <pc:sldMk cId="1303018964" sldId="1019"/>
            <ac:spMk id="19" creationId="{24469DB2-CEAC-D8D8-B53F-CF40A7571FAC}"/>
          </ac:spMkLst>
        </pc:spChg>
        <pc:spChg chg="add mod">
          <ac:chgData name="CAPOTE NOY, Roberto Mario" userId="00493373-f3c7-4a20-ad1a-1b901b156c55" providerId="ADAL" clId="{67F17925-48FB-4B64-B1A6-B898696EA38D}" dt="2023-04-26T11:18:07.157" v="2993" actId="1035"/>
          <ac:spMkLst>
            <pc:docMk/>
            <pc:sldMk cId="1303018964" sldId="1019"/>
            <ac:spMk id="20" creationId="{22748CAB-3D28-3569-F490-2AB3A600CF2F}"/>
          </ac:spMkLst>
        </pc:spChg>
        <pc:spChg chg="add mod">
          <ac:chgData name="CAPOTE NOY, Roberto Mario" userId="00493373-f3c7-4a20-ad1a-1b901b156c55" providerId="ADAL" clId="{67F17925-48FB-4B64-B1A6-B898696EA38D}" dt="2023-04-26T11:18:12.731" v="3049" actId="1038"/>
          <ac:spMkLst>
            <pc:docMk/>
            <pc:sldMk cId="1303018964" sldId="1019"/>
            <ac:spMk id="21" creationId="{1D0A8FCF-637D-7BCB-6CAE-02EAB2D2891B}"/>
          </ac:spMkLst>
        </pc:spChg>
        <pc:spChg chg="add mod">
          <ac:chgData name="CAPOTE NOY, Roberto Mario" userId="00493373-f3c7-4a20-ad1a-1b901b156c55" providerId="ADAL" clId="{67F17925-48FB-4B64-B1A6-B898696EA38D}" dt="2023-04-26T11:18:18.970" v="3096" actId="1035"/>
          <ac:spMkLst>
            <pc:docMk/>
            <pc:sldMk cId="1303018964" sldId="1019"/>
            <ac:spMk id="22" creationId="{D32A2ED7-8127-359E-8A0B-BACFD0D1DF69}"/>
          </ac:spMkLst>
        </pc:spChg>
        <pc:spChg chg="add mod">
          <ac:chgData name="CAPOTE NOY, Roberto Mario" userId="00493373-f3c7-4a20-ad1a-1b901b156c55" providerId="ADAL" clId="{67F17925-48FB-4B64-B1A6-B898696EA38D}" dt="2023-04-26T11:18:30.202" v="3206" actId="1037"/>
          <ac:spMkLst>
            <pc:docMk/>
            <pc:sldMk cId="1303018964" sldId="1019"/>
            <ac:spMk id="23" creationId="{E182BD10-4D43-D159-4DE2-C48D59842F66}"/>
          </ac:spMkLst>
        </pc:spChg>
        <pc:picChg chg="add mod">
          <ac:chgData name="CAPOTE NOY, Roberto Mario" userId="00493373-f3c7-4a20-ad1a-1b901b156c55" providerId="ADAL" clId="{67F17925-48FB-4B64-B1A6-B898696EA38D}" dt="2023-04-26T09:29:37.478" v="622" actId="1035"/>
          <ac:picMkLst>
            <pc:docMk/>
            <pc:sldMk cId="1303018964" sldId="1019"/>
            <ac:picMk id="5" creationId="{1A518ECF-FC09-97C5-E087-2F1AEFC1EA6A}"/>
          </ac:picMkLst>
        </pc:picChg>
        <pc:picChg chg="add mod">
          <ac:chgData name="CAPOTE NOY, Roberto Mario" userId="00493373-f3c7-4a20-ad1a-1b901b156c55" providerId="ADAL" clId="{67F17925-48FB-4B64-B1A6-B898696EA38D}" dt="2023-04-26T09:29:46.863" v="625" actId="1035"/>
          <ac:picMkLst>
            <pc:docMk/>
            <pc:sldMk cId="1303018964" sldId="1019"/>
            <ac:picMk id="7" creationId="{99ECBFFD-597A-2536-B541-30D94703CED4}"/>
          </ac:picMkLst>
        </pc:picChg>
        <pc:picChg chg="add del mod">
          <ac:chgData name="CAPOTE NOY, Roberto Mario" userId="00493373-f3c7-4a20-ad1a-1b901b156c55" providerId="ADAL" clId="{67F17925-48FB-4B64-B1A6-B898696EA38D}" dt="2023-04-26T09:30:38.159" v="727" actId="478"/>
          <ac:picMkLst>
            <pc:docMk/>
            <pc:sldMk cId="1303018964" sldId="1019"/>
            <ac:picMk id="11" creationId="{7677A503-42A4-F879-5C26-C2964A17652A}"/>
          </ac:picMkLst>
        </pc:picChg>
        <pc:picChg chg="add del mod">
          <ac:chgData name="CAPOTE NOY, Roberto Mario" userId="00493373-f3c7-4a20-ad1a-1b901b156c55" providerId="ADAL" clId="{67F17925-48FB-4B64-B1A6-B898696EA38D}" dt="2023-04-26T09:31:25.070" v="738" actId="478"/>
          <ac:picMkLst>
            <pc:docMk/>
            <pc:sldMk cId="1303018964" sldId="1019"/>
            <ac:picMk id="13" creationId="{C7EA9DD8-8150-0DD6-65F6-E0C8A61BBD5D}"/>
          </ac:picMkLst>
        </pc:picChg>
        <pc:picChg chg="add mod ord">
          <ac:chgData name="CAPOTE NOY, Roberto Mario" userId="00493373-f3c7-4a20-ad1a-1b901b156c55" providerId="ADAL" clId="{67F17925-48FB-4B64-B1A6-B898696EA38D}" dt="2023-04-26T09:31:13.752" v="732" actId="167"/>
          <ac:picMkLst>
            <pc:docMk/>
            <pc:sldMk cId="1303018964" sldId="1019"/>
            <ac:picMk id="16" creationId="{E87BAAE2-7D44-FE8E-D9E7-360F4CC22869}"/>
          </ac:picMkLst>
        </pc:picChg>
        <pc:picChg chg="add mod ord">
          <ac:chgData name="CAPOTE NOY, Roberto Mario" userId="00493373-f3c7-4a20-ad1a-1b901b156c55" providerId="ADAL" clId="{67F17925-48FB-4B64-B1A6-B898696EA38D}" dt="2023-04-26T09:32:17.395" v="743" actId="167"/>
          <ac:picMkLst>
            <pc:docMk/>
            <pc:sldMk cId="1303018964" sldId="1019"/>
            <ac:picMk id="18" creationId="{DCD64686-9200-0F8D-208D-6D5FE3EDAEE6}"/>
          </ac:picMkLst>
        </pc:picChg>
      </pc:sldChg>
      <pc:sldChg chg="addSp delSp modSp add mod ord">
        <pc:chgData name="CAPOTE NOY, Roberto Mario" userId="00493373-f3c7-4a20-ad1a-1b901b156c55" providerId="ADAL" clId="{67F17925-48FB-4B64-B1A6-B898696EA38D}" dt="2023-04-26T11:46:22.578" v="3970" actId="20577"/>
        <pc:sldMkLst>
          <pc:docMk/>
          <pc:sldMk cId="1189090382" sldId="1020"/>
        </pc:sldMkLst>
        <pc:spChg chg="del">
          <ac:chgData name="CAPOTE NOY, Roberto Mario" userId="00493373-f3c7-4a20-ad1a-1b901b156c55" providerId="ADAL" clId="{67F17925-48FB-4B64-B1A6-B898696EA38D}" dt="2023-04-26T09:50:30.157" v="1058" actId="478"/>
          <ac:spMkLst>
            <pc:docMk/>
            <pc:sldMk cId="1189090382" sldId="1020"/>
            <ac:spMk id="6" creationId="{D132383E-7BE7-B62C-E309-4FE5199FAE0A}"/>
          </ac:spMkLst>
        </pc:spChg>
        <pc:spChg chg="mod">
          <ac:chgData name="CAPOTE NOY, Roberto Mario" userId="00493373-f3c7-4a20-ad1a-1b901b156c55" providerId="ADAL" clId="{67F17925-48FB-4B64-B1A6-B898696EA38D}" dt="2023-04-26T09:50:24.922" v="1056" actId="1076"/>
          <ac:spMkLst>
            <pc:docMk/>
            <pc:sldMk cId="1189090382" sldId="1020"/>
            <ac:spMk id="8" creationId="{F816F424-A55D-4413-F62B-8361390EAD1C}"/>
          </ac:spMkLst>
        </pc:spChg>
        <pc:spChg chg="add mod">
          <ac:chgData name="CAPOTE NOY, Roberto Mario" userId="00493373-f3c7-4a20-ad1a-1b901b156c55" providerId="ADAL" clId="{67F17925-48FB-4B64-B1A6-B898696EA38D}" dt="2023-04-26T09:51:54.927" v="1131" actId="6549"/>
          <ac:spMkLst>
            <pc:docMk/>
            <pc:sldMk cId="1189090382" sldId="1020"/>
            <ac:spMk id="9" creationId="{96D50141-4F8D-D4F5-5B4B-85262E8C272D}"/>
          </ac:spMkLst>
        </pc:spChg>
        <pc:spChg chg="del">
          <ac:chgData name="CAPOTE NOY, Roberto Mario" userId="00493373-f3c7-4a20-ad1a-1b901b156c55" providerId="ADAL" clId="{67F17925-48FB-4B64-B1A6-B898696EA38D}" dt="2023-04-26T09:50:31.677" v="1059" actId="478"/>
          <ac:spMkLst>
            <pc:docMk/>
            <pc:sldMk cId="1189090382" sldId="1020"/>
            <ac:spMk id="11" creationId="{AE1D4E7B-198A-2B17-6A32-8AA380D56CF4}"/>
          </ac:spMkLst>
        </pc:spChg>
        <pc:spChg chg="add mod">
          <ac:chgData name="CAPOTE NOY, Roberto Mario" userId="00493373-f3c7-4a20-ad1a-1b901b156c55" providerId="ADAL" clId="{67F17925-48FB-4B64-B1A6-B898696EA38D}" dt="2023-04-26T11:46:22.578" v="3970" actId="20577"/>
          <ac:spMkLst>
            <pc:docMk/>
            <pc:sldMk cId="1189090382" sldId="1020"/>
            <ac:spMk id="13" creationId="{ABE001ED-F525-88F9-7940-13B8F67CCD24}"/>
          </ac:spMkLst>
        </pc:spChg>
        <pc:picChg chg="add mod ord">
          <ac:chgData name="CAPOTE NOY, Roberto Mario" userId="00493373-f3c7-4a20-ad1a-1b901b156c55" providerId="ADAL" clId="{67F17925-48FB-4B64-B1A6-B898696EA38D}" dt="2023-04-26T09:50:12.277" v="1048" actId="167"/>
          <ac:picMkLst>
            <pc:docMk/>
            <pc:sldMk cId="1189090382" sldId="1020"/>
            <ac:picMk id="3" creationId="{0F10F315-2F2F-9178-B9FE-EB1055A0EB86}"/>
          </ac:picMkLst>
        </pc:picChg>
        <pc:picChg chg="del">
          <ac:chgData name="CAPOTE NOY, Roberto Mario" userId="00493373-f3c7-4a20-ad1a-1b901b156c55" providerId="ADAL" clId="{67F17925-48FB-4B64-B1A6-B898696EA38D}" dt="2023-04-26T09:50:01.221" v="1044" actId="478"/>
          <ac:picMkLst>
            <pc:docMk/>
            <pc:sldMk cId="1189090382" sldId="1020"/>
            <ac:picMk id="5" creationId="{D4E24357-7B34-0905-FD44-158706A60238}"/>
          </ac:picMkLst>
        </pc:picChg>
        <pc:picChg chg="add mod">
          <ac:chgData name="CAPOTE NOY, Roberto Mario" userId="00493373-f3c7-4a20-ad1a-1b901b156c55" providerId="ADAL" clId="{67F17925-48FB-4B64-B1A6-B898696EA38D}" dt="2023-04-26T09:52:00.669" v="1132" actId="14100"/>
          <ac:picMkLst>
            <pc:docMk/>
            <pc:sldMk cId="1189090382" sldId="1020"/>
            <ac:picMk id="7" creationId="{E1125D33-0402-7D18-2DA2-6275C55B328C}"/>
          </ac:picMkLst>
        </pc:picChg>
        <pc:picChg chg="del">
          <ac:chgData name="CAPOTE NOY, Roberto Mario" userId="00493373-f3c7-4a20-ad1a-1b901b156c55" providerId="ADAL" clId="{67F17925-48FB-4B64-B1A6-B898696EA38D}" dt="2023-04-26T09:50:28.293" v="1057" actId="478"/>
          <ac:picMkLst>
            <pc:docMk/>
            <pc:sldMk cId="1189090382" sldId="1020"/>
            <ac:picMk id="10" creationId="{6E8109FD-A5A6-9053-BBA4-B78FB0C512E6}"/>
          </ac:picMkLst>
        </pc:picChg>
        <pc:picChg chg="add del">
          <ac:chgData name="CAPOTE NOY, Roberto Mario" userId="00493373-f3c7-4a20-ad1a-1b901b156c55" providerId="ADAL" clId="{67F17925-48FB-4B64-B1A6-B898696EA38D}" dt="2023-04-26T09:59:02.104" v="1175" actId="22"/>
          <ac:picMkLst>
            <pc:docMk/>
            <pc:sldMk cId="1189090382" sldId="1020"/>
            <ac:picMk id="15" creationId="{2D4F7F52-6987-230A-0EC1-229A78977D5F}"/>
          </ac:picMkLst>
        </pc:picChg>
      </pc:sldChg>
      <pc:sldChg chg="addSp delSp modSp new del mod">
        <pc:chgData name="CAPOTE NOY, Roberto Mario" userId="00493373-f3c7-4a20-ad1a-1b901b156c55" providerId="ADAL" clId="{67F17925-48FB-4B64-B1A6-B898696EA38D}" dt="2023-04-26T10:34:36.288" v="1264" actId="47"/>
        <pc:sldMkLst>
          <pc:docMk/>
          <pc:sldMk cId="1861967229" sldId="1021"/>
        </pc:sldMkLst>
        <pc:spChg chg="del">
          <ac:chgData name="CAPOTE NOY, Roberto Mario" userId="00493373-f3c7-4a20-ad1a-1b901b156c55" providerId="ADAL" clId="{67F17925-48FB-4B64-B1A6-B898696EA38D}" dt="2023-04-26T09:53:15.357" v="1168" actId="478"/>
          <ac:spMkLst>
            <pc:docMk/>
            <pc:sldMk cId="1861967229" sldId="1021"/>
            <ac:spMk id="2" creationId="{861E080E-A094-C368-6305-00AAB9CE7BAB}"/>
          </ac:spMkLst>
        </pc:spChg>
        <pc:spChg chg="del">
          <ac:chgData name="CAPOTE NOY, Roberto Mario" userId="00493373-f3c7-4a20-ad1a-1b901b156c55" providerId="ADAL" clId="{67F17925-48FB-4B64-B1A6-B898696EA38D}" dt="2023-04-26T09:53:17.073" v="1169" actId="478"/>
          <ac:spMkLst>
            <pc:docMk/>
            <pc:sldMk cId="1861967229" sldId="1021"/>
            <ac:spMk id="3" creationId="{D05113C3-6ED5-72FA-A625-8404E3F4C09F}"/>
          </ac:spMkLst>
        </pc:spChg>
        <pc:picChg chg="add mod">
          <ac:chgData name="CAPOTE NOY, Roberto Mario" userId="00493373-f3c7-4a20-ad1a-1b901b156c55" providerId="ADAL" clId="{67F17925-48FB-4B64-B1A6-B898696EA38D}" dt="2023-04-26T09:59:20.458" v="1178" actId="1076"/>
          <ac:picMkLst>
            <pc:docMk/>
            <pc:sldMk cId="1861967229" sldId="1021"/>
            <ac:picMk id="5" creationId="{6D1E304C-FA9B-52B8-A31C-228ACEB7DD0D}"/>
          </ac:picMkLst>
        </pc:picChg>
      </pc:sldChg>
      <pc:sldChg chg="add ord">
        <pc:chgData name="CAPOTE NOY, Roberto Mario" userId="00493373-f3c7-4a20-ad1a-1b901b156c55" providerId="ADAL" clId="{67F17925-48FB-4B64-B1A6-B898696EA38D}" dt="2023-04-26T09:55:52.409" v="1173"/>
        <pc:sldMkLst>
          <pc:docMk/>
          <pc:sldMk cId="1223547367" sldId="1035"/>
        </pc:sldMkLst>
      </pc:sldChg>
      <pc:sldChg chg="addSp delSp modSp add mod ord">
        <pc:chgData name="CAPOTE NOY, Roberto Mario" userId="00493373-f3c7-4a20-ad1a-1b901b156c55" providerId="ADAL" clId="{67F17925-48FB-4B64-B1A6-B898696EA38D}" dt="2023-04-26T11:17:20.663" v="2964" actId="404"/>
        <pc:sldMkLst>
          <pc:docMk/>
          <pc:sldMk cId="2202003002" sldId="1037"/>
        </pc:sldMkLst>
        <pc:spChg chg="add mod">
          <ac:chgData name="CAPOTE NOY, Roberto Mario" userId="00493373-f3c7-4a20-ad1a-1b901b156c55" providerId="ADAL" clId="{67F17925-48FB-4B64-B1A6-B898696EA38D}" dt="2023-04-26T11:17:20.663" v="2964" actId="404"/>
          <ac:spMkLst>
            <pc:docMk/>
            <pc:sldMk cId="2202003002" sldId="1037"/>
            <ac:spMk id="2" creationId="{48230BD7-70FE-19D2-F997-6206A332E911}"/>
          </ac:spMkLst>
        </pc:spChg>
        <pc:spChg chg="del">
          <ac:chgData name="CAPOTE NOY, Roberto Mario" userId="00493373-f3c7-4a20-ad1a-1b901b156c55" providerId="ADAL" clId="{67F17925-48FB-4B64-B1A6-B898696EA38D}" dt="2023-04-26T09:55:44.623" v="1171" actId="478"/>
          <ac:spMkLst>
            <pc:docMk/>
            <pc:sldMk cId="2202003002" sldId="1037"/>
            <ac:spMk id="7" creationId="{70794A3E-DB31-4027-B841-9D34241FD8C0}"/>
          </ac:spMkLst>
        </pc:spChg>
      </pc:sldChg>
      <pc:sldChg chg="addSp delSp modSp add del mod">
        <pc:chgData name="CAPOTE NOY, Roberto Mario" userId="00493373-f3c7-4a20-ad1a-1b901b156c55" providerId="ADAL" clId="{67F17925-48FB-4B64-B1A6-B898696EA38D}" dt="2023-04-26T10:34:36.288" v="1264" actId="47"/>
        <pc:sldMkLst>
          <pc:docMk/>
          <pc:sldMk cId="3874375352" sldId="1038"/>
        </pc:sldMkLst>
        <pc:picChg chg="add mod">
          <ac:chgData name="CAPOTE NOY, Roberto Mario" userId="00493373-f3c7-4a20-ad1a-1b901b156c55" providerId="ADAL" clId="{67F17925-48FB-4B64-B1A6-B898696EA38D}" dt="2023-04-26T10:01:41.360" v="1217" actId="1035"/>
          <ac:picMkLst>
            <pc:docMk/>
            <pc:sldMk cId="3874375352" sldId="1038"/>
            <ac:picMk id="3" creationId="{9131AC0B-0497-E99F-3F85-BE94EF112045}"/>
          </ac:picMkLst>
        </pc:picChg>
        <pc:picChg chg="del">
          <ac:chgData name="CAPOTE NOY, Roberto Mario" userId="00493373-f3c7-4a20-ad1a-1b901b156c55" providerId="ADAL" clId="{67F17925-48FB-4B64-B1A6-B898696EA38D}" dt="2023-04-26T10:01:35.577" v="1212" actId="478"/>
          <ac:picMkLst>
            <pc:docMk/>
            <pc:sldMk cId="3874375352" sldId="1038"/>
            <ac:picMk id="5" creationId="{6D1E304C-FA9B-52B8-A31C-228ACEB7DD0D}"/>
          </ac:picMkLst>
        </pc:picChg>
      </pc:sldChg>
      <pc:sldChg chg="addSp delSp modSp new mod">
        <pc:chgData name="CAPOTE NOY, Roberto Mario" userId="00493373-f3c7-4a20-ad1a-1b901b156c55" providerId="ADAL" clId="{67F17925-48FB-4B64-B1A6-B898696EA38D}" dt="2023-04-26T11:31:39.827" v="3861" actId="113"/>
        <pc:sldMkLst>
          <pc:docMk/>
          <pc:sldMk cId="308764162" sldId="1039"/>
        </pc:sldMkLst>
        <pc:spChg chg="del">
          <ac:chgData name="CAPOTE NOY, Roberto Mario" userId="00493373-f3c7-4a20-ad1a-1b901b156c55" providerId="ADAL" clId="{67F17925-48FB-4B64-B1A6-B898696EA38D}" dt="2023-04-26T10:05:59.512" v="1220" actId="478"/>
          <ac:spMkLst>
            <pc:docMk/>
            <pc:sldMk cId="308764162" sldId="1039"/>
            <ac:spMk id="2" creationId="{052C9256-E1B3-B29C-F15B-C30336DE7D01}"/>
          </ac:spMkLst>
        </pc:spChg>
        <pc:spChg chg="del">
          <ac:chgData name="CAPOTE NOY, Roberto Mario" userId="00493373-f3c7-4a20-ad1a-1b901b156c55" providerId="ADAL" clId="{67F17925-48FB-4B64-B1A6-B898696EA38D}" dt="2023-04-26T10:05:58.010" v="1219" actId="478"/>
          <ac:spMkLst>
            <pc:docMk/>
            <pc:sldMk cId="308764162" sldId="1039"/>
            <ac:spMk id="3" creationId="{8D04A753-3AA3-225D-47F4-05B13F8E888B}"/>
          </ac:spMkLst>
        </pc:spChg>
        <pc:spChg chg="add mod">
          <ac:chgData name="CAPOTE NOY, Roberto Mario" userId="00493373-f3c7-4a20-ad1a-1b901b156c55" providerId="ADAL" clId="{67F17925-48FB-4B64-B1A6-B898696EA38D}" dt="2023-04-26T11:29:34.095" v="3659" actId="21"/>
          <ac:spMkLst>
            <pc:docMk/>
            <pc:sldMk cId="308764162" sldId="1039"/>
            <ac:spMk id="12" creationId="{311C560C-3451-4436-B121-4EFA67B976ED}"/>
          </ac:spMkLst>
        </pc:spChg>
        <pc:spChg chg="add mod">
          <ac:chgData name="CAPOTE NOY, Roberto Mario" userId="00493373-f3c7-4a20-ad1a-1b901b156c55" providerId="ADAL" clId="{67F17925-48FB-4B64-B1A6-B898696EA38D}" dt="2023-04-26T11:31:39.827" v="3861" actId="113"/>
          <ac:spMkLst>
            <pc:docMk/>
            <pc:sldMk cId="308764162" sldId="1039"/>
            <ac:spMk id="13" creationId="{3B7B92B0-EEF6-2E2E-4A09-F7A7F7022601}"/>
          </ac:spMkLst>
        </pc:spChg>
        <pc:graphicFrameChg chg="add mod">
          <ac:chgData name="CAPOTE NOY, Roberto Mario" userId="00493373-f3c7-4a20-ad1a-1b901b156c55" providerId="ADAL" clId="{67F17925-48FB-4B64-B1A6-B898696EA38D}" dt="2023-04-26T11:30:58.965" v="3829"/>
          <ac:graphicFrameMkLst>
            <pc:docMk/>
            <pc:sldMk cId="308764162" sldId="1039"/>
            <ac:graphicFrameMk id="14" creationId="{CFD29418-BF69-53C2-79C7-59567BDC9591}"/>
          </ac:graphicFrameMkLst>
        </pc:graphicFrameChg>
        <pc:picChg chg="add del mod">
          <ac:chgData name="CAPOTE NOY, Roberto Mario" userId="00493373-f3c7-4a20-ad1a-1b901b156c55" providerId="ADAL" clId="{67F17925-48FB-4B64-B1A6-B898696EA38D}" dt="2023-04-26T10:12:05.459" v="1229" actId="478"/>
          <ac:picMkLst>
            <pc:docMk/>
            <pc:sldMk cId="308764162" sldId="1039"/>
            <ac:picMk id="5" creationId="{9DD4CA66-9B51-1348-E022-D97369066E81}"/>
          </ac:picMkLst>
        </pc:picChg>
        <pc:picChg chg="add del mod">
          <ac:chgData name="CAPOTE NOY, Roberto Mario" userId="00493373-f3c7-4a20-ad1a-1b901b156c55" providerId="ADAL" clId="{67F17925-48FB-4B64-B1A6-B898696EA38D}" dt="2023-04-26T10:14:01.372" v="1238" actId="478"/>
          <ac:picMkLst>
            <pc:docMk/>
            <pc:sldMk cId="308764162" sldId="1039"/>
            <ac:picMk id="7" creationId="{DEFD4877-58BB-C404-C825-1FB8887C4BFC}"/>
          </ac:picMkLst>
        </pc:picChg>
        <pc:picChg chg="add del mod">
          <ac:chgData name="CAPOTE NOY, Roberto Mario" userId="00493373-f3c7-4a20-ad1a-1b901b156c55" providerId="ADAL" clId="{67F17925-48FB-4B64-B1A6-B898696EA38D}" dt="2023-04-26T10:16:30.332" v="1250" actId="478"/>
          <ac:picMkLst>
            <pc:docMk/>
            <pc:sldMk cId="308764162" sldId="1039"/>
            <ac:picMk id="9" creationId="{3677B4BC-A851-EC11-84B3-AD8AA0472AA7}"/>
          </ac:picMkLst>
        </pc:picChg>
        <pc:picChg chg="add mod">
          <ac:chgData name="CAPOTE NOY, Roberto Mario" userId="00493373-f3c7-4a20-ad1a-1b901b156c55" providerId="ADAL" clId="{67F17925-48FB-4B64-B1A6-B898696EA38D}" dt="2023-04-26T11:29:38.268" v="3665" actId="1035"/>
          <ac:picMkLst>
            <pc:docMk/>
            <pc:sldMk cId="308764162" sldId="1039"/>
            <ac:picMk id="11" creationId="{041A886B-7693-1F65-3146-660A8D44FFE1}"/>
          </ac:picMkLst>
        </pc:picChg>
        <pc:picChg chg="add mod">
          <ac:chgData name="CAPOTE NOY, Roberto Mario" userId="00493373-f3c7-4a20-ad1a-1b901b156c55" providerId="ADAL" clId="{67F17925-48FB-4B64-B1A6-B898696EA38D}" dt="2023-04-26T11:29:38.268" v="3665" actId="1035"/>
          <ac:picMkLst>
            <pc:docMk/>
            <pc:sldMk cId="308764162" sldId="1039"/>
            <ac:picMk id="1026" creationId="{5B71EAFD-AF9F-3325-F374-756C72CA1F85}"/>
          </ac:picMkLst>
        </pc:picChg>
      </pc:sldChg>
      <pc:sldChg chg="addSp delSp modSp new mod ord">
        <pc:chgData name="CAPOTE NOY, Roberto Mario" userId="00493373-f3c7-4a20-ad1a-1b901b156c55" providerId="ADAL" clId="{67F17925-48FB-4B64-B1A6-B898696EA38D}" dt="2023-04-26T11:29:05.977" v="3635" actId="14100"/>
        <pc:sldMkLst>
          <pc:docMk/>
          <pc:sldMk cId="3767766166" sldId="1040"/>
        </pc:sldMkLst>
        <pc:spChg chg="del">
          <ac:chgData name="CAPOTE NOY, Roberto Mario" userId="00493373-f3c7-4a20-ad1a-1b901b156c55" providerId="ADAL" clId="{67F17925-48FB-4B64-B1A6-B898696EA38D}" dt="2023-04-26T10:21:14.360" v="1258" actId="478"/>
          <ac:spMkLst>
            <pc:docMk/>
            <pc:sldMk cId="3767766166" sldId="1040"/>
            <ac:spMk id="2" creationId="{C42FCEB0-FAAD-9DAF-BDF5-DF43CB723640}"/>
          </ac:spMkLst>
        </pc:spChg>
        <pc:spChg chg="del">
          <ac:chgData name="CAPOTE NOY, Roberto Mario" userId="00493373-f3c7-4a20-ad1a-1b901b156c55" providerId="ADAL" clId="{67F17925-48FB-4B64-B1A6-B898696EA38D}" dt="2023-04-26T10:21:10.688" v="1257" actId="478"/>
          <ac:spMkLst>
            <pc:docMk/>
            <pc:sldMk cId="3767766166" sldId="1040"/>
            <ac:spMk id="3" creationId="{30F620A1-A0A6-0BCA-114C-9CD97EE315F6}"/>
          </ac:spMkLst>
        </pc:spChg>
        <pc:spChg chg="add mod">
          <ac:chgData name="CAPOTE NOY, Roberto Mario" userId="00493373-f3c7-4a20-ad1a-1b901b156c55" providerId="ADAL" clId="{67F17925-48FB-4B64-B1A6-B898696EA38D}" dt="2023-04-26T11:27:30.962" v="3566" actId="403"/>
          <ac:spMkLst>
            <pc:docMk/>
            <pc:sldMk cId="3767766166" sldId="1040"/>
            <ac:spMk id="10" creationId="{9D927146-23F6-7DF7-C49A-AFAA7666A744}"/>
          </ac:spMkLst>
        </pc:spChg>
        <pc:spChg chg="add mod">
          <ac:chgData name="CAPOTE NOY, Roberto Mario" userId="00493373-f3c7-4a20-ad1a-1b901b156c55" providerId="ADAL" clId="{67F17925-48FB-4B64-B1A6-B898696EA38D}" dt="2023-04-26T11:28:29.836" v="3629" actId="1076"/>
          <ac:spMkLst>
            <pc:docMk/>
            <pc:sldMk cId="3767766166" sldId="1040"/>
            <ac:spMk id="11" creationId="{CBEBBE2A-F7C6-9675-A5F7-CA4B50809F07}"/>
          </ac:spMkLst>
        </pc:spChg>
        <pc:graphicFrameChg chg="add del mod modGraphic">
          <ac:chgData name="CAPOTE NOY, Roberto Mario" userId="00493373-f3c7-4a20-ad1a-1b901b156c55" providerId="ADAL" clId="{67F17925-48FB-4B64-B1A6-B898696EA38D}" dt="2023-04-26T10:44:53.099" v="1284" actId="478"/>
          <ac:graphicFrameMkLst>
            <pc:docMk/>
            <pc:sldMk cId="3767766166" sldId="1040"/>
            <ac:graphicFrameMk id="6" creationId="{6E42A512-76A4-BBAE-4837-AE9F4D9FE0C6}"/>
          </ac:graphicFrameMkLst>
        </pc:graphicFrameChg>
        <pc:graphicFrameChg chg="add mod modGraphic">
          <ac:chgData name="CAPOTE NOY, Roberto Mario" userId="00493373-f3c7-4a20-ad1a-1b901b156c55" providerId="ADAL" clId="{67F17925-48FB-4B64-B1A6-B898696EA38D}" dt="2023-04-26T11:29:05.977" v="3635" actId="14100"/>
          <ac:graphicFrameMkLst>
            <pc:docMk/>
            <pc:sldMk cId="3767766166" sldId="1040"/>
            <ac:graphicFrameMk id="7" creationId="{A42E028A-61FA-FF3B-DFF6-A8B39E827C0D}"/>
          </ac:graphicFrameMkLst>
        </pc:graphicFrameChg>
        <pc:graphicFrameChg chg="add mod modGraphic">
          <ac:chgData name="CAPOTE NOY, Roberto Mario" userId="00493373-f3c7-4a20-ad1a-1b901b156c55" providerId="ADAL" clId="{67F17925-48FB-4B64-B1A6-B898696EA38D}" dt="2023-04-26T11:29:00.322" v="3634" actId="14100"/>
          <ac:graphicFrameMkLst>
            <pc:docMk/>
            <pc:sldMk cId="3767766166" sldId="1040"/>
            <ac:graphicFrameMk id="8" creationId="{297618AF-665E-B085-1848-94083D69282C}"/>
          </ac:graphicFrameMkLst>
        </pc:graphicFrameChg>
        <pc:graphicFrameChg chg="add del mod">
          <ac:chgData name="CAPOTE NOY, Roberto Mario" userId="00493373-f3c7-4a20-ad1a-1b901b156c55" providerId="ADAL" clId="{67F17925-48FB-4B64-B1A6-B898696EA38D}" dt="2023-04-26T10:55:32.331" v="1322"/>
          <ac:graphicFrameMkLst>
            <pc:docMk/>
            <pc:sldMk cId="3767766166" sldId="1040"/>
            <ac:graphicFrameMk id="9" creationId="{8BD0CE18-32F7-251F-6937-065C3C9520AB}"/>
          </ac:graphicFrameMkLst>
        </pc:graphicFrameChg>
        <pc:picChg chg="add del">
          <ac:chgData name="CAPOTE NOY, Roberto Mario" userId="00493373-f3c7-4a20-ad1a-1b901b156c55" providerId="ADAL" clId="{67F17925-48FB-4B64-B1A6-B898696EA38D}" dt="2023-04-26T10:32:25.115" v="1260" actId="478"/>
          <ac:picMkLst>
            <pc:docMk/>
            <pc:sldMk cId="3767766166" sldId="1040"/>
            <ac:picMk id="5" creationId="{817E1836-EFA1-4383-D266-3EEF4FCD2341}"/>
          </ac:picMkLst>
        </pc:picChg>
      </pc:sldChg>
      <pc:sldChg chg="new del">
        <pc:chgData name="CAPOTE NOY, Roberto Mario" userId="00493373-f3c7-4a20-ad1a-1b901b156c55" providerId="ADAL" clId="{67F17925-48FB-4B64-B1A6-B898696EA38D}" dt="2023-04-26T10:34:11.019" v="1263" actId="47"/>
        <pc:sldMkLst>
          <pc:docMk/>
          <pc:sldMk cId="2411857559" sldId="1041"/>
        </pc:sldMkLst>
      </pc:sldChg>
      <pc:sldChg chg="addSp delSp modSp add mod">
        <pc:chgData name="CAPOTE NOY, Roberto Mario" userId="00493373-f3c7-4a20-ad1a-1b901b156c55" providerId="ADAL" clId="{67F17925-48FB-4B64-B1A6-B898696EA38D}" dt="2023-04-26T12:27:16.819" v="4355" actId="1036"/>
        <pc:sldMkLst>
          <pc:docMk/>
          <pc:sldMk cId="2787421053" sldId="1042"/>
        </pc:sldMkLst>
        <pc:spChg chg="add mod">
          <ac:chgData name="CAPOTE NOY, Roberto Mario" userId="00493373-f3c7-4a20-ad1a-1b901b156c55" providerId="ADAL" clId="{67F17925-48FB-4B64-B1A6-B898696EA38D}" dt="2023-04-26T12:27:16.819" v="4355" actId="1036"/>
          <ac:spMkLst>
            <pc:docMk/>
            <pc:sldMk cId="2787421053" sldId="1042"/>
            <ac:spMk id="2" creationId="{32DB1B4E-4668-1CEE-34DF-DC6DCA595C83}"/>
          </ac:spMkLst>
        </pc:spChg>
        <pc:spChg chg="mod">
          <ac:chgData name="CAPOTE NOY, Roberto Mario" userId="00493373-f3c7-4a20-ad1a-1b901b156c55" providerId="ADAL" clId="{67F17925-48FB-4B64-B1A6-B898696EA38D}" dt="2023-04-26T11:45:44.843" v="3963" actId="6549"/>
          <ac:spMkLst>
            <pc:docMk/>
            <pc:sldMk cId="2787421053" sldId="1042"/>
            <ac:spMk id="6" creationId="{38E6F8E1-B52A-4233-95CA-9BD61AE2B239}"/>
          </ac:spMkLst>
        </pc:spChg>
        <pc:spChg chg="del">
          <ac:chgData name="CAPOTE NOY, Roberto Mario" userId="00493373-f3c7-4a20-ad1a-1b901b156c55" providerId="ADAL" clId="{67F17925-48FB-4B64-B1A6-B898696EA38D}" dt="2023-04-26T11:58:10.296" v="4163" actId="478"/>
          <ac:spMkLst>
            <pc:docMk/>
            <pc:sldMk cId="2787421053" sldId="1042"/>
            <ac:spMk id="15" creationId="{65C4AC0F-A3B1-44BA-98C3-5A0CDF7F8F3D}"/>
          </ac:spMkLst>
        </pc:spChg>
        <pc:picChg chg="mod">
          <ac:chgData name="CAPOTE NOY, Roberto Mario" userId="00493373-f3c7-4a20-ad1a-1b901b156c55" providerId="ADAL" clId="{67F17925-48FB-4B64-B1A6-B898696EA38D}" dt="2023-04-26T12:27:12.459" v="4348" actId="1076"/>
          <ac:picMkLst>
            <pc:docMk/>
            <pc:sldMk cId="2787421053" sldId="1042"/>
            <ac:picMk id="5" creationId="{8BF73FFA-AB66-47AE-AA79-CD83ED24F165}"/>
          </ac:picMkLst>
        </pc:picChg>
      </pc:sldChg>
      <pc:sldChg chg="new del">
        <pc:chgData name="CAPOTE NOY, Roberto Mario" userId="00493373-f3c7-4a20-ad1a-1b901b156c55" providerId="ADAL" clId="{67F17925-48FB-4B64-B1A6-B898696EA38D}" dt="2023-04-26T11:25:06.510" v="3480" actId="47"/>
        <pc:sldMkLst>
          <pc:docMk/>
          <pc:sldMk cId="1755942447" sldId="1043"/>
        </pc:sldMkLst>
      </pc:sldChg>
      <pc:sldChg chg="addSp modSp new mod">
        <pc:chgData name="CAPOTE NOY, Roberto Mario" userId="00493373-f3c7-4a20-ad1a-1b901b156c55" providerId="ADAL" clId="{67F17925-48FB-4B64-B1A6-B898696EA38D}" dt="2023-04-26T11:15:39.390" v="2786" actId="21"/>
        <pc:sldMkLst>
          <pc:docMk/>
          <pc:sldMk cId="3928738102" sldId="1044"/>
        </pc:sldMkLst>
        <pc:spChg chg="add mod">
          <ac:chgData name="CAPOTE NOY, Roberto Mario" userId="00493373-f3c7-4a20-ad1a-1b901b156c55" providerId="ADAL" clId="{67F17925-48FB-4B64-B1A6-B898696EA38D}" dt="2023-04-26T11:15:39.390" v="2786" actId="21"/>
          <ac:spMkLst>
            <pc:docMk/>
            <pc:sldMk cId="3928738102" sldId="1044"/>
            <ac:spMk id="2" creationId="{5D0BE717-363C-5285-468D-F3EFE356A76B}"/>
          </ac:spMkLst>
        </pc:spChg>
      </pc:sldChg>
      <pc:sldChg chg="modSp add mod">
        <pc:chgData name="CAPOTE NOY, Roberto Mario" userId="00493373-f3c7-4a20-ad1a-1b901b156c55" providerId="ADAL" clId="{67F17925-48FB-4B64-B1A6-B898696EA38D}" dt="2023-04-26T11:16:24.898" v="2844" actId="1038"/>
        <pc:sldMkLst>
          <pc:docMk/>
          <pc:sldMk cId="1102554335" sldId="1045"/>
        </pc:sldMkLst>
        <pc:spChg chg="mod">
          <ac:chgData name="CAPOTE NOY, Roberto Mario" userId="00493373-f3c7-4a20-ad1a-1b901b156c55" providerId="ADAL" clId="{67F17925-48FB-4B64-B1A6-B898696EA38D}" dt="2023-04-26T11:16:24.898" v="2844" actId="1038"/>
          <ac:spMkLst>
            <pc:docMk/>
            <pc:sldMk cId="1102554335" sldId="1045"/>
            <ac:spMk id="2" creationId="{5D0BE717-363C-5285-468D-F3EFE356A76B}"/>
          </ac:spMkLst>
        </pc:spChg>
      </pc:sldChg>
      <pc:sldChg chg="modSp add mod">
        <pc:chgData name="CAPOTE NOY, Roberto Mario" userId="00493373-f3c7-4a20-ad1a-1b901b156c55" providerId="ADAL" clId="{67F17925-48FB-4B64-B1A6-B898696EA38D}" dt="2023-04-26T11:32:20.130" v="3923" actId="1036"/>
        <pc:sldMkLst>
          <pc:docMk/>
          <pc:sldMk cId="1131504563" sldId="1046"/>
        </pc:sldMkLst>
        <pc:spChg chg="mod">
          <ac:chgData name="CAPOTE NOY, Roberto Mario" userId="00493373-f3c7-4a20-ad1a-1b901b156c55" providerId="ADAL" clId="{67F17925-48FB-4B64-B1A6-B898696EA38D}" dt="2023-04-26T11:32:20.130" v="3923" actId="1036"/>
          <ac:spMkLst>
            <pc:docMk/>
            <pc:sldMk cId="1131504563" sldId="1046"/>
            <ac:spMk id="2" creationId="{5D0BE717-363C-5285-468D-F3EFE356A76B}"/>
          </ac:spMkLst>
        </pc:spChg>
      </pc:sldChg>
      <pc:sldChg chg="addSp modSp add mod ord">
        <pc:chgData name="CAPOTE NOY, Roberto Mario" userId="00493373-f3c7-4a20-ad1a-1b901b156c55" providerId="ADAL" clId="{67F17925-48FB-4B64-B1A6-B898696EA38D}" dt="2023-04-26T11:53:07.443" v="4158" actId="14100"/>
        <pc:sldMkLst>
          <pc:docMk/>
          <pc:sldMk cId="1074826474" sldId="1047"/>
        </pc:sldMkLst>
        <pc:spChg chg="add mod">
          <ac:chgData name="CAPOTE NOY, Roberto Mario" userId="00493373-f3c7-4a20-ad1a-1b901b156c55" providerId="ADAL" clId="{67F17925-48FB-4B64-B1A6-B898696EA38D}" dt="2023-04-26T11:51:59.009" v="4147" actId="1076"/>
          <ac:spMkLst>
            <pc:docMk/>
            <pc:sldMk cId="1074826474" sldId="1047"/>
            <ac:spMk id="7" creationId="{A6D28F50-02E8-F749-AEFA-4BC25A940AF5}"/>
          </ac:spMkLst>
        </pc:spChg>
        <pc:spChg chg="add mod">
          <ac:chgData name="CAPOTE NOY, Roberto Mario" userId="00493373-f3c7-4a20-ad1a-1b901b156c55" providerId="ADAL" clId="{67F17925-48FB-4B64-B1A6-B898696EA38D}" dt="2023-04-26T11:53:07.443" v="4158" actId="14100"/>
          <ac:spMkLst>
            <pc:docMk/>
            <pc:sldMk cId="1074826474" sldId="1047"/>
            <ac:spMk id="16" creationId="{546ACFFC-8B00-F864-D2E0-367F04D8AF5F}"/>
          </ac:spMkLst>
        </pc:spChg>
        <pc:cxnChg chg="add mod">
          <ac:chgData name="CAPOTE NOY, Roberto Mario" userId="00493373-f3c7-4a20-ad1a-1b901b156c55" providerId="ADAL" clId="{67F17925-48FB-4B64-B1A6-B898696EA38D}" dt="2023-04-26T11:52:56.442" v="4156" actId="208"/>
          <ac:cxnSpMkLst>
            <pc:docMk/>
            <pc:sldMk cId="1074826474" sldId="1047"/>
            <ac:cxnSpMk id="2" creationId="{2BA8E573-8535-3871-9A48-93B2B84AF88C}"/>
          </ac:cxnSpMkLst>
        </pc:cxnChg>
      </pc:sldChg>
      <pc:sldChg chg="add">
        <pc:chgData name="CAPOTE NOY, Roberto Mario" userId="00493373-f3c7-4a20-ad1a-1b901b156c55" providerId="ADAL" clId="{67F17925-48FB-4B64-B1A6-B898696EA38D}" dt="2023-04-26T11:20:30.197" v="3310"/>
        <pc:sldMkLst>
          <pc:docMk/>
          <pc:sldMk cId="880942106" sldId="1048"/>
        </pc:sldMkLst>
      </pc:sldChg>
      <pc:sldChg chg="modSp add mod">
        <pc:chgData name="CAPOTE NOY, Roberto Mario" userId="00493373-f3c7-4a20-ad1a-1b901b156c55" providerId="ADAL" clId="{67F17925-48FB-4B64-B1A6-B898696EA38D}" dt="2023-04-26T11:20:49.886" v="3329" actId="21"/>
        <pc:sldMkLst>
          <pc:docMk/>
          <pc:sldMk cId="227174641" sldId="1049"/>
        </pc:sldMkLst>
        <pc:spChg chg="mod">
          <ac:chgData name="CAPOTE NOY, Roberto Mario" userId="00493373-f3c7-4a20-ad1a-1b901b156c55" providerId="ADAL" clId="{67F17925-48FB-4B64-B1A6-B898696EA38D}" dt="2023-04-26T11:20:49.886" v="3329" actId="21"/>
          <ac:spMkLst>
            <pc:docMk/>
            <pc:sldMk cId="227174641" sldId="1049"/>
            <ac:spMk id="2" creationId="{5D0BE717-363C-5285-468D-F3EFE356A76B}"/>
          </ac:spMkLst>
        </pc:spChg>
      </pc:sldChg>
      <pc:sldChg chg="modSp add mod">
        <pc:chgData name="CAPOTE NOY, Roberto Mario" userId="00493373-f3c7-4a20-ad1a-1b901b156c55" providerId="ADAL" clId="{67F17925-48FB-4B64-B1A6-B898696EA38D}" dt="2023-04-26T11:32:38.299" v="3926" actId="404"/>
        <pc:sldMkLst>
          <pc:docMk/>
          <pc:sldMk cId="162133083" sldId="1050"/>
        </pc:sldMkLst>
        <pc:spChg chg="mod">
          <ac:chgData name="CAPOTE NOY, Roberto Mario" userId="00493373-f3c7-4a20-ad1a-1b901b156c55" providerId="ADAL" clId="{67F17925-48FB-4B64-B1A6-B898696EA38D}" dt="2023-04-26T11:32:38.299" v="3926" actId="404"/>
          <ac:spMkLst>
            <pc:docMk/>
            <pc:sldMk cId="162133083" sldId="1050"/>
            <ac:spMk id="2" creationId="{5D0BE717-363C-5285-468D-F3EFE356A76B}"/>
          </ac:spMkLst>
        </pc:spChg>
      </pc:sldChg>
      <pc:sldChg chg="addSp modSp new mod ord">
        <pc:chgData name="CAPOTE NOY, Roberto Mario" userId="00493373-f3c7-4a20-ad1a-1b901b156c55" providerId="ADAL" clId="{67F17925-48FB-4B64-B1A6-B898696EA38D}" dt="2023-04-26T11:50:47.273" v="4097" actId="14100"/>
        <pc:sldMkLst>
          <pc:docMk/>
          <pc:sldMk cId="2306200359" sldId="1051"/>
        </pc:sldMkLst>
        <pc:spChg chg="add mod">
          <ac:chgData name="CAPOTE NOY, Roberto Mario" userId="00493373-f3c7-4a20-ad1a-1b901b156c55" providerId="ADAL" clId="{67F17925-48FB-4B64-B1A6-B898696EA38D}" dt="2023-04-26T11:49:14.595" v="4044" actId="1036"/>
          <ac:spMkLst>
            <pc:docMk/>
            <pc:sldMk cId="2306200359" sldId="1051"/>
            <ac:spMk id="2" creationId="{513943C6-9356-517A-158A-18D4922AD410}"/>
          </ac:spMkLst>
        </pc:spChg>
        <pc:spChg chg="add mod">
          <ac:chgData name="CAPOTE NOY, Roberto Mario" userId="00493373-f3c7-4a20-ad1a-1b901b156c55" providerId="ADAL" clId="{67F17925-48FB-4B64-B1A6-B898696EA38D}" dt="2023-04-26T11:50:04.442" v="4091" actId="207"/>
          <ac:spMkLst>
            <pc:docMk/>
            <pc:sldMk cId="2306200359" sldId="1051"/>
            <ac:spMk id="3" creationId="{1922D556-B8EE-8AF8-9E44-D0B21615DBF0}"/>
          </ac:spMkLst>
        </pc:spChg>
        <pc:picChg chg="add mod">
          <ac:chgData name="CAPOTE NOY, Roberto Mario" userId="00493373-f3c7-4a20-ad1a-1b901b156c55" providerId="ADAL" clId="{67F17925-48FB-4B64-B1A6-B898696EA38D}" dt="2023-04-26T11:49:19.497" v="4045" actId="14100"/>
          <ac:picMkLst>
            <pc:docMk/>
            <pc:sldMk cId="2306200359" sldId="1051"/>
            <ac:picMk id="3074" creationId="{A54C21C1-60A7-E0B9-5DCF-ACC408F635B0}"/>
          </ac:picMkLst>
        </pc:picChg>
        <pc:cxnChg chg="add mod">
          <ac:chgData name="CAPOTE NOY, Roberto Mario" userId="00493373-f3c7-4a20-ad1a-1b901b156c55" providerId="ADAL" clId="{67F17925-48FB-4B64-B1A6-B898696EA38D}" dt="2023-04-26T11:50:47.273" v="4097" actId="14100"/>
          <ac:cxnSpMkLst>
            <pc:docMk/>
            <pc:sldMk cId="2306200359" sldId="1051"/>
            <ac:cxnSpMk id="5" creationId="{FE4603B4-0C07-2E6A-A46E-571ABEE05BBB}"/>
          </ac:cxnSpMkLst>
        </pc:cxnChg>
      </pc:sldChg>
      <pc:sldMasterChg chg="modSp mod">
        <pc:chgData name="CAPOTE NOY, Roberto Mario" userId="00493373-f3c7-4a20-ad1a-1b901b156c55" providerId="ADAL" clId="{67F17925-48FB-4B64-B1A6-B898696EA38D}" dt="2023-04-26T11:25:52.472" v="3524" actId="6549"/>
        <pc:sldMasterMkLst>
          <pc:docMk/>
          <pc:sldMasterMk cId="0" sldId="2147483649"/>
        </pc:sldMasterMkLst>
        <pc:spChg chg="mod">
          <ac:chgData name="CAPOTE NOY, Roberto Mario" userId="00493373-f3c7-4a20-ad1a-1b901b156c55" providerId="ADAL" clId="{67F17925-48FB-4B64-B1A6-B898696EA38D}" dt="2023-04-26T11:25:52.472" v="3524" actId="6549"/>
          <ac:spMkLst>
            <pc:docMk/>
            <pc:sldMasterMk cId="0" sldId="2147483649"/>
            <ac:spMk id="8" creationId="{1C175D44-DA0E-4BF1-A434-7F239BBE9ED1}"/>
          </ac:spMkLst>
        </pc:spChg>
      </pc:sldMasterChg>
    </pc:docChg>
  </pc:docChgLst>
  <pc:docChgLst>
    <pc:chgData name="CAPOTE NOY, Roberto Mario" userId="00493373-f3c7-4a20-ad1a-1b901b156c55" providerId="ADAL" clId="{A3146B6B-AD58-4D25-824D-959119A78C08}"/>
    <pc:docChg chg="undo custSel addSld delSld modSld sldOrd modMainMaster">
      <pc:chgData name="CAPOTE NOY, Roberto Mario" userId="00493373-f3c7-4a20-ad1a-1b901b156c55" providerId="ADAL" clId="{A3146B6B-AD58-4D25-824D-959119A78C08}" dt="2023-06-05T23:23:15.424" v="4636" actId="1036"/>
      <pc:docMkLst>
        <pc:docMk/>
      </pc:docMkLst>
      <pc:sldChg chg="modSp mod">
        <pc:chgData name="CAPOTE NOY, Roberto Mario" userId="00493373-f3c7-4a20-ad1a-1b901b156c55" providerId="ADAL" clId="{A3146B6B-AD58-4D25-824D-959119A78C08}" dt="2023-04-27T17:11:46.414" v="3584" actId="1076"/>
        <pc:sldMkLst>
          <pc:docMk/>
          <pc:sldMk cId="0" sldId="516"/>
        </pc:sldMkLst>
        <pc:spChg chg="mod">
          <ac:chgData name="CAPOTE NOY, Roberto Mario" userId="00493373-f3c7-4a20-ad1a-1b901b156c55" providerId="ADAL" clId="{A3146B6B-AD58-4D25-824D-959119A78C08}" dt="2023-04-27T17:08:44.461" v="3581" actId="1076"/>
          <ac:spMkLst>
            <pc:docMk/>
            <pc:sldMk cId="0" sldId="516"/>
            <ac:spMk id="4098" creationId="{00000000-0000-0000-0000-000000000000}"/>
          </ac:spMkLst>
        </pc:spChg>
        <pc:spChg chg="mod">
          <ac:chgData name="CAPOTE NOY, Roberto Mario" userId="00493373-f3c7-4a20-ad1a-1b901b156c55" providerId="ADAL" clId="{A3146B6B-AD58-4D25-824D-959119A78C08}" dt="2023-04-27T17:11:46.414" v="3584" actId="1076"/>
          <ac:spMkLst>
            <pc:docMk/>
            <pc:sldMk cId="0" sldId="516"/>
            <ac:spMk id="4099" creationId="{00000000-0000-0000-0000-000000000000}"/>
          </ac:spMkLst>
        </pc:spChg>
      </pc:sldChg>
      <pc:sldChg chg="addSp delSp modSp add del mod">
        <pc:chgData name="CAPOTE NOY, Roberto Mario" userId="00493373-f3c7-4a20-ad1a-1b901b156c55" providerId="ADAL" clId="{A3146B6B-AD58-4D25-824D-959119A78C08}" dt="2023-06-05T23:23:15.424" v="4636" actId="1036"/>
        <pc:sldMkLst>
          <pc:docMk/>
          <pc:sldMk cId="2160907317" sldId="551"/>
        </pc:sldMkLst>
        <pc:spChg chg="mod">
          <ac:chgData name="CAPOTE NOY, Roberto Mario" userId="00493373-f3c7-4a20-ad1a-1b901b156c55" providerId="ADAL" clId="{A3146B6B-AD58-4D25-824D-959119A78C08}" dt="2023-04-27T17:15:31.878" v="3595" actId="20577"/>
          <ac:spMkLst>
            <pc:docMk/>
            <pc:sldMk cId="2160907317" sldId="551"/>
            <ac:spMk id="2" creationId="{00000000-0000-0000-0000-000000000000}"/>
          </ac:spMkLst>
        </pc:spChg>
        <pc:spChg chg="add del mod">
          <ac:chgData name="CAPOTE NOY, Roberto Mario" userId="00493373-f3c7-4a20-ad1a-1b901b156c55" providerId="ADAL" clId="{A3146B6B-AD58-4D25-824D-959119A78C08}" dt="2023-04-27T17:15:45.725" v="3598" actId="478"/>
          <ac:spMkLst>
            <pc:docMk/>
            <pc:sldMk cId="2160907317" sldId="551"/>
            <ac:spMk id="4" creationId="{28D53EC6-7AE7-3622-94A7-005BA7B77467}"/>
          </ac:spMkLst>
        </pc:spChg>
        <pc:spChg chg="add mod">
          <ac:chgData name="CAPOTE NOY, Roberto Mario" userId="00493373-f3c7-4a20-ad1a-1b901b156c55" providerId="ADAL" clId="{A3146B6B-AD58-4D25-824D-959119A78C08}" dt="2023-04-27T17:17:32.024" v="3630" actId="1076"/>
          <ac:spMkLst>
            <pc:docMk/>
            <pc:sldMk cId="2160907317" sldId="551"/>
            <ac:spMk id="7" creationId="{F064CC8C-D7C1-E0CB-0D39-6CC0FE26EA78}"/>
          </ac:spMkLst>
        </pc:spChg>
        <pc:spChg chg="mod">
          <ac:chgData name="CAPOTE NOY, Roberto Mario" userId="00493373-f3c7-4a20-ad1a-1b901b156c55" providerId="ADAL" clId="{A3146B6B-AD58-4D25-824D-959119A78C08}" dt="2023-06-05T23:23:15.424" v="4636" actId="1036"/>
          <ac:spMkLst>
            <pc:docMk/>
            <pc:sldMk cId="2160907317" sldId="551"/>
            <ac:spMk id="39939" creationId="{00000000-0000-0000-0000-000000000000}"/>
          </ac:spMkLst>
        </pc:spChg>
        <pc:graphicFrameChg chg="mod">
          <ac:chgData name="CAPOTE NOY, Roberto Mario" userId="00493373-f3c7-4a20-ad1a-1b901b156c55" providerId="ADAL" clId="{A3146B6B-AD58-4D25-824D-959119A78C08}" dt="2023-04-27T17:16:57.337" v="3600" actId="1076"/>
          <ac:graphicFrameMkLst>
            <pc:docMk/>
            <pc:sldMk cId="2160907317" sldId="551"/>
            <ac:graphicFrameMk id="6" creationId="{00000000-0000-0000-0000-000000000000}"/>
          </ac:graphicFrameMkLst>
        </pc:graphicFrameChg>
        <pc:picChg chg="del">
          <ac:chgData name="CAPOTE NOY, Roberto Mario" userId="00493373-f3c7-4a20-ad1a-1b901b156c55" providerId="ADAL" clId="{A3146B6B-AD58-4D25-824D-959119A78C08}" dt="2023-04-27T17:15:42.568" v="3597" actId="478"/>
          <ac:picMkLst>
            <pc:docMk/>
            <pc:sldMk cId="2160907317" sldId="551"/>
            <ac:picMk id="9" creationId="{EEDAE5F7-02FC-CEE2-9F36-D5A461F72837}"/>
          </ac:picMkLst>
        </pc:picChg>
      </pc:sldChg>
      <pc:sldChg chg="modSp mod">
        <pc:chgData name="CAPOTE NOY, Roberto Mario" userId="00493373-f3c7-4a20-ad1a-1b901b156c55" providerId="ADAL" clId="{A3146B6B-AD58-4D25-824D-959119A78C08}" dt="2023-04-27T17:01:20.999" v="3391" actId="20577"/>
        <pc:sldMkLst>
          <pc:docMk/>
          <pc:sldMk cId="2530887380" sldId="961"/>
        </pc:sldMkLst>
        <pc:spChg chg="mod">
          <ac:chgData name="CAPOTE NOY, Roberto Mario" userId="00493373-f3c7-4a20-ad1a-1b901b156c55" providerId="ADAL" clId="{A3146B6B-AD58-4D25-824D-959119A78C08}" dt="2023-04-27T17:01:20.999" v="3391" actId="20577"/>
          <ac:spMkLst>
            <pc:docMk/>
            <pc:sldMk cId="2530887380" sldId="961"/>
            <ac:spMk id="4" creationId="{5066DEF5-945A-42AF-9E70-7FBDDE5B0C78}"/>
          </ac:spMkLst>
        </pc:spChg>
        <pc:spChg chg="mod">
          <ac:chgData name="CAPOTE NOY, Roberto Mario" userId="00493373-f3c7-4a20-ad1a-1b901b156c55" providerId="ADAL" clId="{A3146B6B-AD58-4D25-824D-959119A78C08}" dt="2023-04-27T09:45:54.030" v="1760" actId="6549"/>
          <ac:spMkLst>
            <pc:docMk/>
            <pc:sldMk cId="2530887380" sldId="961"/>
            <ac:spMk id="42" creationId="{58D8D654-EB4E-4940-A56D-E5068D7EBAC9}"/>
          </ac:spMkLst>
        </pc:spChg>
      </pc:sldChg>
      <pc:sldChg chg="addSp delSp modSp mod">
        <pc:chgData name="CAPOTE NOY, Roberto Mario" userId="00493373-f3c7-4a20-ad1a-1b901b156c55" providerId="ADAL" clId="{A3146B6B-AD58-4D25-824D-959119A78C08}" dt="2023-04-27T16:37:12.316" v="2782" actId="14100"/>
        <pc:sldMkLst>
          <pc:docMk/>
          <pc:sldMk cId="1735969942" sldId="968"/>
        </pc:sldMkLst>
        <pc:graphicFrameChg chg="add mod">
          <ac:chgData name="CAPOTE NOY, Roberto Mario" userId="00493373-f3c7-4a20-ad1a-1b901b156c55" providerId="ADAL" clId="{A3146B6B-AD58-4D25-824D-959119A78C08}" dt="2023-04-27T16:37:12.316" v="2782" actId="14100"/>
          <ac:graphicFrameMkLst>
            <pc:docMk/>
            <pc:sldMk cId="1735969942" sldId="968"/>
            <ac:graphicFrameMk id="3" creationId="{D09147CA-5C59-4DC7-B597-DF7419DBD123}"/>
          </ac:graphicFrameMkLst>
        </pc:graphicFrameChg>
        <pc:picChg chg="del">
          <ac:chgData name="CAPOTE NOY, Roberto Mario" userId="00493373-f3c7-4a20-ad1a-1b901b156c55" providerId="ADAL" clId="{A3146B6B-AD58-4D25-824D-959119A78C08}" dt="2023-04-27T16:36:54.887" v="2776" actId="478"/>
          <ac:picMkLst>
            <pc:docMk/>
            <pc:sldMk cId="1735969942" sldId="968"/>
            <ac:picMk id="3074" creationId="{114AC847-8E73-4F00-941C-EF315421AD92}"/>
          </ac:picMkLst>
        </pc:picChg>
      </pc:sldChg>
      <pc:sldChg chg="addSp delSp modSp add mod">
        <pc:chgData name="CAPOTE NOY, Roberto Mario" userId="00493373-f3c7-4a20-ad1a-1b901b156c55" providerId="ADAL" clId="{A3146B6B-AD58-4D25-824D-959119A78C08}" dt="2023-04-27T16:49:07.506" v="2931" actId="22"/>
        <pc:sldMkLst>
          <pc:docMk/>
          <pc:sldMk cId="3413981735" sldId="973"/>
        </pc:sldMkLst>
        <pc:spChg chg="mod">
          <ac:chgData name="CAPOTE NOY, Roberto Mario" userId="00493373-f3c7-4a20-ad1a-1b901b156c55" providerId="ADAL" clId="{A3146B6B-AD58-4D25-824D-959119A78C08}" dt="2023-04-27T16:43:23.447" v="2927" actId="1076"/>
          <ac:spMkLst>
            <pc:docMk/>
            <pc:sldMk cId="3413981735" sldId="973"/>
            <ac:spMk id="4" creationId="{049304DD-7D17-42FF-8FAD-5FE00F0C4CB4}"/>
          </ac:spMkLst>
        </pc:spChg>
        <pc:spChg chg="mod">
          <ac:chgData name="CAPOTE NOY, Roberto Mario" userId="00493373-f3c7-4a20-ad1a-1b901b156c55" providerId="ADAL" clId="{A3146B6B-AD58-4D25-824D-959119A78C08}" dt="2023-04-27T16:25:26.467" v="2357" actId="6549"/>
          <ac:spMkLst>
            <pc:docMk/>
            <pc:sldMk cId="3413981735" sldId="973"/>
            <ac:spMk id="5" creationId="{840A217B-B1E8-4FEC-982E-DB19661EBEA8}"/>
          </ac:spMkLst>
        </pc:spChg>
        <pc:picChg chg="add del">
          <ac:chgData name="CAPOTE NOY, Roberto Mario" userId="00493373-f3c7-4a20-ad1a-1b901b156c55" providerId="ADAL" clId="{A3146B6B-AD58-4D25-824D-959119A78C08}" dt="2023-04-27T16:49:07.506" v="2931" actId="22"/>
          <ac:picMkLst>
            <pc:docMk/>
            <pc:sldMk cId="3413981735" sldId="973"/>
            <ac:picMk id="3" creationId="{21DE1567-6A28-0584-FC13-BF15E9B0DBC5}"/>
          </ac:picMkLst>
        </pc:picChg>
      </pc:sldChg>
      <pc:sldChg chg="modSp mod">
        <pc:chgData name="CAPOTE NOY, Roberto Mario" userId="00493373-f3c7-4a20-ad1a-1b901b156c55" providerId="ADAL" clId="{A3146B6B-AD58-4D25-824D-959119A78C08}" dt="2023-04-27T16:57:31.608" v="3337" actId="20577"/>
        <pc:sldMkLst>
          <pc:docMk/>
          <pc:sldMk cId="2852046463" sldId="1001"/>
        </pc:sldMkLst>
        <pc:spChg chg="mod">
          <ac:chgData name="CAPOTE NOY, Roberto Mario" userId="00493373-f3c7-4a20-ad1a-1b901b156c55" providerId="ADAL" clId="{A3146B6B-AD58-4D25-824D-959119A78C08}" dt="2023-04-27T16:57:31.608" v="3337" actId="20577"/>
          <ac:spMkLst>
            <pc:docMk/>
            <pc:sldMk cId="2852046463" sldId="1001"/>
            <ac:spMk id="6" creationId="{8CEEA699-30A9-4299-B5E1-AF9F1B085CD8}"/>
          </ac:spMkLst>
        </pc:spChg>
        <pc:spChg chg="mod">
          <ac:chgData name="CAPOTE NOY, Roberto Mario" userId="00493373-f3c7-4a20-ad1a-1b901b156c55" providerId="ADAL" clId="{A3146B6B-AD58-4D25-824D-959119A78C08}" dt="2023-04-27T09:29:21.446" v="1734" actId="1035"/>
          <ac:spMkLst>
            <pc:docMk/>
            <pc:sldMk cId="2852046463" sldId="1001"/>
            <ac:spMk id="9" creationId="{33D372A6-1500-4D9D-A774-BBAC17F4DE26}"/>
          </ac:spMkLst>
        </pc:spChg>
      </pc:sldChg>
      <pc:sldChg chg="add">
        <pc:chgData name="CAPOTE NOY, Roberto Mario" userId="00493373-f3c7-4a20-ad1a-1b901b156c55" providerId="ADAL" clId="{A3146B6B-AD58-4D25-824D-959119A78C08}" dt="2023-04-27T16:59:11.330" v="3346"/>
        <pc:sldMkLst>
          <pc:docMk/>
          <pc:sldMk cId="3331680723" sldId="1009"/>
        </pc:sldMkLst>
      </pc:sldChg>
      <pc:sldChg chg="add del">
        <pc:chgData name="CAPOTE NOY, Roberto Mario" userId="00493373-f3c7-4a20-ad1a-1b901b156c55" providerId="ADAL" clId="{A3146B6B-AD58-4D25-824D-959119A78C08}" dt="2023-04-27T16:59:33.861" v="3360" actId="47"/>
        <pc:sldMkLst>
          <pc:docMk/>
          <pc:sldMk cId="2978106989" sldId="1011"/>
        </pc:sldMkLst>
      </pc:sldChg>
      <pc:sldChg chg="addSp delSp mod">
        <pc:chgData name="CAPOTE NOY, Roberto Mario" userId="00493373-f3c7-4a20-ad1a-1b901b156c55" providerId="ADAL" clId="{A3146B6B-AD58-4D25-824D-959119A78C08}" dt="2023-04-27T14:42:20.173" v="1820" actId="22"/>
        <pc:sldMkLst>
          <pc:docMk/>
          <pc:sldMk cId="3630270033" sldId="1017"/>
        </pc:sldMkLst>
        <pc:picChg chg="add del">
          <ac:chgData name="CAPOTE NOY, Roberto Mario" userId="00493373-f3c7-4a20-ad1a-1b901b156c55" providerId="ADAL" clId="{A3146B6B-AD58-4D25-824D-959119A78C08}" dt="2023-04-27T14:42:20.173" v="1820" actId="22"/>
          <ac:picMkLst>
            <pc:docMk/>
            <pc:sldMk cId="3630270033" sldId="1017"/>
            <ac:picMk id="4" creationId="{778433EA-E85B-8D61-A83E-D90DB4064D9F}"/>
          </ac:picMkLst>
        </pc:picChg>
      </pc:sldChg>
      <pc:sldChg chg="addSp modSp mod">
        <pc:chgData name="CAPOTE NOY, Roberto Mario" userId="00493373-f3c7-4a20-ad1a-1b901b156c55" providerId="ADAL" clId="{A3146B6B-AD58-4D25-824D-959119A78C08}" dt="2023-04-27T16:51:16.507" v="3037"/>
        <pc:sldMkLst>
          <pc:docMk/>
          <pc:sldMk cId="3767766166" sldId="1040"/>
        </pc:sldMkLst>
        <pc:spChg chg="add mod">
          <ac:chgData name="CAPOTE NOY, Roberto Mario" userId="00493373-f3c7-4a20-ad1a-1b901b156c55" providerId="ADAL" clId="{A3146B6B-AD58-4D25-824D-959119A78C08}" dt="2023-04-27T16:51:16.507" v="3037"/>
          <ac:spMkLst>
            <pc:docMk/>
            <pc:sldMk cId="3767766166" sldId="1040"/>
            <ac:spMk id="2" creationId="{4763F2F3-B032-C648-45DE-38CD7006CCC1}"/>
          </ac:spMkLst>
        </pc:spChg>
        <pc:spChg chg="mod">
          <ac:chgData name="CAPOTE NOY, Roberto Mario" userId="00493373-f3c7-4a20-ad1a-1b901b156c55" providerId="ADAL" clId="{A3146B6B-AD58-4D25-824D-959119A78C08}" dt="2023-04-27T16:51:11.635" v="3035" actId="1076"/>
          <ac:spMkLst>
            <pc:docMk/>
            <pc:sldMk cId="3767766166" sldId="1040"/>
            <ac:spMk id="10" creationId="{9D927146-23F6-7DF7-C49A-AFAA7666A744}"/>
          </ac:spMkLst>
        </pc:spChg>
        <pc:spChg chg="mod">
          <ac:chgData name="CAPOTE NOY, Roberto Mario" userId="00493373-f3c7-4a20-ad1a-1b901b156c55" providerId="ADAL" clId="{A3146B6B-AD58-4D25-824D-959119A78C08}" dt="2023-04-27T16:51:15.331" v="3036" actId="1076"/>
          <ac:spMkLst>
            <pc:docMk/>
            <pc:sldMk cId="3767766166" sldId="1040"/>
            <ac:spMk id="11" creationId="{CBEBBE2A-F7C6-9675-A5F7-CA4B50809F07}"/>
          </ac:spMkLst>
        </pc:spChg>
        <pc:graphicFrameChg chg="mod">
          <ac:chgData name="CAPOTE NOY, Roberto Mario" userId="00493373-f3c7-4a20-ad1a-1b901b156c55" providerId="ADAL" clId="{A3146B6B-AD58-4D25-824D-959119A78C08}" dt="2023-04-27T16:51:02.615" v="3034" actId="1036"/>
          <ac:graphicFrameMkLst>
            <pc:docMk/>
            <pc:sldMk cId="3767766166" sldId="1040"/>
            <ac:graphicFrameMk id="7" creationId="{A42E028A-61FA-FF3B-DFF6-A8B39E827C0D}"/>
          </ac:graphicFrameMkLst>
        </pc:graphicFrameChg>
        <pc:graphicFrameChg chg="mod">
          <ac:chgData name="CAPOTE NOY, Roberto Mario" userId="00493373-f3c7-4a20-ad1a-1b901b156c55" providerId="ADAL" clId="{A3146B6B-AD58-4D25-824D-959119A78C08}" dt="2023-04-27T16:51:02.615" v="3034" actId="1036"/>
          <ac:graphicFrameMkLst>
            <pc:docMk/>
            <pc:sldMk cId="3767766166" sldId="1040"/>
            <ac:graphicFrameMk id="8" creationId="{297618AF-665E-B085-1848-94083D69282C}"/>
          </ac:graphicFrameMkLst>
        </pc:graphicFrameChg>
      </pc:sldChg>
      <pc:sldChg chg="addSp modSp mod">
        <pc:chgData name="CAPOTE NOY, Roberto Mario" userId="00493373-f3c7-4a20-ad1a-1b901b156c55" providerId="ADAL" clId="{A3146B6B-AD58-4D25-824D-959119A78C08}" dt="2023-04-27T16:53:11.191" v="3130" actId="207"/>
        <pc:sldMkLst>
          <pc:docMk/>
          <pc:sldMk cId="2787421053" sldId="1042"/>
        </pc:sldMkLst>
        <pc:spChg chg="add mod">
          <ac:chgData name="CAPOTE NOY, Roberto Mario" userId="00493373-f3c7-4a20-ad1a-1b901b156c55" providerId="ADAL" clId="{A3146B6B-AD58-4D25-824D-959119A78C08}" dt="2023-04-27T16:53:11.191" v="3130" actId="207"/>
          <ac:spMkLst>
            <pc:docMk/>
            <pc:sldMk cId="2787421053" sldId="1042"/>
            <ac:spMk id="3" creationId="{1C0512CA-A559-244C-CB98-BEF90AEBC9CB}"/>
          </ac:spMkLst>
        </pc:spChg>
      </pc:sldChg>
      <pc:sldChg chg="addSp delSp modSp mod">
        <pc:chgData name="CAPOTE NOY, Roberto Mario" userId="00493373-f3c7-4a20-ad1a-1b901b156c55" providerId="ADAL" clId="{A3146B6B-AD58-4D25-824D-959119A78C08}" dt="2023-04-27T16:43:07.240" v="2915" actId="1036"/>
        <pc:sldMkLst>
          <pc:docMk/>
          <pc:sldMk cId="1131504563" sldId="1046"/>
        </pc:sldMkLst>
        <pc:spChg chg="add del mod">
          <ac:chgData name="CAPOTE NOY, Roberto Mario" userId="00493373-f3c7-4a20-ad1a-1b901b156c55" providerId="ADAL" clId="{A3146B6B-AD58-4D25-824D-959119A78C08}" dt="2023-04-27T16:43:07.240" v="2915" actId="1036"/>
          <ac:spMkLst>
            <pc:docMk/>
            <pc:sldMk cId="1131504563" sldId="1046"/>
            <ac:spMk id="2" creationId="{5D0BE717-363C-5285-468D-F3EFE356A76B}"/>
          </ac:spMkLst>
        </pc:spChg>
        <pc:spChg chg="add del">
          <ac:chgData name="CAPOTE NOY, Roberto Mario" userId="00493373-f3c7-4a20-ad1a-1b901b156c55" providerId="ADAL" clId="{A3146B6B-AD58-4D25-824D-959119A78C08}" dt="2023-04-27T16:24:03.562" v="2352" actId="22"/>
          <ac:spMkLst>
            <pc:docMk/>
            <pc:sldMk cId="1131504563" sldId="1046"/>
            <ac:spMk id="4" creationId="{035D51DF-5EB3-3090-174A-F462E28EDEC8}"/>
          </ac:spMkLst>
        </pc:spChg>
      </pc:sldChg>
      <pc:sldChg chg="modSp mod">
        <pc:chgData name="CAPOTE NOY, Roberto Mario" userId="00493373-f3c7-4a20-ad1a-1b901b156c55" providerId="ADAL" clId="{A3146B6B-AD58-4D25-824D-959119A78C08}" dt="2023-04-27T18:02:25.041" v="3869" actId="1037"/>
        <pc:sldMkLst>
          <pc:docMk/>
          <pc:sldMk cId="1074826474" sldId="1047"/>
        </pc:sldMkLst>
        <pc:spChg chg="mod">
          <ac:chgData name="CAPOTE NOY, Roberto Mario" userId="00493373-f3c7-4a20-ad1a-1b901b156c55" providerId="ADAL" clId="{A3146B6B-AD58-4D25-824D-959119A78C08}" dt="2023-04-27T16:59:26.031" v="3359" actId="6549"/>
          <ac:spMkLst>
            <pc:docMk/>
            <pc:sldMk cId="1074826474" sldId="1047"/>
            <ac:spMk id="6" creationId="{53951F36-ABA2-4B17-8B1D-B875684AC3EB}"/>
          </ac:spMkLst>
        </pc:spChg>
        <pc:spChg chg="mod">
          <ac:chgData name="CAPOTE NOY, Roberto Mario" userId="00493373-f3c7-4a20-ad1a-1b901b156c55" providerId="ADAL" clId="{A3146B6B-AD58-4D25-824D-959119A78C08}" dt="2023-04-27T18:02:25.041" v="3869" actId="1037"/>
          <ac:spMkLst>
            <pc:docMk/>
            <pc:sldMk cId="1074826474" sldId="1047"/>
            <ac:spMk id="13" creationId="{85F49CD9-CE27-4EE0-9657-9DCA5A079664}"/>
          </ac:spMkLst>
        </pc:spChg>
      </pc:sldChg>
      <pc:sldChg chg="addSp delSp modSp mod">
        <pc:chgData name="CAPOTE NOY, Roberto Mario" userId="00493373-f3c7-4a20-ad1a-1b901b156c55" providerId="ADAL" clId="{A3146B6B-AD58-4D25-824D-959119A78C08}" dt="2023-04-27T16:42:52.569" v="2900" actId="1038"/>
        <pc:sldMkLst>
          <pc:docMk/>
          <pc:sldMk cId="880942106" sldId="1048"/>
        </pc:sldMkLst>
        <pc:spChg chg="mod">
          <ac:chgData name="CAPOTE NOY, Roberto Mario" userId="00493373-f3c7-4a20-ad1a-1b901b156c55" providerId="ADAL" clId="{A3146B6B-AD58-4D25-824D-959119A78C08}" dt="2023-04-27T16:41:31.398" v="2809" actId="1076"/>
          <ac:spMkLst>
            <pc:docMk/>
            <pc:sldMk cId="880942106" sldId="1048"/>
            <ac:spMk id="2" creationId="{33849368-BD72-43C8-AABF-B0538DD5EE05}"/>
          </ac:spMkLst>
        </pc:spChg>
        <pc:spChg chg="mod">
          <ac:chgData name="CAPOTE NOY, Roberto Mario" userId="00493373-f3c7-4a20-ad1a-1b901b156c55" providerId="ADAL" clId="{A3146B6B-AD58-4D25-824D-959119A78C08}" dt="2023-04-27T16:41:36.773" v="2810" actId="1076"/>
          <ac:spMkLst>
            <pc:docMk/>
            <pc:sldMk cId="880942106" sldId="1048"/>
            <ac:spMk id="6" creationId="{4C9CB422-027F-4E47-9294-D067FB67184B}"/>
          </ac:spMkLst>
        </pc:spChg>
        <pc:spChg chg="add mod">
          <ac:chgData name="CAPOTE NOY, Roberto Mario" userId="00493373-f3c7-4a20-ad1a-1b901b156c55" providerId="ADAL" clId="{A3146B6B-AD58-4D25-824D-959119A78C08}" dt="2023-04-27T16:42:18.168" v="2880" actId="1038"/>
          <ac:spMkLst>
            <pc:docMk/>
            <pc:sldMk cId="880942106" sldId="1048"/>
            <ac:spMk id="8" creationId="{739B009F-4D58-CA19-D4A6-F35814D8B81F}"/>
          </ac:spMkLst>
        </pc:spChg>
        <pc:graphicFrameChg chg="add mod">
          <ac:chgData name="CAPOTE NOY, Roberto Mario" userId="00493373-f3c7-4a20-ad1a-1b901b156c55" providerId="ADAL" clId="{A3146B6B-AD58-4D25-824D-959119A78C08}" dt="2023-04-27T16:42:34.518" v="2881" actId="1076"/>
          <ac:graphicFrameMkLst>
            <pc:docMk/>
            <pc:sldMk cId="880942106" sldId="1048"/>
            <ac:graphicFrameMk id="3" creationId="{1535B709-C733-1121-075C-14515E8F6C8F}"/>
          </ac:graphicFrameMkLst>
        </pc:graphicFrameChg>
        <pc:picChg chg="mod">
          <ac:chgData name="CAPOTE NOY, Roberto Mario" userId="00493373-f3c7-4a20-ad1a-1b901b156c55" providerId="ADAL" clId="{A3146B6B-AD58-4D25-824D-959119A78C08}" dt="2023-04-27T16:42:47.922" v="2894" actId="1035"/>
          <ac:picMkLst>
            <pc:docMk/>
            <pc:sldMk cId="880942106" sldId="1048"/>
            <ac:picMk id="7" creationId="{284B5A92-06BF-4078-9704-A7733E4A733A}"/>
          </ac:picMkLst>
        </pc:picChg>
        <pc:picChg chg="mod">
          <ac:chgData name="CAPOTE NOY, Roberto Mario" userId="00493373-f3c7-4a20-ad1a-1b901b156c55" providerId="ADAL" clId="{A3146B6B-AD58-4D25-824D-959119A78C08}" dt="2023-04-27T16:42:52.569" v="2900" actId="1038"/>
          <ac:picMkLst>
            <pc:docMk/>
            <pc:sldMk cId="880942106" sldId="1048"/>
            <ac:picMk id="13" creationId="{C7096643-08B6-48EF-B46C-212283125699}"/>
          </ac:picMkLst>
        </pc:picChg>
        <pc:picChg chg="del">
          <ac:chgData name="CAPOTE NOY, Roberto Mario" userId="00493373-f3c7-4a20-ad1a-1b901b156c55" providerId="ADAL" clId="{A3146B6B-AD58-4D25-824D-959119A78C08}" dt="2023-04-27T16:40:47.645" v="2783" actId="478"/>
          <ac:picMkLst>
            <pc:docMk/>
            <pc:sldMk cId="880942106" sldId="1048"/>
            <ac:picMk id="4098" creationId="{24A547D1-A252-4C27-8ACB-3F50C2FE05BD}"/>
          </ac:picMkLst>
        </pc:picChg>
      </pc:sldChg>
      <pc:sldChg chg="addSp delSp modSp new mod">
        <pc:chgData name="CAPOTE NOY, Roberto Mario" userId="00493373-f3c7-4a20-ad1a-1b901b156c55" providerId="ADAL" clId="{A3146B6B-AD58-4D25-824D-959119A78C08}" dt="2023-04-27T09:24:02.639" v="1381" actId="1038"/>
        <pc:sldMkLst>
          <pc:docMk/>
          <pc:sldMk cId="3071066905" sldId="1052"/>
        </pc:sldMkLst>
        <pc:spChg chg="del">
          <ac:chgData name="CAPOTE NOY, Roberto Mario" userId="00493373-f3c7-4a20-ad1a-1b901b156c55" providerId="ADAL" clId="{A3146B6B-AD58-4D25-824D-959119A78C08}" dt="2023-04-27T06:37:40.745" v="2" actId="478"/>
          <ac:spMkLst>
            <pc:docMk/>
            <pc:sldMk cId="3071066905" sldId="1052"/>
            <ac:spMk id="2" creationId="{B13F7F76-03A9-C674-44BA-21025967F551}"/>
          </ac:spMkLst>
        </pc:spChg>
        <pc:spChg chg="del">
          <ac:chgData name="CAPOTE NOY, Roberto Mario" userId="00493373-f3c7-4a20-ad1a-1b901b156c55" providerId="ADAL" clId="{A3146B6B-AD58-4D25-824D-959119A78C08}" dt="2023-04-27T06:37:38.951" v="1" actId="478"/>
          <ac:spMkLst>
            <pc:docMk/>
            <pc:sldMk cId="3071066905" sldId="1052"/>
            <ac:spMk id="3" creationId="{C44F4C46-A7E7-B35E-F4A9-4463871F5CFC}"/>
          </ac:spMkLst>
        </pc:spChg>
        <pc:spChg chg="add mod">
          <ac:chgData name="CAPOTE NOY, Roberto Mario" userId="00493373-f3c7-4a20-ad1a-1b901b156c55" providerId="ADAL" clId="{A3146B6B-AD58-4D25-824D-959119A78C08}" dt="2023-04-27T06:37:48.881" v="5" actId="1076"/>
          <ac:spMkLst>
            <pc:docMk/>
            <pc:sldMk cId="3071066905" sldId="1052"/>
            <ac:spMk id="4" creationId="{E67122D9-294A-E29F-8FB2-B095C35ED5C9}"/>
          </ac:spMkLst>
        </pc:spChg>
        <pc:spChg chg="add mod">
          <ac:chgData name="CAPOTE NOY, Roberto Mario" userId="00493373-f3c7-4a20-ad1a-1b901b156c55" providerId="ADAL" clId="{A3146B6B-AD58-4D25-824D-959119A78C08}" dt="2023-04-27T09:22:15.221" v="1194" actId="1076"/>
          <ac:spMkLst>
            <pc:docMk/>
            <pc:sldMk cId="3071066905" sldId="1052"/>
            <ac:spMk id="6" creationId="{CA7BFE32-7EF1-991A-2BE1-A413A02C1969}"/>
          </ac:spMkLst>
        </pc:spChg>
        <pc:spChg chg="add mod">
          <ac:chgData name="CAPOTE NOY, Roberto Mario" userId="00493373-f3c7-4a20-ad1a-1b901b156c55" providerId="ADAL" clId="{A3146B6B-AD58-4D25-824D-959119A78C08}" dt="2023-04-27T07:10:53.710" v="225" actId="207"/>
          <ac:spMkLst>
            <pc:docMk/>
            <pc:sldMk cId="3071066905" sldId="1052"/>
            <ac:spMk id="8" creationId="{4E0924DD-988E-1191-9F68-D9465F29EC83}"/>
          </ac:spMkLst>
        </pc:spChg>
        <pc:spChg chg="add mod">
          <ac:chgData name="CAPOTE NOY, Roberto Mario" userId="00493373-f3c7-4a20-ad1a-1b901b156c55" providerId="ADAL" clId="{A3146B6B-AD58-4D25-824D-959119A78C08}" dt="2023-04-27T09:22:23.590" v="1196" actId="14100"/>
          <ac:spMkLst>
            <pc:docMk/>
            <pc:sldMk cId="3071066905" sldId="1052"/>
            <ac:spMk id="9" creationId="{37963B42-1852-E9DD-4C72-E2ECC793DA7E}"/>
          </ac:spMkLst>
        </pc:spChg>
        <pc:spChg chg="add mod">
          <ac:chgData name="CAPOTE NOY, Roberto Mario" userId="00493373-f3c7-4a20-ad1a-1b901b156c55" providerId="ADAL" clId="{A3146B6B-AD58-4D25-824D-959119A78C08}" dt="2023-04-27T09:24:02.639" v="1381" actId="1038"/>
          <ac:spMkLst>
            <pc:docMk/>
            <pc:sldMk cId="3071066905" sldId="1052"/>
            <ac:spMk id="10" creationId="{B44736B2-4B29-6351-E3A5-E5F938B6E625}"/>
          </ac:spMkLst>
        </pc:spChg>
        <pc:picChg chg="add del mod">
          <ac:chgData name="CAPOTE NOY, Roberto Mario" userId="00493373-f3c7-4a20-ad1a-1b901b156c55" providerId="ADAL" clId="{A3146B6B-AD58-4D25-824D-959119A78C08}" dt="2023-04-27T06:38:05.463" v="6" actId="478"/>
          <ac:picMkLst>
            <pc:docMk/>
            <pc:sldMk cId="3071066905" sldId="1052"/>
            <ac:picMk id="1025" creationId="{617DAEF3-8884-56B8-4199-C8C4289DB014}"/>
          </ac:picMkLst>
        </pc:picChg>
        <pc:picChg chg="add mod">
          <ac:chgData name="CAPOTE NOY, Roberto Mario" userId="00493373-f3c7-4a20-ad1a-1b901b156c55" providerId="ADAL" clId="{A3146B6B-AD58-4D25-824D-959119A78C08}" dt="2023-04-27T09:22:03.037" v="1192" actId="14100"/>
          <ac:picMkLst>
            <pc:docMk/>
            <pc:sldMk cId="3071066905" sldId="1052"/>
            <ac:picMk id="1027" creationId="{DED58A70-D839-424F-0E00-FD313EDFAD45}"/>
          </ac:picMkLst>
        </pc:picChg>
      </pc:sldChg>
      <pc:sldChg chg="modSp new del mod">
        <pc:chgData name="CAPOTE NOY, Roberto Mario" userId="00493373-f3c7-4a20-ad1a-1b901b156c55" providerId="ADAL" clId="{A3146B6B-AD58-4D25-824D-959119A78C08}" dt="2023-04-27T07:10:12.645" v="200" actId="680"/>
        <pc:sldMkLst>
          <pc:docMk/>
          <pc:sldMk cId="1009628859" sldId="1053"/>
        </pc:sldMkLst>
        <pc:spChg chg="mod">
          <ac:chgData name="CAPOTE NOY, Roberto Mario" userId="00493373-f3c7-4a20-ad1a-1b901b156c55" providerId="ADAL" clId="{A3146B6B-AD58-4D25-824D-959119A78C08}" dt="2023-04-27T07:10:11.916" v="199" actId="20577"/>
          <ac:spMkLst>
            <pc:docMk/>
            <pc:sldMk cId="1009628859" sldId="1053"/>
            <ac:spMk id="2" creationId="{6F4E0CDA-4107-C76D-0716-2BFA945B219B}"/>
          </ac:spMkLst>
        </pc:spChg>
      </pc:sldChg>
      <pc:sldChg chg="addSp delSp modSp new del mod">
        <pc:chgData name="CAPOTE NOY, Roberto Mario" userId="00493373-f3c7-4a20-ad1a-1b901b156c55" providerId="ADAL" clId="{A3146B6B-AD58-4D25-824D-959119A78C08}" dt="2023-04-27T17:09:45.723" v="3583" actId="47"/>
        <pc:sldMkLst>
          <pc:docMk/>
          <pc:sldMk cId="1992032429" sldId="1053"/>
        </pc:sldMkLst>
        <pc:spChg chg="del">
          <ac:chgData name="CAPOTE NOY, Roberto Mario" userId="00493373-f3c7-4a20-ad1a-1b901b156c55" providerId="ADAL" clId="{A3146B6B-AD58-4D25-824D-959119A78C08}" dt="2023-04-27T08:22:32.195" v="913" actId="478"/>
          <ac:spMkLst>
            <pc:docMk/>
            <pc:sldMk cId="1992032429" sldId="1053"/>
            <ac:spMk id="2" creationId="{9D6A904C-E1F5-EA89-56AD-421972AD864D}"/>
          </ac:spMkLst>
        </pc:spChg>
        <pc:spChg chg="del">
          <ac:chgData name="CAPOTE NOY, Roberto Mario" userId="00493373-f3c7-4a20-ad1a-1b901b156c55" providerId="ADAL" clId="{A3146B6B-AD58-4D25-824D-959119A78C08}" dt="2023-04-27T08:22:29.586" v="912" actId="478"/>
          <ac:spMkLst>
            <pc:docMk/>
            <pc:sldMk cId="1992032429" sldId="1053"/>
            <ac:spMk id="3" creationId="{EF4FD6B0-643E-6035-1899-C0CA0173C8A0}"/>
          </ac:spMkLst>
        </pc:spChg>
        <pc:spChg chg="add mod">
          <ac:chgData name="CAPOTE NOY, Roberto Mario" userId="00493373-f3c7-4a20-ad1a-1b901b156c55" providerId="ADAL" clId="{A3146B6B-AD58-4D25-824D-959119A78C08}" dt="2023-04-27T08:23:24.619" v="954" actId="207"/>
          <ac:spMkLst>
            <pc:docMk/>
            <pc:sldMk cId="1992032429" sldId="1053"/>
            <ac:spMk id="5" creationId="{B28354A7-6A83-2B71-6996-C4242DE8D141}"/>
          </ac:spMkLst>
        </pc:spChg>
        <pc:picChg chg="add mod">
          <ac:chgData name="CAPOTE NOY, Roberto Mario" userId="00493373-f3c7-4a20-ad1a-1b901b156c55" providerId="ADAL" clId="{A3146B6B-AD58-4D25-824D-959119A78C08}" dt="2023-04-27T08:22:37.271" v="915" actId="14100"/>
          <ac:picMkLst>
            <pc:docMk/>
            <pc:sldMk cId="1992032429" sldId="1053"/>
            <ac:picMk id="4" creationId="{A444DCB3-2346-48E8-49E7-30486A586FF5}"/>
          </ac:picMkLst>
        </pc:picChg>
      </pc:sldChg>
      <pc:sldChg chg="addSp delSp modSp new del mod">
        <pc:chgData name="CAPOTE NOY, Roberto Mario" userId="00493373-f3c7-4a20-ad1a-1b901b156c55" providerId="ADAL" clId="{A3146B6B-AD58-4D25-824D-959119A78C08}" dt="2023-04-27T09:28:23.658" v="1624" actId="47"/>
        <pc:sldMkLst>
          <pc:docMk/>
          <pc:sldMk cId="1991372951" sldId="1054"/>
        </pc:sldMkLst>
        <pc:spChg chg="del">
          <ac:chgData name="CAPOTE NOY, Roberto Mario" userId="00493373-f3c7-4a20-ad1a-1b901b156c55" providerId="ADAL" clId="{A3146B6B-AD58-4D25-824D-959119A78C08}" dt="2023-04-27T08:45:28.168" v="957" actId="478"/>
          <ac:spMkLst>
            <pc:docMk/>
            <pc:sldMk cId="1991372951" sldId="1054"/>
            <ac:spMk id="2" creationId="{7D7F96A2-F23F-F336-CE16-30C0392D11DD}"/>
          </ac:spMkLst>
        </pc:spChg>
        <pc:spChg chg="del">
          <ac:chgData name="CAPOTE NOY, Roberto Mario" userId="00493373-f3c7-4a20-ad1a-1b901b156c55" providerId="ADAL" clId="{A3146B6B-AD58-4D25-824D-959119A78C08}" dt="2023-04-27T08:45:26.840" v="956" actId="478"/>
          <ac:spMkLst>
            <pc:docMk/>
            <pc:sldMk cId="1991372951" sldId="1054"/>
            <ac:spMk id="3" creationId="{EF99B739-84C4-FAF2-5F58-715ABA3A9090}"/>
          </ac:spMkLst>
        </pc:spChg>
        <pc:spChg chg="add mod">
          <ac:chgData name="CAPOTE NOY, Roberto Mario" userId="00493373-f3c7-4a20-ad1a-1b901b156c55" providerId="ADAL" clId="{A3146B6B-AD58-4D25-824D-959119A78C08}" dt="2023-04-27T08:49:34.994" v="1032" actId="20577"/>
          <ac:spMkLst>
            <pc:docMk/>
            <pc:sldMk cId="1991372951" sldId="1054"/>
            <ac:spMk id="6" creationId="{1083387F-2649-CF46-6644-9EBA6650992C}"/>
          </ac:spMkLst>
        </pc:spChg>
        <pc:spChg chg="add mod">
          <ac:chgData name="CAPOTE NOY, Roberto Mario" userId="00493373-f3c7-4a20-ad1a-1b901b156c55" providerId="ADAL" clId="{A3146B6B-AD58-4D25-824D-959119A78C08}" dt="2023-04-27T08:49:37.025" v="1033" actId="20577"/>
          <ac:spMkLst>
            <pc:docMk/>
            <pc:sldMk cId="1991372951" sldId="1054"/>
            <ac:spMk id="7" creationId="{DF07E3FE-5AC1-0BF3-A24B-BC07B96E3459}"/>
          </ac:spMkLst>
        </pc:spChg>
        <pc:picChg chg="add mod">
          <ac:chgData name="CAPOTE NOY, Roberto Mario" userId="00493373-f3c7-4a20-ad1a-1b901b156c55" providerId="ADAL" clId="{A3146B6B-AD58-4D25-824D-959119A78C08}" dt="2023-04-27T08:45:42.026" v="962" actId="1076"/>
          <ac:picMkLst>
            <pc:docMk/>
            <pc:sldMk cId="1991372951" sldId="1054"/>
            <ac:picMk id="5" creationId="{AFA678A5-E14D-2250-8D18-C6D5BCAEF4F7}"/>
          </ac:picMkLst>
        </pc:picChg>
      </pc:sldChg>
      <pc:sldChg chg="addSp delSp modSp new mod">
        <pc:chgData name="CAPOTE NOY, Roberto Mario" userId="00493373-f3c7-4a20-ad1a-1b901b156c55" providerId="ADAL" clId="{A3146B6B-AD58-4D25-824D-959119A78C08}" dt="2023-04-27T09:28:13.529" v="1623" actId="14100"/>
        <pc:sldMkLst>
          <pc:docMk/>
          <pc:sldMk cId="225945595" sldId="1055"/>
        </pc:sldMkLst>
        <pc:spChg chg="del">
          <ac:chgData name="CAPOTE NOY, Roberto Mario" userId="00493373-f3c7-4a20-ad1a-1b901b156c55" providerId="ADAL" clId="{A3146B6B-AD58-4D25-824D-959119A78C08}" dt="2023-04-27T08:49:52.832" v="1036" actId="478"/>
          <ac:spMkLst>
            <pc:docMk/>
            <pc:sldMk cId="225945595" sldId="1055"/>
            <ac:spMk id="2" creationId="{2B20BF7F-5F3B-341E-0E6A-DFCE4A7637A9}"/>
          </ac:spMkLst>
        </pc:spChg>
        <pc:spChg chg="del">
          <ac:chgData name="CAPOTE NOY, Roberto Mario" userId="00493373-f3c7-4a20-ad1a-1b901b156c55" providerId="ADAL" clId="{A3146B6B-AD58-4D25-824D-959119A78C08}" dt="2023-04-27T08:49:50.994" v="1035" actId="478"/>
          <ac:spMkLst>
            <pc:docMk/>
            <pc:sldMk cId="225945595" sldId="1055"/>
            <ac:spMk id="3" creationId="{A6FB9EAB-5570-C6F8-6E65-5AFBA572B017}"/>
          </ac:spMkLst>
        </pc:spChg>
        <pc:spChg chg="add mod">
          <ac:chgData name="CAPOTE NOY, Roberto Mario" userId="00493373-f3c7-4a20-ad1a-1b901b156c55" providerId="ADAL" clId="{A3146B6B-AD58-4D25-824D-959119A78C08}" dt="2023-04-27T09:27:18.417" v="1557" actId="20577"/>
          <ac:spMkLst>
            <pc:docMk/>
            <pc:sldMk cId="225945595" sldId="1055"/>
            <ac:spMk id="6" creationId="{2AE5FDC7-A2DA-0753-0192-4A0DC94164A7}"/>
          </ac:spMkLst>
        </pc:spChg>
        <pc:spChg chg="add mod">
          <ac:chgData name="CAPOTE NOY, Roberto Mario" userId="00493373-f3c7-4a20-ad1a-1b901b156c55" providerId="ADAL" clId="{A3146B6B-AD58-4D25-824D-959119A78C08}" dt="2023-04-27T09:28:13.529" v="1623" actId="14100"/>
          <ac:spMkLst>
            <pc:docMk/>
            <pc:sldMk cId="225945595" sldId="1055"/>
            <ac:spMk id="7" creationId="{A6CC7615-CEC4-A756-4AC2-E532EA806FF2}"/>
          </ac:spMkLst>
        </pc:spChg>
        <pc:picChg chg="add mod">
          <ac:chgData name="CAPOTE NOY, Roberto Mario" userId="00493373-f3c7-4a20-ad1a-1b901b156c55" providerId="ADAL" clId="{A3146B6B-AD58-4D25-824D-959119A78C08}" dt="2023-04-27T09:27:07.960" v="1538" actId="14100"/>
          <ac:picMkLst>
            <pc:docMk/>
            <pc:sldMk cId="225945595" sldId="1055"/>
            <ac:picMk id="5" creationId="{8B37D9E1-588D-EFA6-1C92-72A69F2DCBDD}"/>
          </ac:picMkLst>
        </pc:picChg>
      </pc:sldChg>
      <pc:sldChg chg="addSp delSp modSp new mod ord">
        <pc:chgData name="CAPOTE NOY, Roberto Mario" userId="00493373-f3c7-4a20-ad1a-1b901b156c55" providerId="ADAL" clId="{A3146B6B-AD58-4D25-824D-959119A78C08}" dt="2023-04-27T09:26:31.280" v="1512" actId="20577"/>
        <pc:sldMkLst>
          <pc:docMk/>
          <pc:sldMk cId="1465170695" sldId="1056"/>
        </pc:sldMkLst>
        <pc:spChg chg="del">
          <ac:chgData name="CAPOTE NOY, Roberto Mario" userId="00493373-f3c7-4a20-ad1a-1b901b156c55" providerId="ADAL" clId="{A3146B6B-AD58-4D25-824D-959119A78C08}" dt="2023-04-27T09:13:31.096" v="1090" actId="478"/>
          <ac:spMkLst>
            <pc:docMk/>
            <pc:sldMk cId="1465170695" sldId="1056"/>
            <ac:spMk id="2" creationId="{F1CFB89D-BC93-29B2-C238-E83870154C25}"/>
          </ac:spMkLst>
        </pc:spChg>
        <pc:spChg chg="del">
          <ac:chgData name="CAPOTE NOY, Roberto Mario" userId="00493373-f3c7-4a20-ad1a-1b901b156c55" providerId="ADAL" clId="{A3146B6B-AD58-4D25-824D-959119A78C08}" dt="2023-04-27T09:13:28.775" v="1089" actId="478"/>
          <ac:spMkLst>
            <pc:docMk/>
            <pc:sldMk cId="1465170695" sldId="1056"/>
            <ac:spMk id="3" creationId="{F1D82B9E-159D-1B48-C116-A02660BC70B2}"/>
          </ac:spMkLst>
        </pc:spChg>
        <pc:spChg chg="add mod">
          <ac:chgData name="CAPOTE NOY, Roberto Mario" userId="00493373-f3c7-4a20-ad1a-1b901b156c55" providerId="ADAL" clId="{A3146B6B-AD58-4D25-824D-959119A78C08}" dt="2023-04-27T09:25:21.063" v="1428" actId="1076"/>
          <ac:spMkLst>
            <pc:docMk/>
            <pc:sldMk cId="1465170695" sldId="1056"/>
            <ac:spMk id="6" creationId="{17D9376A-6DE5-C3BB-7BF0-6BDCF27B9738}"/>
          </ac:spMkLst>
        </pc:spChg>
        <pc:spChg chg="add mod">
          <ac:chgData name="CAPOTE NOY, Roberto Mario" userId="00493373-f3c7-4a20-ad1a-1b901b156c55" providerId="ADAL" clId="{A3146B6B-AD58-4D25-824D-959119A78C08}" dt="2023-04-27T09:25:16.767" v="1427" actId="1076"/>
          <ac:spMkLst>
            <pc:docMk/>
            <pc:sldMk cId="1465170695" sldId="1056"/>
            <ac:spMk id="7" creationId="{228EE30E-FEBC-A760-3A37-C701F9B2766C}"/>
          </ac:spMkLst>
        </pc:spChg>
        <pc:spChg chg="add mod">
          <ac:chgData name="CAPOTE NOY, Roberto Mario" userId="00493373-f3c7-4a20-ad1a-1b901b156c55" providerId="ADAL" clId="{A3146B6B-AD58-4D25-824D-959119A78C08}" dt="2023-04-27T09:24:49.176" v="1422" actId="14100"/>
          <ac:spMkLst>
            <pc:docMk/>
            <pc:sldMk cId="1465170695" sldId="1056"/>
            <ac:spMk id="8" creationId="{835402ED-567B-F647-9F09-D3A17127C6B6}"/>
          </ac:spMkLst>
        </pc:spChg>
        <pc:spChg chg="add mod">
          <ac:chgData name="CAPOTE NOY, Roberto Mario" userId="00493373-f3c7-4a20-ad1a-1b901b156c55" providerId="ADAL" clId="{A3146B6B-AD58-4D25-824D-959119A78C08}" dt="2023-04-27T09:24:56.984" v="1424" actId="14100"/>
          <ac:spMkLst>
            <pc:docMk/>
            <pc:sldMk cId="1465170695" sldId="1056"/>
            <ac:spMk id="9" creationId="{D1FCA95C-1E76-77FB-22CE-623B7507D93F}"/>
          </ac:spMkLst>
        </pc:spChg>
        <pc:spChg chg="add mod">
          <ac:chgData name="CAPOTE NOY, Roberto Mario" userId="00493373-f3c7-4a20-ad1a-1b901b156c55" providerId="ADAL" clId="{A3146B6B-AD58-4D25-824D-959119A78C08}" dt="2023-04-27T09:26:31.280" v="1512" actId="20577"/>
          <ac:spMkLst>
            <pc:docMk/>
            <pc:sldMk cId="1465170695" sldId="1056"/>
            <ac:spMk id="10" creationId="{DADDDDCA-141B-D42A-AC0F-78F0C29A28DA}"/>
          </ac:spMkLst>
        </pc:spChg>
        <pc:picChg chg="add mod">
          <ac:chgData name="CAPOTE NOY, Roberto Mario" userId="00493373-f3c7-4a20-ad1a-1b901b156c55" providerId="ADAL" clId="{A3146B6B-AD58-4D25-824D-959119A78C08}" dt="2023-04-27T09:25:08.665" v="1426" actId="1076"/>
          <ac:picMkLst>
            <pc:docMk/>
            <pc:sldMk cId="1465170695" sldId="1056"/>
            <ac:picMk id="5" creationId="{DC3144AF-2927-FA22-843C-2F3A54F9F0BD}"/>
          </ac:picMkLst>
        </pc:picChg>
      </pc:sldChg>
      <pc:sldChg chg="addSp modSp new del mod ord">
        <pc:chgData name="CAPOTE NOY, Roberto Mario" userId="00493373-f3c7-4a20-ad1a-1b901b156c55" providerId="ADAL" clId="{A3146B6B-AD58-4D25-824D-959119A78C08}" dt="2023-04-27T18:19:32.454" v="4634" actId="47"/>
        <pc:sldMkLst>
          <pc:docMk/>
          <pc:sldMk cId="1249158386" sldId="1057"/>
        </pc:sldMkLst>
        <pc:spChg chg="add mod">
          <ac:chgData name="CAPOTE NOY, Roberto Mario" userId="00493373-f3c7-4a20-ad1a-1b901b156c55" providerId="ADAL" clId="{A3146B6B-AD58-4D25-824D-959119A78C08}" dt="2023-04-27T16:32:45.921" v="2751" actId="6549"/>
          <ac:spMkLst>
            <pc:docMk/>
            <pc:sldMk cId="1249158386" sldId="1057"/>
            <ac:spMk id="4" creationId="{7B7C18CD-6201-A497-8456-BE73476434B2}"/>
          </ac:spMkLst>
        </pc:spChg>
        <pc:picChg chg="add mod">
          <ac:chgData name="CAPOTE NOY, Roberto Mario" userId="00493373-f3c7-4a20-ad1a-1b901b156c55" providerId="ADAL" clId="{A3146B6B-AD58-4D25-824D-959119A78C08}" dt="2023-04-27T10:03:11.698" v="1798" actId="962"/>
          <ac:picMkLst>
            <pc:docMk/>
            <pc:sldMk cId="1249158386" sldId="1057"/>
            <ac:picMk id="3" creationId="{D0AEE4A0-DBC4-1BFF-133A-51656492A34F}"/>
          </ac:picMkLst>
        </pc:picChg>
      </pc:sldChg>
      <pc:sldChg chg="addSp modSp new del mod ord">
        <pc:chgData name="CAPOTE NOY, Roberto Mario" userId="00493373-f3c7-4a20-ad1a-1b901b156c55" providerId="ADAL" clId="{A3146B6B-AD58-4D25-824D-959119A78C08}" dt="2023-04-27T17:09:34.756" v="3582" actId="47"/>
        <pc:sldMkLst>
          <pc:docMk/>
          <pc:sldMk cId="4292046277" sldId="1058"/>
        </pc:sldMkLst>
        <pc:spChg chg="add mod">
          <ac:chgData name="CAPOTE NOY, Roberto Mario" userId="00493373-f3c7-4a20-ad1a-1b901b156c55" providerId="ADAL" clId="{A3146B6B-AD58-4D25-824D-959119A78C08}" dt="2023-04-27T16:32:52.001" v="2752"/>
          <ac:spMkLst>
            <pc:docMk/>
            <pc:sldMk cId="4292046277" sldId="1058"/>
            <ac:spMk id="4" creationId="{A75E9380-E545-F420-FB73-CEF6088B506E}"/>
          </ac:spMkLst>
        </pc:spChg>
        <pc:picChg chg="add mod">
          <ac:chgData name="CAPOTE NOY, Roberto Mario" userId="00493373-f3c7-4a20-ad1a-1b901b156c55" providerId="ADAL" clId="{A3146B6B-AD58-4D25-824D-959119A78C08}" dt="2023-04-27T16:31:29.952" v="2695" actId="14100"/>
          <ac:picMkLst>
            <pc:docMk/>
            <pc:sldMk cId="4292046277" sldId="1058"/>
            <ac:picMk id="3" creationId="{2530F575-B1EC-C0F1-F1E4-F8E45B73A932}"/>
          </ac:picMkLst>
        </pc:picChg>
      </pc:sldChg>
      <pc:sldChg chg="addSp delSp modSp new del mod">
        <pc:chgData name="CAPOTE NOY, Roberto Mario" userId="00493373-f3c7-4a20-ad1a-1b901b156c55" providerId="ADAL" clId="{A3146B6B-AD58-4D25-824D-959119A78C08}" dt="2023-04-27T10:06:04.913" v="1818" actId="47"/>
        <pc:sldMkLst>
          <pc:docMk/>
          <pc:sldMk cId="859483494" sldId="1059"/>
        </pc:sldMkLst>
        <pc:picChg chg="add del mod">
          <ac:chgData name="CAPOTE NOY, Roberto Mario" userId="00493373-f3c7-4a20-ad1a-1b901b156c55" providerId="ADAL" clId="{A3146B6B-AD58-4D25-824D-959119A78C08}" dt="2023-04-27T10:05:01.882" v="1807" actId="478"/>
          <ac:picMkLst>
            <pc:docMk/>
            <pc:sldMk cId="859483494" sldId="1059"/>
            <ac:picMk id="3" creationId="{90EF2F16-A492-6F8A-BC6F-13716791DF38}"/>
          </ac:picMkLst>
        </pc:picChg>
        <pc:picChg chg="add del mod">
          <ac:chgData name="CAPOTE NOY, Roberto Mario" userId="00493373-f3c7-4a20-ad1a-1b901b156c55" providerId="ADAL" clId="{A3146B6B-AD58-4D25-824D-959119A78C08}" dt="2023-04-27T10:05:24.819" v="1811" actId="478"/>
          <ac:picMkLst>
            <pc:docMk/>
            <pc:sldMk cId="859483494" sldId="1059"/>
            <ac:picMk id="5" creationId="{59373673-8957-AED6-2451-55DCE40E3F3E}"/>
          </ac:picMkLst>
        </pc:picChg>
        <pc:picChg chg="add del mod">
          <ac:chgData name="CAPOTE NOY, Roberto Mario" userId="00493373-f3c7-4a20-ad1a-1b901b156c55" providerId="ADAL" clId="{A3146B6B-AD58-4D25-824D-959119A78C08}" dt="2023-04-27T10:05:38.969" v="1813" actId="478"/>
          <ac:picMkLst>
            <pc:docMk/>
            <pc:sldMk cId="859483494" sldId="1059"/>
            <ac:picMk id="7" creationId="{7EA591C0-9A51-CA05-962C-EC3F5055B983}"/>
          </ac:picMkLst>
        </pc:picChg>
        <pc:picChg chg="add del mod">
          <ac:chgData name="CAPOTE NOY, Roberto Mario" userId="00493373-f3c7-4a20-ad1a-1b901b156c55" providerId="ADAL" clId="{A3146B6B-AD58-4D25-824D-959119A78C08}" dt="2023-04-27T10:05:58.996" v="1817" actId="478"/>
          <ac:picMkLst>
            <pc:docMk/>
            <pc:sldMk cId="859483494" sldId="1059"/>
            <ac:picMk id="9" creationId="{D4D3F696-29A0-6B68-61A2-B9C4023CAF56}"/>
          </ac:picMkLst>
        </pc:picChg>
      </pc:sldChg>
      <pc:sldChg chg="addSp modSp new mod">
        <pc:chgData name="CAPOTE NOY, Roberto Mario" userId="00493373-f3c7-4a20-ad1a-1b901b156c55" providerId="ADAL" clId="{A3146B6B-AD58-4D25-824D-959119A78C08}" dt="2023-04-27T14:58:09.484" v="2101" actId="1037"/>
        <pc:sldMkLst>
          <pc:docMk/>
          <pc:sldMk cId="4092529572" sldId="1059"/>
        </pc:sldMkLst>
        <pc:spChg chg="add mod">
          <ac:chgData name="CAPOTE NOY, Roberto Mario" userId="00493373-f3c7-4a20-ad1a-1b901b156c55" providerId="ADAL" clId="{A3146B6B-AD58-4D25-824D-959119A78C08}" dt="2023-04-27T14:58:09.484" v="2101" actId="1037"/>
          <ac:spMkLst>
            <pc:docMk/>
            <pc:sldMk cId="4092529572" sldId="1059"/>
            <ac:spMk id="4" creationId="{CBD34647-43C7-5EEB-1167-BDEBE26AA121}"/>
          </ac:spMkLst>
        </pc:spChg>
        <pc:spChg chg="add mod">
          <ac:chgData name="CAPOTE NOY, Roberto Mario" userId="00493373-f3c7-4a20-ad1a-1b901b156c55" providerId="ADAL" clId="{A3146B6B-AD58-4D25-824D-959119A78C08}" dt="2023-04-27T14:57:46.676" v="2097" actId="1038"/>
          <ac:spMkLst>
            <pc:docMk/>
            <pc:sldMk cId="4092529572" sldId="1059"/>
            <ac:spMk id="5" creationId="{5A623786-BA61-A3A6-174A-F7F761B2A817}"/>
          </ac:spMkLst>
        </pc:spChg>
        <pc:picChg chg="add mod">
          <ac:chgData name="CAPOTE NOY, Roberto Mario" userId="00493373-f3c7-4a20-ad1a-1b901b156c55" providerId="ADAL" clId="{A3146B6B-AD58-4D25-824D-959119A78C08}" dt="2023-04-27T14:57:38.557" v="2093" actId="1038"/>
          <ac:picMkLst>
            <pc:docMk/>
            <pc:sldMk cId="4092529572" sldId="1059"/>
            <ac:picMk id="3" creationId="{620D66F1-2047-A261-3D0C-EA484242046D}"/>
          </ac:picMkLst>
        </pc:picChg>
        <pc:picChg chg="add mod">
          <ac:chgData name="CAPOTE NOY, Roberto Mario" userId="00493373-f3c7-4a20-ad1a-1b901b156c55" providerId="ADAL" clId="{A3146B6B-AD58-4D25-824D-959119A78C08}" dt="2023-04-27T14:57:35.219" v="2091" actId="1036"/>
          <ac:picMkLst>
            <pc:docMk/>
            <pc:sldMk cId="4092529572" sldId="1059"/>
            <ac:picMk id="7" creationId="{E3867708-4389-C953-5095-00E93EA5A242}"/>
          </ac:picMkLst>
        </pc:picChg>
      </pc:sldChg>
      <pc:sldChg chg="addSp delSp modSp new mod">
        <pc:chgData name="CAPOTE NOY, Roberto Mario" userId="00493373-f3c7-4a20-ad1a-1b901b156c55" providerId="ADAL" clId="{A3146B6B-AD58-4D25-824D-959119A78C08}" dt="2023-04-27T14:56:09.699" v="2047" actId="1038"/>
        <pc:sldMkLst>
          <pc:docMk/>
          <pc:sldMk cId="1349999823" sldId="1060"/>
        </pc:sldMkLst>
        <pc:spChg chg="del">
          <ac:chgData name="CAPOTE NOY, Roberto Mario" userId="00493373-f3c7-4a20-ad1a-1b901b156c55" providerId="ADAL" clId="{A3146B6B-AD58-4D25-824D-959119A78C08}" dt="2023-04-27T14:54:00.731" v="1954" actId="478"/>
          <ac:spMkLst>
            <pc:docMk/>
            <pc:sldMk cId="1349999823" sldId="1060"/>
            <ac:spMk id="2" creationId="{384FD329-D607-C1C2-A58F-F50A9EFF8784}"/>
          </ac:spMkLst>
        </pc:spChg>
        <pc:spChg chg="del">
          <ac:chgData name="CAPOTE NOY, Roberto Mario" userId="00493373-f3c7-4a20-ad1a-1b901b156c55" providerId="ADAL" clId="{A3146B6B-AD58-4D25-824D-959119A78C08}" dt="2023-04-27T14:53:59.027" v="1953" actId="478"/>
          <ac:spMkLst>
            <pc:docMk/>
            <pc:sldMk cId="1349999823" sldId="1060"/>
            <ac:spMk id="3" creationId="{788BFF25-6861-B91C-7C88-F8C5D8B0EB19}"/>
          </ac:spMkLst>
        </pc:spChg>
        <pc:spChg chg="add mod">
          <ac:chgData name="CAPOTE NOY, Roberto Mario" userId="00493373-f3c7-4a20-ad1a-1b901b156c55" providerId="ADAL" clId="{A3146B6B-AD58-4D25-824D-959119A78C08}" dt="2023-04-27T14:55:44.451" v="2005"/>
          <ac:spMkLst>
            <pc:docMk/>
            <pc:sldMk cId="1349999823" sldId="1060"/>
            <ac:spMk id="8" creationId="{24C34347-455E-4A57-B1BC-71062454A1BA}"/>
          </ac:spMkLst>
        </pc:spChg>
        <pc:spChg chg="add mod">
          <ac:chgData name="CAPOTE NOY, Roberto Mario" userId="00493373-f3c7-4a20-ad1a-1b901b156c55" providerId="ADAL" clId="{A3146B6B-AD58-4D25-824D-959119A78C08}" dt="2023-04-27T14:56:09.699" v="2047" actId="1038"/>
          <ac:spMkLst>
            <pc:docMk/>
            <pc:sldMk cId="1349999823" sldId="1060"/>
            <ac:spMk id="9" creationId="{8E8146FE-EBEC-F985-093B-F06B50A82C8A}"/>
          </ac:spMkLst>
        </pc:spChg>
        <pc:picChg chg="add mod">
          <ac:chgData name="CAPOTE NOY, Roberto Mario" userId="00493373-f3c7-4a20-ad1a-1b901b156c55" providerId="ADAL" clId="{A3146B6B-AD58-4D25-824D-959119A78C08}" dt="2023-04-27T14:54:06.543" v="1997" actId="1036"/>
          <ac:picMkLst>
            <pc:docMk/>
            <pc:sldMk cId="1349999823" sldId="1060"/>
            <ac:picMk id="5" creationId="{227449B0-73BF-19EA-D709-93F0C7436758}"/>
          </ac:picMkLst>
        </pc:picChg>
        <pc:picChg chg="add mod">
          <ac:chgData name="CAPOTE NOY, Roberto Mario" userId="00493373-f3c7-4a20-ad1a-1b901b156c55" providerId="ADAL" clId="{A3146B6B-AD58-4D25-824D-959119A78C08}" dt="2023-04-27T14:55:24.278" v="2004" actId="1038"/>
          <ac:picMkLst>
            <pc:docMk/>
            <pc:sldMk cId="1349999823" sldId="1060"/>
            <ac:picMk id="7" creationId="{ADAB5E60-3278-BDCF-1B1E-7BB5BB5A7C2F}"/>
          </ac:picMkLst>
        </pc:picChg>
      </pc:sldChg>
      <pc:sldChg chg="new del">
        <pc:chgData name="CAPOTE NOY, Roberto Mario" userId="00493373-f3c7-4a20-ad1a-1b901b156c55" providerId="ADAL" clId="{A3146B6B-AD58-4D25-824D-959119A78C08}" dt="2023-04-27T14:45:38.712" v="1951" actId="47"/>
        <pc:sldMkLst>
          <pc:docMk/>
          <pc:sldMk cId="2102967333" sldId="1060"/>
        </pc:sldMkLst>
      </pc:sldChg>
      <pc:sldChg chg="addSp delSp modSp new mod">
        <pc:chgData name="CAPOTE NOY, Roberto Mario" userId="00493373-f3c7-4a20-ad1a-1b901b156c55" providerId="ADAL" clId="{A3146B6B-AD58-4D25-824D-959119A78C08}" dt="2023-04-27T16:50:40.515" v="3013" actId="1076"/>
        <pc:sldMkLst>
          <pc:docMk/>
          <pc:sldMk cId="1317436984" sldId="1061"/>
        </pc:sldMkLst>
        <pc:spChg chg="add mod">
          <ac:chgData name="CAPOTE NOY, Roberto Mario" userId="00493373-f3c7-4a20-ad1a-1b901b156c55" providerId="ADAL" clId="{A3146B6B-AD58-4D25-824D-959119A78C08}" dt="2023-04-27T15:11:15.948" v="2116" actId="208"/>
          <ac:spMkLst>
            <pc:docMk/>
            <pc:sldMk cId="1317436984" sldId="1061"/>
            <ac:spMk id="8" creationId="{1E4FDD64-E490-16A6-D25C-3EB7FF035DB4}"/>
          </ac:spMkLst>
        </pc:spChg>
        <pc:spChg chg="add mod">
          <ac:chgData name="CAPOTE NOY, Roberto Mario" userId="00493373-f3c7-4a20-ad1a-1b901b156c55" providerId="ADAL" clId="{A3146B6B-AD58-4D25-824D-959119A78C08}" dt="2023-04-27T15:12:23.649" v="2157" actId="207"/>
          <ac:spMkLst>
            <pc:docMk/>
            <pc:sldMk cId="1317436984" sldId="1061"/>
            <ac:spMk id="9" creationId="{3239880B-AF6B-F5C5-8A15-0738CA41B940}"/>
          </ac:spMkLst>
        </pc:spChg>
        <pc:spChg chg="add mod">
          <ac:chgData name="CAPOTE NOY, Roberto Mario" userId="00493373-f3c7-4a20-ad1a-1b901b156c55" providerId="ADAL" clId="{A3146B6B-AD58-4D25-824D-959119A78C08}" dt="2023-04-27T15:13:33.668" v="2201" actId="6549"/>
          <ac:spMkLst>
            <pc:docMk/>
            <pc:sldMk cId="1317436984" sldId="1061"/>
            <ac:spMk id="13" creationId="{5A7B00C8-DA9A-80AA-017E-EB465AB1CAAC}"/>
          </ac:spMkLst>
        </pc:spChg>
        <pc:spChg chg="add mod">
          <ac:chgData name="CAPOTE NOY, Roberto Mario" userId="00493373-f3c7-4a20-ad1a-1b901b156c55" providerId="ADAL" clId="{A3146B6B-AD58-4D25-824D-959119A78C08}" dt="2023-04-27T15:14:02.494" v="2270" actId="20577"/>
          <ac:spMkLst>
            <pc:docMk/>
            <pc:sldMk cId="1317436984" sldId="1061"/>
            <ac:spMk id="14" creationId="{0B3D1F9A-5AFD-2615-2EBB-13F37452C838}"/>
          </ac:spMkLst>
        </pc:spChg>
        <pc:spChg chg="add mod">
          <ac:chgData name="CAPOTE NOY, Roberto Mario" userId="00493373-f3c7-4a20-ad1a-1b901b156c55" providerId="ADAL" clId="{A3146B6B-AD58-4D25-824D-959119A78C08}" dt="2023-04-27T16:50:40.515" v="3013" actId="1076"/>
          <ac:spMkLst>
            <pc:docMk/>
            <pc:sldMk cId="1317436984" sldId="1061"/>
            <ac:spMk id="15" creationId="{2BB17C7B-D9FB-325B-64F7-05EF2868AAD9}"/>
          </ac:spMkLst>
        </pc:spChg>
        <pc:picChg chg="add del">
          <ac:chgData name="CAPOTE NOY, Roberto Mario" userId="00493373-f3c7-4a20-ad1a-1b901b156c55" providerId="ADAL" clId="{A3146B6B-AD58-4D25-824D-959119A78C08}" dt="2023-04-27T15:00:37.360" v="2104" actId="478"/>
          <ac:picMkLst>
            <pc:docMk/>
            <pc:sldMk cId="1317436984" sldId="1061"/>
            <ac:picMk id="3" creationId="{E2418045-4439-F0F8-7571-25443F6BB36E}"/>
          </ac:picMkLst>
        </pc:picChg>
        <pc:picChg chg="add del mod">
          <ac:chgData name="CAPOTE NOY, Roberto Mario" userId="00493373-f3c7-4a20-ad1a-1b901b156c55" providerId="ADAL" clId="{A3146B6B-AD58-4D25-824D-959119A78C08}" dt="2023-04-27T15:07:24.655" v="2108" actId="478"/>
          <ac:picMkLst>
            <pc:docMk/>
            <pc:sldMk cId="1317436984" sldId="1061"/>
            <ac:picMk id="5" creationId="{36EB903D-9AB5-3AA8-460C-F17A966DD5C5}"/>
          </ac:picMkLst>
        </pc:picChg>
        <pc:picChg chg="add mod">
          <ac:chgData name="CAPOTE NOY, Roberto Mario" userId="00493373-f3c7-4a20-ad1a-1b901b156c55" providerId="ADAL" clId="{A3146B6B-AD58-4D25-824D-959119A78C08}" dt="2023-04-27T15:10:36.271" v="2112" actId="1036"/>
          <ac:picMkLst>
            <pc:docMk/>
            <pc:sldMk cId="1317436984" sldId="1061"/>
            <ac:picMk id="7" creationId="{59859147-69BE-8A74-33C7-897F6693F5F2}"/>
          </ac:picMkLst>
        </pc:picChg>
        <pc:cxnChg chg="add mod">
          <ac:chgData name="CAPOTE NOY, Roberto Mario" userId="00493373-f3c7-4a20-ad1a-1b901b156c55" providerId="ADAL" clId="{A3146B6B-AD58-4D25-824D-959119A78C08}" dt="2023-04-27T15:13:02.752" v="2160" actId="14100"/>
          <ac:cxnSpMkLst>
            <pc:docMk/>
            <pc:sldMk cId="1317436984" sldId="1061"/>
            <ac:cxnSpMk id="11" creationId="{EBB9AFF6-CC9B-061E-AEAE-EAB6F7CF3226}"/>
          </ac:cxnSpMkLst>
        </pc:cxnChg>
      </pc:sldChg>
      <pc:sldChg chg="addSp modSp new mod">
        <pc:chgData name="CAPOTE NOY, Roberto Mario" userId="00493373-f3c7-4a20-ad1a-1b901b156c55" providerId="ADAL" clId="{A3146B6B-AD58-4D25-824D-959119A78C08}" dt="2023-04-27T16:50:43.297" v="3014"/>
        <pc:sldMkLst>
          <pc:docMk/>
          <pc:sldMk cId="4255615872" sldId="1062"/>
        </pc:sldMkLst>
        <pc:spChg chg="add mod">
          <ac:chgData name="CAPOTE NOY, Roberto Mario" userId="00493373-f3c7-4a20-ad1a-1b901b156c55" providerId="ADAL" clId="{A3146B6B-AD58-4D25-824D-959119A78C08}" dt="2023-04-27T16:50:43.297" v="3014"/>
          <ac:spMkLst>
            <pc:docMk/>
            <pc:sldMk cId="4255615872" sldId="1062"/>
            <ac:spMk id="4" creationId="{F2473867-4BF9-B305-EB1D-7F531A269A38}"/>
          </ac:spMkLst>
        </pc:spChg>
        <pc:picChg chg="add">
          <ac:chgData name="CAPOTE NOY, Roberto Mario" userId="00493373-f3c7-4a20-ad1a-1b901b156c55" providerId="ADAL" clId="{A3146B6B-AD58-4D25-824D-959119A78C08}" dt="2023-04-27T16:21:29.355" v="2272" actId="22"/>
          <ac:picMkLst>
            <pc:docMk/>
            <pc:sldMk cId="4255615872" sldId="1062"/>
            <ac:picMk id="3" creationId="{F739FB54-FB9F-7308-1F48-1A83BCE9F039}"/>
          </ac:picMkLst>
        </pc:picChg>
      </pc:sldChg>
      <pc:sldChg chg="modSp add mod">
        <pc:chgData name="CAPOTE NOY, Roberto Mario" userId="00493373-f3c7-4a20-ad1a-1b901b156c55" providerId="ADAL" clId="{A3146B6B-AD58-4D25-824D-959119A78C08}" dt="2023-04-27T16:33:42.612" v="2775" actId="6549"/>
        <pc:sldMkLst>
          <pc:docMk/>
          <pc:sldMk cId="3200363778" sldId="1063"/>
        </pc:sldMkLst>
        <pc:spChg chg="mod">
          <ac:chgData name="CAPOTE NOY, Roberto Mario" userId="00493373-f3c7-4a20-ad1a-1b901b156c55" providerId="ADAL" clId="{A3146B6B-AD58-4D25-824D-959119A78C08}" dt="2023-04-27T16:33:42.612" v="2775" actId="6549"/>
          <ac:spMkLst>
            <pc:docMk/>
            <pc:sldMk cId="3200363778" sldId="1063"/>
            <ac:spMk id="2" creationId="{5D0BE717-363C-5285-468D-F3EFE356A76B}"/>
          </ac:spMkLst>
        </pc:spChg>
      </pc:sldChg>
      <pc:sldChg chg="new del">
        <pc:chgData name="CAPOTE NOY, Roberto Mario" userId="00493373-f3c7-4a20-ad1a-1b901b156c55" providerId="ADAL" clId="{A3146B6B-AD58-4D25-824D-959119A78C08}" dt="2023-04-27T16:49:06.044" v="2930" actId="680"/>
        <pc:sldMkLst>
          <pc:docMk/>
          <pc:sldMk cId="1478939459" sldId="1064"/>
        </pc:sldMkLst>
      </pc:sldChg>
      <pc:sldChg chg="addSp delSp modSp new mod">
        <pc:chgData name="CAPOTE NOY, Roberto Mario" userId="00493373-f3c7-4a20-ad1a-1b901b156c55" providerId="ADAL" clId="{A3146B6B-AD58-4D25-824D-959119A78C08}" dt="2023-04-27T16:50:16.434" v="2993" actId="1076"/>
        <pc:sldMkLst>
          <pc:docMk/>
          <pc:sldMk cId="3731203218" sldId="1064"/>
        </pc:sldMkLst>
        <pc:spChg chg="del">
          <ac:chgData name="CAPOTE NOY, Roberto Mario" userId="00493373-f3c7-4a20-ad1a-1b901b156c55" providerId="ADAL" clId="{A3146B6B-AD58-4D25-824D-959119A78C08}" dt="2023-04-27T16:49:14.879" v="2934" actId="478"/>
          <ac:spMkLst>
            <pc:docMk/>
            <pc:sldMk cId="3731203218" sldId="1064"/>
            <ac:spMk id="2" creationId="{75824B69-8B4B-9F6B-F531-06D44743ECB3}"/>
          </ac:spMkLst>
        </pc:spChg>
        <pc:spChg chg="del">
          <ac:chgData name="CAPOTE NOY, Roberto Mario" userId="00493373-f3c7-4a20-ad1a-1b901b156c55" providerId="ADAL" clId="{A3146B6B-AD58-4D25-824D-959119A78C08}" dt="2023-04-27T16:49:13.351" v="2933" actId="478"/>
          <ac:spMkLst>
            <pc:docMk/>
            <pc:sldMk cId="3731203218" sldId="1064"/>
            <ac:spMk id="3" creationId="{8DF1EFF9-532E-E1B3-63F8-7637DAC5ED61}"/>
          </ac:spMkLst>
        </pc:spChg>
        <pc:spChg chg="add mod">
          <ac:chgData name="CAPOTE NOY, Roberto Mario" userId="00493373-f3c7-4a20-ad1a-1b901b156c55" providerId="ADAL" clId="{A3146B6B-AD58-4D25-824D-959119A78C08}" dt="2023-04-27T16:49:39.907" v="2960" actId="21"/>
          <ac:spMkLst>
            <pc:docMk/>
            <pc:sldMk cId="3731203218" sldId="1064"/>
            <ac:spMk id="6" creationId="{D8CB3314-7388-E29E-241C-5A80F1301020}"/>
          </ac:spMkLst>
        </pc:spChg>
        <pc:spChg chg="add mod">
          <ac:chgData name="CAPOTE NOY, Roberto Mario" userId="00493373-f3c7-4a20-ad1a-1b901b156c55" providerId="ADAL" clId="{A3146B6B-AD58-4D25-824D-959119A78C08}" dt="2023-04-27T16:50:16.434" v="2993" actId="1076"/>
          <ac:spMkLst>
            <pc:docMk/>
            <pc:sldMk cId="3731203218" sldId="1064"/>
            <ac:spMk id="7" creationId="{38D042F1-CC2A-C15B-C9BD-DED951D5299A}"/>
          </ac:spMkLst>
        </pc:spChg>
        <pc:picChg chg="add mod">
          <ac:chgData name="CAPOTE NOY, Roberto Mario" userId="00493373-f3c7-4a20-ad1a-1b901b156c55" providerId="ADAL" clId="{A3146B6B-AD58-4D25-824D-959119A78C08}" dt="2023-04-27T16:49:22.282" v="2938" actId="1076"/>
          <ac:picMkLst>
            <pc:docMk/>
            <pc:sldMk cId="3731203218" sldId="1064"/>
            <ac:picMk id="5" creationId="{C3935F62-EA22-AAB9-918B-A00AEC88A829}"/>
          </ac:picMkLst>
        </pc:picChg>
      </pc:sldChg>
      <pc:sldChg chg="addSp delSp modSp new mod">
        <pc:chgData name="CAPOTE NOY, Roberto Mario" userId="00493373-f3c7-4a20-ad1a-1b901b156c55" providerId="ADAL" clId="{A3146B6B-AD58-4D25-824D-959119A78C08}" dt="2023-04-27T17:08:24.772" v="3580" actId="14100"/>
        <pc:sldMkLst>
          <pc:docMk/>
          <pc:sldMk cId="4250308053" sldId="1065"/>
        </pc:sldMkLst>
        <pc:spChg chg="del">
          <ac:chgData name="CAPOTE NOY, Roberto Mario" userId="00493373-f3c7-4a20-ad1a-1b901b156c55" providerId="ADAL" clId="{A3146B6B-AD58-4D25-824D-959119A78C08}" dt="2023-04-27T16:57:43.224" v="3340" actId="478"/>
          <ac:spMkLst>
            <pc:docMk/>
            <pc:sldMk cId="4250308053" sldId="1065"/>
            <ac:spMk id="2" creationId="{7E79A9C3-519E-4D10-30EA-A841B7896AA6}"/>
          </ac:spMkLst>
        </pc:spChg>
        <pc:spChg chg="del">
          <ac:chgData name="CAPOTE NOY, Roberto Mario" userId="00493373-f3c7-4a20-ad1a-1b901b156c55" providerId="ADAL" clId="{A3146B6B-AD58-4D25-824D-959119A78C08}" dt="2023-04-27T16:57:41.158" v="3339" actId="478"/>
          <ac:spMkLst>
            <pc:docMk/>
            <pc:sldMk cId="4250308053" sldId="1065"/>
            <ac:spMk id="3" creationId="{6D3F4E21-3AEB-A6FA-CB4A-7FFBF2BA26F0}"/>
          </ac:spMkLst>
        </pc:spChg>
        <pc:spChg chg="add mod">
          <ac:chgData name="CAPOTE NOY, Roberto Mario" userId="00493373-f3c7-4a20-ad1a-1b901b156c55" providerId="ADAL" clId="{A3146B6B-AD58-4D25-824D-959119A78C08}" dt="2023-04-27T16:58:10.622" v="3345"/>
          <ac:spMkLst>
            <pc:docMk/>
            <pc:sldMk cId="4250308053" sldId="1065"/>
            <ac:spMk id="4" creationId="{0359572A-95F2-46D7-8BE2-8039DDA51D6E}"/>
          </ac:spMkLst>
        </pc:spChg>
        <pc:spChg chg="add mod">
          <ac:chgData name="CAPOTE NOY, Roberto Mario" userId="00493373-f3c7-4a20-ad1a-1b901b156c55" providerId="ADAL" clId="{A3146B6B-AD58-4D25-824D-959119A78C08}" dt="2023-04-27T17:03:46.642" v="3433" actId="6549"/>
          <ac:spMkLst>
            <pc:docMk/>
            <pc:sldMk cId="4250308053" sldId="1065"/>
            <ac:spMk id="8" creationId="{F28144D2-96E1-2C35-7B13-E4DA4C3F4848}"/>
          </ac:spMkLst>
        </pc:spChg>
        <pc:spChg chg="add mod">
          <ac:chgData name="CAPOTE NOY, Roberto Mario" userId="00493373-f3c7-4a20-ad1a-1b901b156c55" providerId="ADAL" clId="{A3146B6B-AD58-4D25-824D-959119A78C08}" dt="2023-04-27T17:06:37.924" v="3562" actId="1076"/>
          <ac:spMkLst>
            <pc:docMk/>
            <pc:sldMk cId="4250308053" sldId="1065"/>
            <ac:spMk id="13" creationId="{10BCC3D6-DDAA-D45D-E40A-8307AD7F7F29}"/>
          </ac:spMkLst>
        </pc:spChg>
        <pc:spChg chg="add del mod ord">
          <ac:chgData name="CAPOTE NOY, Roberto Mario" userId="00493373-f3c7-4a20-ad1a-1b901b156c55" providerId="ADAL" clId="{A3146B6B-AD58-4D25-824D-959119A78C08}" dt="2023-04-27T17:07:48.385" v="3574" actId="478"/>
          <ac:spMkLst>
            <pc:docMk/>
            <pc:sldMk cId="4250308053" sldId="1065"/>
            <ac:spMk id="14" creationId="{87425B59-307A-5B71-582A-750FC2459D46}"/>
          </ac:spMkLst>
        </pc:spChg>
        <pc:spChg chg="add mod">
          <ac:chgData name="CAPOTE NOY, Roberto Mario" userId="00493373-f3c7-4a20-ad1a-1b901b156c55" providerId="ADAL" clId="{A3146B6B-AD58-4D25-824D-959119A78C08}" dt="2023-04-27T17:08:24.772" v="3580" actId="14100"/>
          <ac:spMkLst>
            <pc:docMk/>
            <pc:sldMk cId="4250308053" sldId="1065"/>
            <ac:spMk id="15" creationId="{2F632405-2B68-F540-332C-4ADF8AA78968}"/>
          </ac:spMkLst>
        </pc:spChg>
        <pc:graphicFrameChg chg="add mod">
          <ac:chgData name="CAPOTE NOY, Roberto Mario" userId="00493373-f3c7-4a20-ad1a-1b901b156c55" providerId="ADAL" clId="{A3146B6B-AD58-4D25-824D-959119A78C08}" dt="2023-04-27T16:58:10.622" v="3345"/>
          <ac:graphicFrameMkLst>
            <pc:docMk/>
            <pc:sldMk cId="4250308053" sldId="1065"/>
            <ac:graphicFrameMk id="5" creationId="{1D24E71D-187B-4911-A499-6582341514B3}"/>
          </ac:graphicFrameMkLst>
        </pc:graphicFrameChg>
        <pc:picChg chg="add mod">
          <ac:chgData name="CAPOTE NOY, Roberto Mario" userId="00493373-f3c7-4a20-ad1a-1b901b156c55" providerId="ADAL" clId="{A3146B6B-AD58-4D25-824D-959119A78C08}" dt="2023-04-27T17:05:08.914" v="3457" actId="1076"/>
          <ac:picMkLst>
            <pc:docMk/>
            <pc:sldMk cId="4250308053" sldId="1065"/>
            <ac:picMk id="7" creationId="{0CDC0AC6-FF9A-7E4D-DE61-2A88651EB8BE}"/>
          </ac:picMkLst>
        </pc:picChg>
        <pc:picChg chg="add mod">
          <ac:chgData name="CAPOTE NOY, Roberto Mario" userId="00493373-f3c7-4a20-ad1a-1b901b156c55" providerId="ADAL" clId="{A3146B6B-AD58-4D25-824D-959119A78C08}" dt="2023-04-27T17:04:23.042" v="3436" actId="1076"/>
          <ac:picMkLst>
            <pc:docMk/>
            <pc:sldMk cId="4250308053" sldId="1065"/>
            <ac:picMk id="10" creationId="{AE68A6B1-AB2D-E706-A299-44CFF372FC70}"/>
          </ac:picMkLst>
        </pc:picChg>
        <pc:picChg chg="add mod ord">
          <ac:chgData name="CAPOTE NOY, Roberto Mario" userId="00493373-f3c7-4a20-ad1a-1b901b156c55" providerId="ADAL" clId="{A3146B6B-AD58-4D25-824D-959119A78C08}" dt="2023-04-27T17:06:54.877" v="3568" actId="166"/>
          <ac:picMkLst>
            <pc:docMk/>
            <pc:sldMk cId="4250308053" sldId="1065"/>
            <ac:picMk id="12" creationId="{6FFE1A21-C325-B62E-8297-651D5085CC7D}"/>
          </ac:picMkLst>
        </pc:picChg>
      </pc:sldChg>
      <pc:sldChg chg="addSp delSp modSp new mod">
        <pc:chgData name="CAPOTE NOY, Roberto Mario" userId="00493373-f3c7-4a20-ad1a-1b901b156c55" providerId="ADAL" clId="{A3146B6B-AD58-4D25-824D-959119A78C08}" dt="2023-04-27T18:15:48.920" v="4633" actId="1076"/>
        <pc:sldMkLst>
          <pc:docMk/>
          <pc:sldMk cId="1986681783" sldId="1066"/>
        </pc:sldMkLst>
        <pc:spChg chg="add mod">
          <ac:chgData name="CAPOTE NOY, Roberto Mario" userId="00493373-f3c7-4a20-ad1a-1b901b156c55" providerId="ADAL" clId="{A3146B6B-AD58-4D25-824D-959119A78C08}" dt="2023-04-27T18:10:45.544" v="4290" actId="1037"/>
          <ac:spMkLst>
            <pc:docMk/>
            <pc:sldMk cId="1986681783" sldId="1066"/>
            <ac:spMk id="2" creationId="{62B5A239-4650-3235-AFB0-4A145CE7320D}"/>
          </ac:spMkLst>
        </pc:spChg>
        <pc:spChg chg="del">
          <ac:chgData name="CAPOTE NOY, Roberto Mario" userId="00493373-f3c7-4a20-ad1a-1b901b156c55" providerId="ADAL" clId="{A3146B6B-AD58-4D25-824D-959119A78C08}" dt="2023-04-27T17:15:03.316" v="3587" actId="478"/>
          <ac:spMkLst>
            <pc:docMk/>
            <pc:sldMk cId="1986681783" sldId="1066"/>
            <ac:spMk id="2" creationId="{D5A88A94-C60D-75B3-C742-359A80457088}"/>
          </ac:spMkLst>
        </pc:spChg>
        <pc:spChg chg="del">
          <ac:chgData name="CAPOTE NOY, Roberto Mario" userId="00493373-f3c7-4a20-ad1a-1b901b156c55" providerId="ADAL" clId="{A3146B6B-AD58-4D25-824D-959119A78C08}" dt="2023-04-27T17:15:01.862" v="3586" actId="478"/>
          <ac:spMkLst>
            <pc:docMk/>
            <pc:sldMk cId="1986681783" sldId="1066"/>
            <ac:spMk id="3" creationId="{57EADB6F-3EAA-508E-0F97-047A91F23821}"/>
          </ac:spMkLst>
        </pc:spChg>
        <pc:spChg chg="add mod">
          <ac:chgData name="CAPOTE NOY, Roberto Mario" userId="00493373-f3c7-4a20-ad1a-1b901b156c55" providerId="ADAL" clId="{A3146B6B-AD58-4D25-824D-959119A78C08}" dt="2023-04-27T18:02:00.101" v="3866" actId="20577"/>
          <ac:spMkLst>
            <pc:docMk/>
            <pc:sldMk cId="1986681783" sldId="1066"/>
            <ac:spMk id="8" creationId="{8D93C9DD-19FC-985F-6658-446A9E093C5C}"/>
          </ac:spMkLst>
        </pc:spChg>
        <pc:spChg chg="add mod">
          <ac:chgData name="CAPOTE NOY, Roberto Mario" userId="00493373-f3c7-4a20-ad1a-1b901b156c55" providerId="ADAL" clId="{A3146B6B-AD58-4D25-824D-959119A78C08}" dt="2023-04-27T18:15:20.602" v="4630" actId="1035"/>
          <ac:spMkLst>
            <pc:docMk/>
            <pc:sldMk cId="1986681783" sldId="1066"/>
            <ac:spMk id="9" creationId="{7E8B3586-891A-E666-C286-E6E67422290E}"/>
          </ac:spMkLst>
        </pc:spChg>
        <pc:spChg chg="add mod">
          <ac:chgData name="CAPOTE NOY, Roberto Mario" userId="00493373-f3c7-4a20-ad1a-1b901b156c55" providerId="ADAL" clId="{A3146B6B-AD58-4D25-824D-959119A78C08}" dt="2023-04-27T18:08:28.893" v="4158" actId="14100"/>
          <ac:spMkLst>
            <pc:docMk/>
            <pc:sldMk cId="1986681783" sldId="1066"/>
            <ac:spMk id="13" creationId="{60334FBD-338F-9C9E-6FE1-1BC98E889A2E}"/>
          </ac:spMkLst>
        </pc:spChg>
        <pc:spChg chg="add mod">
          <ac:chgData name="CAPOTE NOY, Roberto Mario" userId="00493373-f3c7-4a20-ad1a-1b901b156c55" providerId="ADAL" clId="{A3146B6B-AD58-4D25-824D-959119A78C08}" dt="2023-04-27T18:08:31.772" v="4159" actId="1076"/>
          <ac:spMkLst>
            <pc:docMk/>
            <pc:sldMk cId="1986681783" sldId="1066"/>
            <ac:spMk id="14" creationId="{6161527A-C69A-45A4-0E5B-E27388DD76FC}"/>
          </ac:spMkLst>
        </pc:spChg>
        <pc:spChg chg="add mod">
          <ac:chgData name="CAPOTE NOY, Roberto Mario" userId="00493373-f3c7-4a20-ad1a-1b901b156c55" providerId="ADAL" clId="{A3146B6B-AD58-4D25-824D-959119A78C08}" dt="2023-04-27T18:09:10.949" v="4257" actId="14100"/>
          <ac:spMkLst>
            <pc:docMk/>
            <pc:sldMk cId="1986681783" sldId="1066"/>
            <ac:spMk id="15" creationId="{4A636DC1-F38B-0AA4-F429-A1A213D764B2}"/>
          </ac:spMkLst>
        </pc:spChg>
        <pc:spChg chg="add mod">
          <ac:chgData name="CAPOTE NOY, Roberto Mario" userId="00493373-f3c7-4a20-ad1a-1b901b156c55" providerId="ADAL" clId="{A3146B6B-AD58-4D25-824D-959119A78C08}" dt="2023-04-27T18:09:04.118" v="4256" actId="207"/>
          <ac:spMkLst>
            <pc:docMk/>
            <pc:sldMk cId="1986681783" sldId="1066"/>
            <ac:spMk id="16" creationId="{1633F82C-2ABD-830C-7E3F-E8A094904E93}"/>
          </ac:spMkLst>
        </pc:spChg>
        <pc:spChg chg="add mod">
          <ac:chgData name="CAPOTE NOY, Roberto Mario" userId="00493373-f3c7-4a20-ad1a-1b901b156c55" providerId="ADAL" clId="{A3146B6B-AD58-4D25-824D-959119A78C08}" dt="2023-04-27T18:15:48.920" v="4633" actId="1076"/>
          <ac:spMkLst>
            <pc:docMk/>
            <pc:sldMk cId="1986681783" sldId="1066"/>
            <ac:spMk id="23" creationId="{61F8B74C-F23D-E2D7-C2DE-FECB24630CB4}"/>
          </ac:spMkLst>
        </pc:spChg>
        <pc:spChg chg="add mod">
          <ac:chgData name="CAPOTE NOY, Roberto Mario" userId="00493373-f3c7-4a20-ad1a-1b901b156c55" providerId="ADAL" clId="{A3146B6B-AD58-4D25-824D-959119A78C08}" dt="2023-04-27T18:14:24.799" v="4549" actId="1076"/>
          <ac:spMkLst>
            <pc:docMk/>
            <pc:sldMk cId="1986681783" sldId="1066"/>
            <ac:spMk id="27" creationId="{669D6BC2-182D-D175-4B58-2AC6BE50B4B7}"/>
          </ac:spMkLst>
        </pc:spChg>
        <pc:spChg chg="add mod">
          <ac:chgData name="CAPOTE NOY, Roberto Mario" userId="00493373-f3c7-4a20-ad1a-1b901b156c55" providerId="ADAL" clId="{A3146B6B-AD58-4D25-824D-959119A78C08}" dt="2023-04-27T18:15:26.384" v="4631" actId="1076"/>
          <ac:spMkLst>
            <pc:docMk/>
            <pc:sldMk cId="1986681783" sldId="1066"/>
            <ac:spMk id="30" creationId="{595EA2E3-7FF5-580D-5963-C6AEBD2A2F1B}"/>
          </ac:spMkLst>
        </pc:spChg>
        <pc:picChg chg="add mod ord modCrop">
          <ac:chgData name="CAPOTE NOY, Roberto Mario" userId="00493373-f3c7-4a20-ad1a-1b901b156c55" providerId="ADAL" clId="{A3146B6B-AD58-4D25-824D-959119A78C08}" dt="2023-04-27T18:08:13.394" v="4150" actId="167"/>
          <ac:picMkLst>
            <pc:docMk/>
            <pc:sldMk cId="1986681783" sldId="1066"/>
            <ac:picMk id="5" creationId="{F98E4BE2-C604-7277-9E06-792ACE247386}"/>
          </ac:picMkLst>
        </pc:picChg>
        <pc:picChg chg="add mod">
          <ac:chgData name="CAPOTE NOY, Roberto Mario" userId="00493373-f3c7-4a20-ad1a-1b901b156c55" providerId="ADAL" clId="{A3146B6B-AD58-4D25-824D-959119A78C08}" dt="2023-04-27T18:06:53.260" v="4097" actId="14100"/>
          <ac:picMkLst>
            <pc:docMk/>
            <pc:sldMk cId="1986681783" sldId="1066"/>
            <ac:picMk id="7" creationId="{033C7B5B-CBFC-9250-B7A5-D4C2903CE148}"/>
          </ac:picMkLst>
        </pc:picChg>
        <pc:cxnChg chg="add mod">
          <ac:chgData name="CAPOTE NOY, Roberto Mario" userId="00493373-f3c7-4a20-ad1a-1b901b156c55" providerId="ADAL" clId="{A3146B6B-AD58-4D25-824D-959119A78C08}" dt="2023-04-27T18:10:40.353" v="4286" actId="1036"/>
          <ac:cxnSpMkLst>
            <pc:docMk/>
            <pc:sldMk cId="1986681783" sldId="1066"/>
            <ac:cxnSpMk id="4" creationId="{88ED6299-D74D-BFE3-C00D-CA3966255064}"/>
          </ac:cxnSpMkLst>
        </pc:cxnChg>
        <pc:cxnChg chg="add mod">
          <ac:chgData name="CAPOTE NOY, Roberto Mario" userId="00493373-f3c7-4a20-ad1a-1b901b156c55" providerId="ADAL" clId="{A3146B6B-AD58-4D25-824D-959119A78C08}" dt="2023-04-27T18:15:20.602" v="4630" actId="1035"/>
          <ac:cxnSpMkLst>
            <pc:docMk/>
            <pc:sldMk cId="1986681783" sldId="1066"/>
            <ac:cxnSpMk id="10" creationId="{63364DF7-CCFC-6397-865C-DCDEB440C882}"/>
          </ac:cxnSpMkLst>
        </pc:cxnChg>
        <pc:cxnChg chg="add mod">
          <ac:chgData name="CAPOTE NOY, Roberto Mario" userId="00493373-f3c7-4a20-ad1a-1b901b156c55" providerId="ADAL" clId="{A3146B6B-AD58-4D25-824D-959119A78C08}" dt="2023-04-27T18:13:03.881" v="4430" actId="1035"/>
          <ac:cxnSpMkLst>
            <pc:docMk/>
            <pc:sldMk cId="1986681783" sldId="1066"/>
            <ac:cxnSpMk id="18" creationId="{2F1FB387-A860-038B-BDF3-F4BE99A5D211}"/>
          </ac:cxnSpMkLst>
        </pc:cxnChg>
        <pc:cxnChg chg="add mod">
          <ac:chgData name="CAPOTE NOY, Roberto Mario" userId="00493373-f3c7-4a20-ad1a-1b901b156c55" providerId="ADAL" clId="{A3146B6B-AD58-4D25-824D-959119A78C08}" dt="2023-04-27T18:15:40.864" v="4632" actId="14100"/>
          <ac:cxnSpMkLst>
            <pc:docMk/>
            <pc:sldMk cId="1986681783" sldId="1066"/>
            <ac:cxnSpMk id="24" creationId="{96B16A3C-44B0-4CCB-D6D5-F76AC1D35E6D}"/>
          </ac:cxnSpMkLst>
        </pc:cxnChg>
        <pc:cxnChg chg="add mod">
          <ac:chgData name="CAPOTE NOY, Roberto Mario" userId="00493373-f3c7-4a20-ad1a-1b901b156c55" providerId="ADAL" clId="{A3146B6B-AD58-4D25-824D-959119A78C08}" dt="2023-04-27T18:15:13.455" v="4626" actId="14100"/>
          <ac:cxnSpMkLst>
            <pc:docMk/>
            <pc:sldMk cId="1986681783" sldId="1066"/>
            <ac:cxnSpMk id="28" creationId="{B46C2724-A587-49B7-86B3-7D2F720C9501}"/>
          </ac:cxnSpMkLst>
        </pc:cxnChg>
      </pc:sldChg>
      <pc:sldChg chg="addSp delSp modSp new mod">
        <pc:chgData name="CAPOTE NOY, Roberto Mario" userId="00493373-f3c7-4a20-ad1a-1b901b156c55" providerId="ADAL" clId="{A3146B6B-AD58-4D25-824D-959119A78C08}" dt="2023-04-27T17:55:06.037" v="3726" actId="1076"/>
        <pc:sldMkLst>
          <pc:docMk/>
          <pc:sldMk cId="3323117441" sldId="1067"/>
        </pc:sldMkLst>
        <pc:spChg chg="del">
          <ac:chgData name="CAPOTE NOY, Roberto Mario" userId="00493373-f3c7-4a20-ad1a-1b901b156c55" providerId="ADAL" clId="{A3146B6B-AD58-4D25-824D-959119A78C08}" dt="2023-04-27T17:53:24.475" v="3685" actId="478"/>
          <ac:spMkLst>
            <pc:docMk/>
            <pc:sldMk cId="3323117441" sldId="1067"/>
            <ac:spMk id="2" creationId="{5B2FA26E-ACFD-9D0B-F51A-38B8B16B97D6}"/>
          </ac:spMkLst>
        </pc:spChg>
        <pc:spChg chg="del">
          <ac:chgData name="CAPOTE NOY, Roberto Mario" userId="00493373-f3c7-4a20-ad1a-1b901b156c55" providerId="ADAL" clId="{A3146B6B-AD58-4D25-824D-959119A78C08}" dt="2023-04-27T17:53:22.897" v="3684" actId="478"/>
          <ac:spMkLst>
            <pc:docMk/>
            <pc:sldMk cId="3323117441" sldId="1067"/>
            <ac:spMk id="3" creationId="{FE369240-D4D0-E416-3494-94496B602FA4}"/>
          </ac:spMkLst>
        </pc:spChg>
        <pc:spChg chg="add mod">
          <ac:chgData name="CAPOTE NOY, Roberto Mario" userId="00493373-f3c7-4a20-ad1a-1b901b156c55" providerId="ADAL" clId="{A3146B6B-AD58-4D25-824D-959119A78C08}" dt="2023-04-27T17:55:06.037" v="3726" actId="1076"/>
          <ac:spMkLst>
            <pc:docMk/>
            <pc:sldMk cId="3323117441" sldId="1067"/>
            <ac:spMk id="8" creationId="{0ABCDCDF-82C3-2C20-E27F-FC16E57F8A4D}"/>
          </ac:spMkLst>
        </pc:spChg>
        <pc:picChg chg="add mod">
          <ac:chgData name="CAPOTE NOY, Roberto Mario" userId="00493373-f3c7-4a20-ad1a-1b901b156c55" providerId="ADAL" clId="{A3146B6B-AD58-4D25-824D-959119A78C08}" dt="2023-04-27T17:54:25.685" v="3692" actId="1076"/>
          <ac:picMkLst>
            <pc:docMk/>
            <pc:sldMk cId="3323117441" sldId="1067"/>
            <ac:picMk id="5" creationId="{BF4EB2D1-A857-B17C-EBE9-446B6E429333}"/>
          </ac:picMkLst>
        </pc:picChg>
        <pc:picChg chg="add mod">
          <ac:chgData name="CAPOTE NOY, Roberto Mario" userId="00493373-f3c7-4a20-ad1a-1b901b156c55" providerId="ADAL" clId="{A3146B6B-AD58-4D25-824D-959119A78C08}" dt="2023-04-27T17:54:35.740" v="3694" actId="14100"/>
          <ac:picMkLst>
            <pc:docMk/>
            <pc:sldMk cId="3323117441" sldId="1067"/>
            <ac:picMk id="7" creationId="{A36A99E5-3302-6350-2347-A0F72A0528E3}"/>
          </ac:picMkLst>
        </pc:picChg>
      </pc:sldChg>
      <pc:sldMasterChg chg="modSp mod">
        <pc:chgData name="CAPOTE NOY, Roberto Mario" userId="00493373-f3c7-4a20-ad1a-1b901b156c55" providerId="ADAL" clId="{A3146B6B-AD58-4D25-824D-959119A78C08}" dt="2023-04-27T16:26:37.790" v="2424" actId="6549"/>
        <pc:sldMasterMkLst>
          <pc:docMk/>
          <pc:sldMasterMk cId="0" sldId="2147483649"/>
        </pc:sldMasterMkLst>
        <pc:spChg chg="mod">
          <ac:chgData name="CAPOTE NOY, Roberto Mario" userId="00493373-f3c7-4a20-ad1a-1b901b156c55" providerId="ADAL" clId="{A3146B6B-AD58-4D25-824D-959119A78C08}" dt="2023-04-27T16:26:37.790" v="2424" actId="6549"/>
          <ac:spMkLst>
            <pc:docMk/>
            <pc:sldMasterMk cId="0" sldId="2147483649"/>
            <ac:spMk id="8" creationId="{1C175D44-DA0E-4BF1-A434-7F239BBE9ED1}"/>
          </ac:spMkLst>
        </pc:spChg>
      </pc:sldMasterChg>
    </pc:docChg>
  </pc:docChgLst>
  <pc:docChgLst>
    <pc:chgData name="CAPOTE NOY, Roberto Mario" userId="00493373-f3c7-4a20-ad1a-1b901b156c55" providerId="ADAL" clId="{2C3A9BE7-5A00-4165-BC59-0A48B7EA6A3A}"/>
    <pc:docChg chg="undo custSel addSld delSld modSld sldOrd">
      <pc:chgData name="CAPOTE NOY, Roberto Mario" userId="00493373-f3c7-4a20-ad1a-1b901b156c55" providerId="ADAL" clId="{2C3A9BE7-5A00-4165-BC59-0A48B7EA6A3A}" dt="2021-08-15T11:16:20.730" v="6224" actId="6549"/>
      <pc:docMkLst>
        <pc:docMk/>
      </pc:docMkLst>
      <pc:sldChg chg="del">
        <pc:chgData name="CAPOTE NOY, Roberto Mario" userId="00493373-f3c7-4a20-ad1a-1b901b156c55" providerId="ADAL" clId="{2C3A9BE7-5A00-4165-BC59-0A48B7EA6A3A}" dt="2021-08-15T01:13:28.689" v="1453" actId="47"/>
        <pc:sldMkLst>
          <pc:docMk/>
          <pc:sldMk cId="3681362828" sldId="257"/>
        </pc:sldMkLst>
      </pc:sldChg>
      <pc:sldChg chg="del">
        <pc:chgData name="CAPOTE NOY, Roberto Mario" userId="00493373-f3c7-4a20-ad1a-1b901b156c55" providerId="ADAL" clId="{2C3A9BE7-5A00-4165-BC59-0A48B7EA6A3A}" dt="2021-08-15T01:13:28.689" v="1453" actId="47"/>
        <pc:sldMkLst>
          <pc:docMk/>
          <pc:sldMk cId="0" sldId="261"/>
        </pc:sldMkLst>
      </pc:sldChg>
      <pc:sldChg chg="del">
        <pc:chgData name="CAPOTE NOY, Roberto Mario" userId="00493373-f3c7-4a20-ad1a-1b901b156c55" providerId="ADAL" clId="{2C3A9BE7-5A00-4165-BC59-0A48B7EA6A3A}" dt="2021-08-15T01:13:28.689" v="1453" actId="47"/>
        <pc:sldMkLst>
          <pc:docMk/>
          <pc:sldMk cId="2542721672" sldId="262"/>
        </pc:sldMkLst>
      </pc:sldChg>
      <pc:sldChg chg="del">
        <pc:chgData name="CAPOTE NOY, Roberto Mario" userId="00493373-f3c7-4a20-ad1a-1b901b156c55" providerId="ADAL" clId="{2C3A9BE7-5A00-4165-BC59-0A48B7EA6A3A}" dt="2021-08-15T01:13:28.689" v="1453" actId="47"/>
        <pc:sldMkLst>
          <pc:docMk/>
          <pc:sldMk cId="1418832904" sldId="302"/>
        </pc:sldMkLst>
      </pc:sldChg>
      <pc:sldChg chg="add">
        <pc:chgData name="CAPOTE NOY, Roberto Mario" userId="00493373-f3c7-4a20-ad1a-1b901b156c55" providerId="ADAL" clId="{2C3A9BE7-5A00-4165-BC59-0A48B7EA6A3A}" dt="2021-08-15T11:13:50.458" v="6151"/>
        <pc:sldMkLst>
          <pc:docMk/>
          <pc:sldMk cId="2127175770" sldId="671"/>
        </pc:sldMkLst>
      </pc:sldChg>
      <pc:sldChg chg="add">
        <pc:chgData name="CAPOTE NOY, Roberto Mario" userId="00493373-f3c7-4a20-ad1a-1b901b156c55" providerId="ADAL" clId="{2C3A9BE7-5A00-4165-BC59-0A48B7EA6A3A}" dt="2021-08-15T11:13:50.458" v="6151"/>
        <pc:sldMkLst>
          <pc:docMk/>
          <pc:sldMk cId="1471224971" sldId="673"/>
        </pc:sldMkLst>
      </pc:sldChg>
      <pc:sldChg chg="del">
        <pc:chgData name="CAPOTE NOY, Roberto Mario" userId="00493373-f3c7-4a20-ad1a-1b901b156c55" providerId="ADAL" clId="{2C3A9BE7-5A00-4165-BC59-0A48B7EA6A3A}" dt="2021-08-15T01:13:28.689" v="1453" actId="47"/>
        <pc:sldMkLst>
          <pc:docMk/>
          <pc:sldMk cId="1130595279" sldId="847"/>
        </pc:sldMkLst>
      </pc:sldChg>
      <pc:sldChg chg="add">
        <pc:chgData name="CAPOTE NOY, Roberto Mario" userId="00493373-f3c7-4a20-ad1a-1b901b156c55" providerId="ADAL" clId="{2C3A9BE7-5A00-4165-BC59-0A48B7EA6A3A}" dt="2021-08-15T11:13:50.458" v="6151"/>
        <pc:sldMkLst>
          <pc:docMk/>
          <pc:sldMk cId="547702265" sldId="940"/>
        </pc:sldMkLst>
      </pc:sldChg>
      <pc:sldChg chg="modSp add mod">
        <pc:chgData name="CAPOTE NOY, Roberto Mario" userId="00493373-f3c7-4a20-ad1a-1b901b156c55" providerId="ADAL" clId="{2C3A9BE7-5A00-4165-BC59-0A48B7EA6A3A}" dt="2021-08-15T11:14:21.778" v="6184" actId="6549"/>
        <pc:sldMkLst>
          <pc:docMk/>
          <pc:sldMk cId="1744330027" sldId="941"/>
        </pc:sldMkLst>
        <pc:spChg chg="mod">
          <ac:chgData name="CAPOTE NOY, Roberto Mario" userId="00493373-f3c7-4a20-ad1a-1b901b156c55" providerId="ADAL" clId="{2C3A9BE7-5A00-4165-BC59-0A48B7EA6A3A}" dt="2021-08-15T11:14:21.778" v="6184" actId="6549"/>
          <ac:spMkLst>
            <pc:docMk/>
            <pc:sldMk cId="1744330027" sldId="941"/>
            <ac:spMk id="2" creationId="{6EF42B5E-2982-4F66-AE64-F496F1062D5F}"/>
          </ac:spMkLst>
        </pc:spChg>
      </pc:sldChg>
      <pc:sldChg chg="modSp mod">
        <pc:chgData name="CAPOTE NOY, Roberto Mario" userId="00493373-f3c7-4a20-ad1a-1b901b156c55" providerId="ADAL" clId="{2C3A9BE7-5A00-4165-BC59-0A48B7EA6A3A}" dt="2021-08-15T09:23:42.614" v="4799" actId="207"/>
        <pc:sldMkLst>
          <pc:docMk/>
          <pc:sldMk cId="2530887380" sldId="961"/>
        </pc:sldMkLst>
        <pc:spChg chg="mod">
          <ac:chgData name="CAPOTE NOY, Roberto Mario" userId="00493373-f3c7-4a20-ad1a-1b901b156c55" providerId="ADAL" clId="{2C3A9BE7-5A00-4165-BC59-0A48B7EA6A3A}" dt="2021-08-15T09:23:42.614" v="4799" actId="207"/>
          <ac:spMkLst>
            <pc:docMk/>
            <pc:sldMk cId="2530887380" sldId="961"/>
            <ac:spMk id="4" creationId="{5066DEF5-945A-42AF-9E70-7FBDDE5B0C78}"/>
          </ac:spMkLst>
        </pc:spChg>
        <pc:spChg chg="mod">
          <ac:chgData name="CAPOTE NOY, Roberto Mario" userId="00493373-f3c7-4a20-ad1a-1b901b156c55" providerId="ADAL" clId="{2C3A9BE7-5A00-4165-BC59-0A48B7EA6A3A}" dt="2021-08-15T00:23:17.811" v="29" actId="6549"/>
          <ac:spMkLst>
            <pc:docMk/>
            <pc:sldMk cId="2530887380" sldId="961"/>
            <ac:spMk id="42" creationId="{58D8D654-EB4E-4940-A56D-E5068D7EBAC9}"/>
          </ac:spMkLst>
        </pc:spChg>
      </pc:sldChg>
      <pc:sldChg chg="addSp delSp modSp add del mod delCm modCm">
        <pc:chgData name="CAPOTE NOY, Roberto Mario" userId="00493373-f3c7-4a20-ad1a-1b901b156c55" providerId="ADAL" clId="{2C3A9BE7-5A00-4165-BC59-0A48B7EA6A3A}" dt="2021-08-15T09:10:28.452" v="4042" actId="1036"/>
        <pc:sldMkLst>
          <pc:docMk/>
          <pc:sldMk cId="1735969942" sldId="968"/>
        </pc:sldMkLst>
        <pc:spChg chg="mod">
          <ac:chgData name="CAPOTE NOY, Roberto Mario" userId="00493373-f3c7-4a20-ad1a-1b901b156c55" providerId="ADAL" clId="{2C3A9BE7-5A00-4165-BC59-0A48B7EA6A3A}" dt="2021-08-15T09:10:13.014" v="4041" actId="207"/>
          <ac:spMkLst>
            <pc:docMk/>
            <pc:sldMk cId="1735969942" sldId="968"/>
            <ac:spMk id="4" creationId="{049304DD-7D17-42FF-8FAD-5FE00F0C4CB4}"/>
          </ac:spMkLst>
        </pc:spChg>
        <pc:spChg chg="mod">
          <ac:chgData name="CAPOTE NOY, Roberto Mario" userId="00493373-f3c7-4a20-ad1a-1b901b156c55" providerId="ADAL" clId="{2C3A9BE7-5A00-4165-BC59-0A48B7EA6A3A}" dt="2021-08-15T09:10:06.207" v="4040" actId="20577"/>
          <ac:spMkLst>
            <pc:docMk/>
            <pc:sldMk cId="1735969942" sldId="968"/>
            <ac:spMk id="5" creationId="{840A217B-B1E8-4FEC-982E-DB19661EBEA8}"/>
          </ac:spMkLst>
        </pc:spChg>
        <pc:spChg chg="add del mod">
          <ac:chgData name="CAPOTE NOY, Roberto Mario" userId="00493373-f3c7-4a20-ad1a-1b901b156c55" providerId="ADAL" clId="{2C3A9BE7-5A00-4165-BC59-0A48B7EA6A3A}" dt="2021-08-15T08:37:00.433" v="2339" actId="478"/>
          <ac:spMkLst>
            <pc:docMk/>
            <pc:sldMk cId="1735969942" sldId="968"/>
            <ac:spMk id="6" creationId="{119F8F92-AB7E-4518-B0CF-D5F86421D8E6}"/>
          </ac:spMkLst>
        </pc:spChg>
        <pc:spChg chg="add mod">
          <ac:chgData name="CAPOTE NOY, Roberto Mario" userId="00493373-f3c7-4a20-ad1a-1b901b156c55" providerId="ADAL" clId="{2C3A9BE7-5A00-4165-BC59-0A48B7EA6A3A}" dt="2021-08-15T08:37:41.629" v="2363" actId="1038"/>
          <ac:spMkLst>
            <pc:docMk/>
            <pc:sldMk cId="1735969942" sldId="968"/>
            <ac:spMk id="7" creationId="{53B236CA-89A4-437B-96F3-C11FEC34D07E}"/>
          </ac:spMkLst>
        </pc:spChg>
        <pc:spChg chg="add mod">
          <ac:chgData name="CAPOTE NOY, Roberto Mario" userId="00493373-f3c7-4a20-ad1a-1b901b156c55" providerId="ADAL" clId="{2C3A9BE7-5A00-4165-BC59-0A48B7EA6A3A}" dt="2021-08-15T08:37:46.327" v="2368" actId="1037"/>
          <ac:spMkLst>
            <pc:docMk/>
            <pc:sldMk cId="1735969942" sldId="968"/>
            <ac:spMk id="8" creationId="{68CE8A18-1849-4598-8154-8E1561D8BFB3}"/>
          </ac:spMkLst>
        </pc:spChg>
        <pc:spChg chg="add mod">
          <ac:chgData name="CAPOTE NOY, Roberto Mario" userId="00493373-f3c7-4a20-ad1a-1b901b156c55" providerId="ADAL" clId="{2C3A9BE7-5A00-4165-BC59-0A48B7EA6A3A}" dt="2021-08-15T09:10:28.452" v="4042" actId="1036"/>
          <ac:spMkLst>
            <pc:docMk/>
            <pc:sldMk cId="1735969942" sldId="968"/>
            <ac:spMk id="9" creationId="{B26C746C-DE35-4101-88BB-214E3008772A}"/>
          </ac:spMkLst>
        </pc:spChg>
        <pc:spChg chg="add mod">
          <ac:chgData name="CAPOTE NOY, Roberto Mario" userId="00493373-f3c7-4a20-ad1a-1b901b156c55" providerId="ADAL" clId="{2C3A9BE7-5A00-4165-BC59-0A48B7EA6A3A}" dt="2021-08-15T08:40:02.600" v="2484" actId="1038"/>
          <ac:spMkLst>
            <pc:docMk/>
            <pc:sldMk cId="1735969942" sldId="968"/>
            <ac:spMk id="10" creationId="{DD92A331-8AAD-4BEF-9EE7-BF4264A91B6F}"/>
          </ac:spMkLst>
        </pc:spChg>
        <pc:spChg chg="add mod">
          <ac:chgData name="CAPOTE NOY, Roberto Mario" userId="00493373-f3c7-4a20-ad1a-1b901b156c55" providerId="ADAL" clId="{2C3A9BE7-5A00-4165-BC59-0A48B7EA6A3A}" dt="2021-08-15T08:40:10.244" v="2500" actId="1038"/>
          <ac:spMkLst>
            <pc:docMk/>
            <pc:sldMk cId="1735969942" sldId="968"/>
            <ac:spMk id="11" creationId="{A46FCC59-5E41-4FC6-9FAE-9FDCA7B6031E}"/>
          </ac:spMkLst>
        </pc:spChg>
        <pc:spChg chg="add del mod">
          <ac:chgData name="CAPOTE NOY, Roberto Mario" userId="00493373-f3c7-4a20-ad1a-1b901b156c55" providerId="ADAL" clId="{2C3A9BE7-5A00-4165-BC59-0A48B7EA6A3A}" dt="2021-08-15T08:44:14.406" v="2693"/>
          <ac:spMkLst>
            <pc:docMk/>
            <pc:sldMk cId="1735969942" sldId="968"/>
            <ac:spMk id="12" creationId="{5CE89CE7-A7ED-4659-A3D8-4C60F256224E}"/>
          </ac:spMkLst>
        </pc:spChg>
        <pc:picChg chg="add mod">
          <ac:chgData name="CAPOTE NOY, Roberto Mario" userId="00493373-f3c7-4a20-ad1a-1b901b156c55" providerId="ADAL" clId="{2C3A9BE7-5A00-4165-BC59-0A48B7EA6A3A}" dt="2021-08-15T08:37:34.933" v="2358" actId="1038"/>
          <ac:picMkLst>
            <pc:docMk/>
            <pc:sldMk cId="1735969942" sldId="968"/>
            <ac:picMk id="3" creationId="{FD77E042-7940-4C6B-A7D6-3DAE71ADE9FE}"/>
          </ac:picMkLst>
        </pc:picChg>
      </pc:sldChg>
      <pc:sldChg chg="del">
        <pc:chgData name="CAPOTE NOY, Roberto Mario" userId="00493373-f3c7-4a20-ad1a-1b901b156c55" providerId="ADAL" clId="{2C3A9BE7-5A00-4165-BC59-0A48B7EA6A3A}" dt="2021-08-15T01:13:28.689" v="1453" actId="47"/>
        <pc:sldMkLst>
          <pc:docMk/>
          <pc:sldMk cId="1737934182" sldId="969"/>
        </pc:sldMkLst>
      </pc:sldChg>
      <pc:sldChg chg="del">
        <pc:chgData name="CAPOTE NOY, Roberto Mario" userId="00493373-f3c7-4a20-ad1a-1b901b156c55" providerId="ADAL" clId="{2C3A9BE7-5A00-4165-BC59-0A48B7EA6A3A}" dt="2021-08-15T01:13:28.689" v="1453" actId="47"/>
        <pc:sldMkLst>
          <pc:docMk/>
          <pc:sldMk cId="378376341" sldId="970"/>
        </pc:sldMkLst>
      </pc:sldChg>
      <pc:sldChg chg="del">
        <pc:chgData name="CAPOTE NOY, Roberto Mario" userId="00493373-f3c7-4a20-ad1a-1b901b156c55" providerId="ADAL" clId="{2C3A9BE7-5A00-4165-BC59-0A48B7EA6A3A}" dt="2021-08-15T01:13:28.689" v="1453" actId="47"/>
        <pc:sldMkLst>
          <pc:docMk/>
          <pc:sldMk cId="1580063033" sldId="971"/>
        </pc:sldMkLst>
      </pc:sldChg>
      <pc:sldChg chg="del">
        <pc:chgData name="CAPOTE NOY, Roberto Mario" userId="00493373-f3c7-4a20-ad1a-1b901b156c55" providerId="ADAL" clId="{2C3A9BE7-5A00-4165-BC59-0A48B7EA6A3A}" dt="2021-08-15T01:13:28.689" v="1453" actId="47"/>
        <pc:sldMkLst>
          <pc:docMk/>
          <pc:sldMk cId="3230169997" sldId="972"/>
        </pc:sldMkLst>
      </pc:sldChg>
      <pc:sldChg chg="modSp add mod">
        <pc:chgData name="CAPOTE NOY, Roberto Mario" userId="00493373-f3c7-4a20-ad1a-1b901b156c55" providerId="ADAL" clId="{2C3A9BE7-5A00-4165-BC59-0A48B7EA6A3A}" dt="2021-08-15T10:56:53.074" v="6150" actId="20577"/>
        <pc:sldMkLst>
          <pc:docMk/>
          <pc:sldMk cId="3413981735" sldId="973"/>
        </pc:sldMkLst>
        <pc:spChg chg="mod">
          <ac:chgData name="CAPOTE NOY, Roberto Mario" userId="00493373-f3c7-4a20-ad1a-1b901b156c55" providerId="ADAL" clId="{2C3A9BE7-5A00-4165-BC59-0A48B7EA6A3A}" dt="2021-08-15T10:56:53.074" v="6150" actId="20577"/>
          <ac:spMkLst>
            <pc:docMk/>
            <pc:sldMk cId="3413981735" sldId="973"/>
            <ac:spMk id="4" creationId="{049304DD-7D17-42FF-8FAD-5FE00F0C4CB4}"/>
          </ac:spMkLst>
        </pc:spChg>
        <pc:spChg chg="mod">
          <ac:chgData name="CAPOTE NOY, Roberto Mario" userId="00493373-f3c7-4a20-ad1a-1b901b156c55" providerId="ADAL" clId="{2C3A9BE7-5A00-4165-BC59-0A48B7EA6A3A}" dt="2021-08-15T00:50:20.985" v="959" actId="20577"/>
          <ac:spMkLst>
            <pc:docMk/>
            <pc:sldMk cId="3413981735" sldId="973"/>
            <ac:spMk id="5" creationId="{840A217B-B1E8-4FEC-982E-DB19661EBEA8}"/>
          </ac:spMkLst>
        </pc:spChg>
      </pc:sldChg>
      <pc:sldChg chg="addSp modSp add mod">
        <pc:chgData name="CAPOTE NOY, Roberto Mario" userId="00493373-f3c7-4a20-ad1a-1b901b156c55" providerId="ADAL" clId="{2C3A9BE7-5A00-4165-BC59-0A48B7EA6A3A}" dt="2021-08-15T09:11:42.352" v="4139" actId="20577"/>
        <pc:sldMkLst>
          <pc:docMk/>
          <pc:sldMk cId="2096003439" sldId="974"/>
        </pc:sldMkLst>
        <pc:spChg chg="mod">
          <ac:chgData name="CAPOTE NOY, Roberto Mario" userId="00493373-f3c7-4a20-ad1a-1b901b156c55" providerId="ADAL" clId="{2C3A9BE7-5A00-4165-BC59-0A48B7EA6A3A}" dt="2021-08-15T09:11:42.352" v="4139" actId="20577"/>
          <ac:spMkLst>
            <pc:docMk/>
            <pc:sldMk cId="2096003439" sldId="974"/>
            <ac:spMk id="4" creationId="{049304DD-7D17-42FF-8FAD-5FE00F0C4CB4}"/>
          </ac:spMkLst>
        </pc:spChg>
        <pc:spChg chg="mod">
          <ac:chgData name="CAPOTE NOY, Roberto Mario" userId="00493373-f3c7-4a20-ad1a-1b901b156c55" providerId="ADAL" clId="{2C3A9BE7-5A00-4165-BC59-0A48B7EA6A3A}" dt="2021-08-15T01:07:48.324" v="1451" actId="20577"/>
          <ac:spMkLst>
            <pc:docMk/>
            <pc:sldMk cId="2096003439" sldId="974"/>
            <ac:spMk id="5" creationId="{840A217B-B1E8-4FEC-982E-DB19661EBEA8}"/>
          </ac:spMkLst>
        </pc:spChg>
        <pc:spChg chg="add mod">
          <ac:chgData name="CAPOTE NOY, Roberto Mario" userId="00493373-f3c7-4a20-ad1a-1b901b156c55" providerId="ADAL" clId="{2C3A9BE7-5A00-4165-BC59-0A48B7EA6A3A}" dt="2021-08-15T08:50:42.392" v="3110" actId="1036"/>
          <ac:spMkLst>
            <pc:docMk/>
            <pc:sldMk cId="2096003439" sldId="974"/>
            <ac:spMk id="7" creationId="{342562A7-CB48-4DF8-9B6E-3F7E33DABC46}"/>
          </ac:spMkLst>
        </pc:spChg>
        <pc:picChg chg="add mod">
          <ac:chgData name="CAPOTE NOY, Roberto Mario" userId="00493373-f3c7-4a20-ad1a-1b901b156c55" providerId="ADAL" clId="{2C3A9BE7-5A00-4165-BC59-0A48B7EA6A3A}" dt="2021-08-15T08:50:42.392" v="3110" actId="1036"/>
          <ac:picMkLst>
            <pc:docMk/>
            <pc:sldMk cId="2096003439" sldId="974"/>
            <ac:picMk id="3" creationId="{C2F99146-3583-4E58-A533-C82C72F2F598}"/>
          </ac:picMkLst>
        </pc:picChg>
      </pc:sldChg>
      <pc:sldChg chg="addSp delSp modSp new mod">
        <pc:chgData name="CAPOTE NOY, Roberto Mario" userId="00493373-f3c7-4a20-ad1a-1b901b156c55" providerId="ADAL" clId="{2C3A9BE7-5A00-4165-BC59-0A48B7EA6A3A}" dt="2021-08-15T01:20:15.830" v="1541" actId="20577"/>
        <pc:sldMkLst>
          <pc:docMk/>
          <pc:sldMk cId="3487253603" sldId="975"/>
        </pc:sldMkLst>
        <pc:spChg chg="del">
          <ac:chgData name="CAPOTE NOY, Roberto Mario" userId="00493373-f3c7-4a20-ad1a-1b901b156c55" providerId="ADAL" clId="{2C3A9BE7-5A00-4165-BC59-0A48B7EA6A3A}" dt="2021-08-15T01:16:52.467" v="1459" actId="478"/>
          <ac:spMkLst>
            <pc:docMk/>
            <pc:sldMk cId="3487253603" sldId="975"/>
            <ac:spMk id="2" creationId="{C2F01AF7-F6C2-4457-A155-8A0059682CA4}"/>
          </ac:spMkLst>
        </pc:spChg>
        <pc:spChg chg="del">
          <ac:chgData name="CAPOTE NOY, Roberto Mario" userId="00493373-f3c7-4a20-ad1a-1b901b156c55" providerId="ADAL" clId="{2C3A9BE7-5A00-4165-BC59-0A48B7EA6A3A}" dt="2021-08-15T01:16:50.744" v="1458" actId="478"/>
          <ac:spMkLst>
            <pc:docMk/>
            <pc:sldMk cId="3487253603" sldId="975"/>
            <ac:spMk id="3" creationId="{2D6FFA57-52FC-472A-96C9-23DFA14080D4}"/>
          </ac:spMkLst>
        </pc:spChg>
        <pc:spChg chg="add mod">
          <ac:chgData name="CAPOTE NOY, Roberto Mario" userId="00493373-f3c7-4a20-ad1a-1b901b156c55" providerId="ADAL" clId="{2C3A9BE7-5A00-4165-BC59-0A48B7EA6A3A}" dt="2021-08-15T01:20:15.830" v="1541" actId="20577"/>
          <ac:spMkLst>
            <pc:docMk/>
            <pc:sldMk cId="3487253603" sldId="975"/>
            <ac:spMk id="6" creationId="{12640039-FAB8-4EA2-A9C2-FC6B5C2A20D2}"/>
          </ac:spMkLst>
        </pc:spChg>
        <pc:spChg chg="add mod">
          <ac:chgData name="CAPOTE NOY, Roberto Mario" userId="00493373-f3c7-4a20-ad1a-1b901b156c55" providerId="ADAL" clId="{2C3A9BE7-5A00-4165-BC59-0A48B7EA6A3A}" dt="2021-08-15T01:18:33.696" v="1534" actId="207"/>
          <ac:spMkLst>
            <pc:docMk/>
            <pc:sldMk cId="3487253603" sldId="975"/>
            <ac:spMk id="7" creationId="{E05E4917-CEFD-488B-8D6E-91B9EB571DEE}"/>
          </ac:spMkLst>
        </pc:spChg>
        <pc:picChg chg="add mod">
          <ac:chgData name="CAPOTE NOY, Roberto Mario" userId="00493373-f3c7-4a20-ad1a-1b901b156c55" providerId="ADAL" clId="{2C3A9BE7-5A00-4165-BC59-0A48B7EA6A3A}" dt="2021-08-15T01:17:00.470" v="1462" actId="1076"/>
          <ac:picMkLst>
            <pc:docMk/>
            <pc:sldMk cId="3487253603" sldId="975"/>
            <ac:picMk id="5" creationId="{5BE7B7E1-238B-427D-B9D0-A60ABECC7981}"/>
          </ac:picMkLst>
        </pc:picChg>
      </pc:sldChg>
      <pc:sldChg chg="addSp delSp modSp new mod ord">
        <pc:chgData name="CAPOTE NOY, Roberto Mario" userId="00493373-f3c7-4a20-ad1a-1b901b156c55" providerId="ADAL" clId="{2C3A9BE7-5A00-4165-BC59-0A48B7EA6A3A}" dt="2021-08-15T10:46:47.049" v="5683" actId="1037"/>
        <pc:sldMkLst>
          <pc:docMk/>
          <pc:sldMk cId="2373214686" sldId="976"/>
        </pc:sldMkLst>
        <pc:spChg chg="del">
          <ac:chgData name="CAPOTE NOY, Roberto Mario" userId="00493373-f3c7-4a20-ad1a-1b901b156c55" providerId="ADAL" clId="{2C3A9BE7-5A00-4165-BC59-0A48B7EA6A3A}" dt="2021-08-15T01:21:43.744" v="1544" actId="478"/>
          <ac:spMkLst>
            <pc:docMk/>
            <pc:sldMk cId="2373214686" sldId="976"/>
            <ac:spMk id="2" creationId="{C97BCFDE-524D-42C0-A847-C7ACB1914CA7}"/>
          </ac:spMkLst>
        </pc:spChg>
        <pc:spChg chg="del">
          <ac:chgData name="CAPOTE NOY, Roberto Mario" userId="00493373-f3c7-4a20-ad1a-1b901b156c55" providerId="ADAL" clId="{2C3A9BE7-5A00-4165-BC59-0A48B7EA6A3A}" dt="2021-08-15T01:21:41.223" v="1543" actId="478"/>
          <ac:spMkLst>
            <pc:docMk/>
            <pc:sldMk cId="2373214686" sldId="976"/>
            <ac:spMk id="3" creationId="{23044394-40CC-4455-BA7A-CC56B6E0F7A9}"/>
          </ac:spMkLst>
        </pc:spChg>
        <pc:spChg chg="add mod">
          <ac:chgData name="CAPOTE NOY, Roberto Mario" userId="00493373-f3c7-4a20-ad1a-1b901b156c55" providerId="ADAL" clId="{2C3A9BE7-5A00-4165-BC59-0A48B7EA6A3A}" dt="2021-08-15T09:17:58.008" v="4418" actId="207"/>
          <ac:spMkLst>
            <pc:docMk/>
            <pc:sldMk cId="2373214686" sldId="976"/>
            <ac:spMk id="6" creationId="{2661CAC8-E63A-4E48-A0DF-43A6B03CC6CA}"/>
          </ac:spMkLst>
        </pc:spChg>
        <pc:spChg chg="add mod">
          <ac:chgData name="CAPOTE NOY, Roberto Mario" userId="00493373-f3c7-4a20-ad1a-1b901b156c55" providerId="ADAL" clId="{2C3A9BE7-5A00-4165-BC59-0A48B7EA6A3A}" dt="2021-08-15T09:12:49.274" v="4173" actId="1038"/>
          <ac:spMkLst>
            <pc:docMk/>
            <pc:sldMk cId="2373214686" sldId="976"/>
            <ac:spMk id="7" creationId="{9AD5C8B8-24FD-4C2D-88AC-2D1E8EC17C7E}"/>
          </ac:spMkLst>
        </pc:spChg>
        <pc:spChg chg="add mod">
          <ac:chgData name="CAPOTE NOY, Roberto Mario" userId="00493373-f3c7-4a20-ad1a-1b901b156c55" providerId="ADAL" clId="{2C3A9BE7-5A00-4165-BC59-0A48B7EA6A3A}" dt="2021-08-15T10:46:31.019" v="5665" actId="1038"/>
          <ac:spMkLst>
            <pc:docMk/>
            <pc:sldMk cId="2373214686" sldId="976"/>
            <ac:spMk id="8" creationId="{405A348F-7BB3-4D69-8DD5-677B585B6DF7}"/>
          </ac:spMkLst>
        </pc:spChg>
        <pc:spChg chg="add mod">
          <ac:chgData name="CAPOTE NOY, Roberto Mario" userId="00493373-f3c7-4a20-ad1a-1b901b156c55" providerId="ADAL" clId="{2C3A9BE7-5A00-4165-BC59-0A48B7EA6A3A}" dt="2021-08-15T10:46:37.538" v="5668" actId="1036"/>
          <ac:spMkLst>
            <pc:docMk/>
            <pc:sldMk cId="2373214686" sldId="976"/>
            <ac:spMk id="9" creationId="{EEF2C662-91B1-498D-97A2-5BE6064A471E}"/>
          </ac:spMkLst>
        </pc:spChg>
        <pc:spChg chg="add mod">
          <ac:chgData name="CAPOTE NOY, Roberto Mario" userId="00493373-f3c7-4a20-ad1a-1b901b156c55" providerId="ADAL" clId="{2C3A9BE7-5A00-4165-BC59-0A48B7EA6A3A}" dt="2021-08-15T10:46:47.049" v="5683" actId="1037"/>
          <ac:spMkLst>
            <pc:docMk/>
            <pc:sldMk cId="2373214686" sldId="976"/>
            <ac:spMk id="10" creationId="{49EEFFE5-828C-4BA5-81E5-9098B27C2723}"/>
          </ac:spMkLst>
        </pc:spChg>
        <pc:spChg chg="add mod">
          <ac:chgData name="CAPOTE NOY, Roberto Mario" userId="00493373-f3c7-4a20-ad1a-1b901b156c55" providerId="ADAL" clId="{2C3A9BE7-5A00-4165-BC59-0A48B7EA6A3A}" dt="2021-08-15T09:21:06.605" v="4613" actId="6549"/>
          <ac:spMkLst>
            <pc:docMk/>
            <pc:sldMk cId="2373214686" sldId="976"/>
            <ac:spMk id="11" creationId="{171056EA-033F-4774-B2EE-5BF3190288D7}"/>
          </ac:spMkLst>
        </pc:spChg>
        <pc:spChg chg="add mod">
          <ac:chgData name="CAPOTE NOY, Roberto Mario" userId="00493373-f3c7-4a20-ad1a-1b901b156c55" providerId="ADAL" clId="{2C3A9BE7-5A00-4165-BC59-0A48B7EA6A3A}" dt="2021-08-15T09:21:37.205" v="4724" actId="6549"/>
          <ac:spMkLst>
            <pc:docMk/>
            <pc:sldMk cId="2373214686" sldId="976"/>
            <ac:spMk id="12" creationId="{FCEE7243-7AA8-41E6-9E52-30E15DF999C4}"/>
          </ac:spMkLst>
        </pc:spChg>
        <pc:picChg chg="add del mod">
          <ac:chgData name="CAPOTE NOY, Roberto Mario" userId="00493373-f3c7-4a20-ad1a-1b901b156c55" providerId="ADAL" clId="{2C3A9BE7-5A00-4165-BC59-0A48B7EA6A3A}" dt="2021-08-15T10:45:20.795" v="5642" actId="478"/>
          <ac:picMkLst>
            <pc:docMk/>
            <pc:sldMk cId="2373214686" sldId="976"/>
            <ac:picMk id="5" creationId="{61061B98-0BC3-4B0A-8595-B83A0D5A1A1D}"/>
          </ac:picMkLst>
        </pc:picChg>
        <pc:picChg chg="add mod ord">
          <ac:chgData name="CAPOTE NOY, Roberto Mario" userId="00493373-f3c7-4a20-ad1a-1b901b156c55" providerId="ADAL" clId="{2C3A9BE7-5A00-4165-BC59-0A48B7EA6A3A}" dt="2021-08-15T10:45:39.651" v="5657" actId="1038"/>
          <ac:picMkLst>
            <pc:docMk/>
            <pc:sldMk cId="2373214686" sldId="976"/>
            <ac:picMk id="14" creationId="{8C2DC6D7-9DC1-40DB-8DB4-91F3966D3909}"/>
          </ac:picMkLst>
        </pc:picChg>
      </pc:sldChg>
      <pc:sldChg chg="addSp delSp modSp new mod ord">
        <pc:chgData name="CAPOTE NOY, Roberto Mario" userId="00493373-f3c7-4a20-ad1a-1b901b156c55" providerId="ADAL" clId="{2C3A9BE7-5A00-4165-BC59-0A48B7EA6A3A}" dt="2021-08-15T09:12:20.713" v="4143"/>
        <pc:sldMkLst>
          <pc:docMk/>
          <pc:sldMk cId="3956273510" sldId="977"/>
        </pc:sldMkLst>
        <pc:spChg chg="del">
          <ac:chgData name="CAPOTE NOY, Roberto Mario" userId="00493373-f3c7-4a20-ad1a-1b901b156c55" providerId="ADAL" clId="{2C3A9BE7-5A00-4165-BC59-0A48B7EA6A3A}" dt="2021-08-15T01:26:48.524" v="1736" actId="478"/>
          <ac:spMkLst>
            <pc:docMk/>
            <pc:sldMk cId="3956273510" sldId="977"/>
            <ac:spMk id="2" creationId="{FCDD8DC8-3925-407E-838F-890CF8DC9FD2}"/>
          </ac:spMkLst>
        </pc:spChg>
        <pc:spChg chg="del">
          <ac:chgData name="CAPOTE NOY, Roberto Mario" userId="00493373-f3c7-4a20-ad1a-1b901b156c55" providerId="ADAL" clId="{2C3A9BE7-5A00-4165-BC59-0A48B7EA6A3A}" dt="2021-08-15T01:26:46.454" v="1735" actId="478"/>
          <ac:spMkLst>
            <pc:docMk/>
            <pc:sldMk cId="3956273510" sldId="977"/>
            <ac:spMk id="3" creationId="{AB6ED933-844F-42DE-8454-D94930806473}"/>
          </ac:spMkLst>
        </pc:spChg>
        <pc:spChg chg="add mod">
          <ac:chgData name="CAPOTE NOY, Roberto Mario" userId="00493373-f3c7-4a20-ad1a-1b901b156c55" providerId="ADAL" clId="{2C3A9BE7-5A00-4165-BC59-0A48B7EA6A3A}" dt="2021-08-15T01:30:09.385" v="1874" actId="21"/>
          <ac:spMkLst>
            <pc:docMk/>
            <pc:sldMk cId="3956273510" sldId="977"/>
            <ac:spMk id="6" creationId="{B6C100E7-A31D-4A8D-9C03-5188D3AE4CF5}"/>
          </ac:spMkLst>
        </pc:spChg>
        <pc:spChg chg="add mod">
          <ac:chgData name="CAPOTE NOY, Roberto Mario" userId="00493373-f3c7-4a20-ad1a-1b901b156c55" providerId="ADAL" clId="{2C3A9BE7-5A00-4165-BC59-0A48B7EA6A3A}" dt="2021-08-15T01:31:04.802" v="1907" actId="1036"/>
          <ac:spMkLst>
            <pc:docMk/>
            <pc:sldMk cId="3956273510" sldId="977"/>
            <ac:spMk id="7" creationId="{8CFD72B2-2BAE-4B0E-A303-6F0468E690C8}"/>
          </ac:spMkLst>
        </pc:spChg>
        <pc:spChg chg="add mod">
          <ac:chgData name="CAPOTE NOY, Roberto Mario" userId="00493373-f3c7-4a20-ad1a-1b901b156c55" providerId="ADAL" clId="{2C3A9BE7-5A00-4165-BC59-0A48B7EA6A3A}" dt="2021-08-15T01:31:51.518" v="1990" actId="207"/>
          <ac:spMkLst>
            <pc:docMk/>
            <pc:sldMk cId="3956273510" sldId="977"/>
            <ac:spMk id="8" creationId="{1681409A-CF05-431D-B3F6-DF22CB2BEB58}"/>
          </ac:spMkLst>
        </pc:spChg>
        <pc:picChg chg="add mod">
          <ac:chgData name="CAPOTE NOY, Roberto Mario" userId="00493373-f3c7-4a20-ad1a-1b901b156c55" providerId="ADAL" clId="{2C3A9BE7-5A00-4165-BC59-0A48B7EA6A3A}" dt="2021-08-15T01:30:18.404" v="1883" actId="1038"/>
          <ac:picMkLst>
            <pc:docMk/>
            <pc:sldMk cId="3956273510" sldId="977"/>
            <ac:picMk id="5" creationId="{7E5EE0CE-0612-4516-BF30-617D96BA8429}"/>
          </ac:picMkLst>
        </pc:picChg>
      </pc:sldChg>
      <pc:sldChg chg="addSp delSp modSp new mod">
        <pc:chgData name="CAPOTE NOY, Roberto Mario" userId="00493373-f3c7-4a20-ad1a-1b901b156c55" providerId="ADAL" clId="{2C3A9BE7-5A00-4165-BC59-0A48B7EA6A3A}" dt="2021-08-15T11:15:18.337" v="6195" actId="20577"/>
        <pc:sldMkLst>
          <pc:docMk/>
          <pc:sldMk cId="248033398" sldId="978"/>
        </pc:sldMkLst>
        <pc:spChg chg="del">
          <ac:chgData name="CAPOTE NOY, Roberto Mario" userId="00493373-f3c7-4a20-ad1a-1b901b156c55" providerId="ADAL" clId="{2C3A9BE7-5A00-4165-BC59-0A48B7EA6A3A}" dt="2021-08-15T01:33:33.023" v="1993" actId="478"/>
          <ac:spMkLst>
            <pc:docMk/>
            <pc:sldMk cId="248033398" sldId="978"/>
            <ac:spMk id="2" creationId="{9A186A31-EB00-4032-9C2F-F8D6CCDBFB45}"/>
          </ac:spMkLst>
        </pc:spChg>
        <pc:spChg chg="del">
          <ac:chgData name="CAPOTE NOY, Roberto Mario" userId="00493373-f3c7-4a20-ad1a-1b901b156c55" providerId="ADAL" clId="{2C3A9BE7-5A00-4165-BC59-0A48B7EA6A3A}" dt="2021-08-15T01:33:31.256" v="1992" actId="478"/>
          <ac:spMkLst>
            <pc:docMk/>
            <pc:sldMk cId="248033398" sldId="978"/>
            <ac:spMk id="3" creationId="{CF1BE5C1-523F-4948-A677-0E2A685B6935}"/>
          </ac:spMkLst>
        </pc:spChg>
        <pc:spChg chg="add mod">
          <ac:chgData name="CAPOTE NOY, Roberto Mario" userId="00493373-f3c7-4a20-ad1a-1b901b156c55" providerId="ADAL" clId="{2C3A9BE7-5A00-4165-BC59-0A48B7EA6A3A}" dt="2021-08-15T11:15:18.337" v="6195" actId="20577"/>
          <ac:spMkLst>
            <pc:docMk/>
            <pc:sldMk cId="248033398" sldId="978"/>
            <ac:spMk id="6" creationId="{8672A89B-8909-4E2E-9EAF-489E051F06FE}"/>
          </ac:spMkLst>
        </pc:spChg>
        <pc:picChg chg="add mod">
          <ac:chgData name="CAPOTE NOY, Roberto Mario" userId="00493373-f3c7-4a20-ad1a-1b901b156c55" providerId="ADAL" clId="{2C3A9BE7-5A00-4165-BC59-0A48B7EA6A3A}" dt="2021-08-15T01:37:25.302" v="2176" actId="1036"/>
          <ac:picMkLst>
            <pc:docMk/>
            <pc:sldMk cId="248033398" sldId="978"/>
            <ac:picMk id="5" creationId="{5DE58D69-5F0A-46CD-8318-155D3D854666}"/>
          </ac:picMkLst>
        </pc:picChg>
        <pc:picChg chg="add mod">
          <ac:chgData name="CAPOTE NOY, Roberto Mario" userId="00493373-f3c7-4a20-ad1a-1b901b156c55" providerId="ADAL" clId="{2C3A9BE7-5A00-4165-BC59-0A48B7EA6A3A}" dt="2021-08-15T01:33:48.424" v="1997" actId="1076"/>
          <ac:picMkLst>
            <pc:docMk/>
            <pc:sldMk cId="248033398" sldId="978"/>
            <ac:picMk id="1026" creationId="{4525D191-40C9-4315-B6F7-438B97C58F75}"/>
          </ac:picMkLst>
        </pc:picChg>
      </pc:sldChg>
      <pc:sldChg chg="addSp delSp modSp add mod ord">
        <pc:chgData name="CAPOTE NOY, Roberto Mario" userId="00493373-f3c7-4a20-ad1a-1b901b156c55" providerId="ADAL" clId="{2C3A9BE7-5A00-4165-BC59-0A48B7EA6A3A}" dt="2021-08-15T11:15:49.514" v="6214" actId="1037"/>
        <pc:sldMkLst>
          <pc:docMk/>
          <pc:sldMk cId="1591052147" sldId="979"/>
        </pc:sldMkLst>
        <pc:spChg chg="add mod">
          <ac:chgData name="CAPOTE NOY, Roberto Mario" userId="00493373-f3c7-4a20-ad1a-1b901b156c55" providerId="ADAL" clId="{2C3A9BE7-5A00-4165-BC59-0A48B7EA6A3A}" dt="2021-08-15T01:35:09.139" v="2071" actId="20577"/>
          <ac:spMkLst>
            <pc:docMk/>
            <pc:sldMk cId="1591052147" sldId="979"/>
            <ac:spMk id="4" creationId="{4B08AF82-AEC6-416C-ACF2-CE2806553FA5}"/>
          </ac:spMkLst>
        </pc:spChg>
        <pc:spChg chg="add mod">
          <ac:chgData name="CAPOTE NOY, Roberto Mario" userId="00493373-f3c7-4a20-ad1a-1b901b156c55" providerId="ADAL" clId="{2C3A9BE7-5A00-4165-BC59-0A48B7EA6A3A}" dt="2021-08-15T11:15:49.514" v="6214" actId="1037"/>
          <ac:spMkLst>
            <pc:docMk/>
            <pc:sldMk cId="1591052147" sldId="979"/>
            <ac:spMk id="7" creationId="{84019C75-1706-4236-A753-A9A1DBA28ECE}"/>
          </ac:spMkLst>
        </pc:spChg>
        <pc:picChg chg="add mod">
          <ac:chgData name="CAPOTE NOY, Roberto Mario" userId="00493373-f3c7-4a20-ad1a-1b901b156c55" providerId="ADAL" clId="{2C3A9BE7-5A00-4165-BC59-0A48B7EA6A3A}" dt="2021-08-15T11:15:31.161" v="6198" actId="1038"/>
          <ac:picMkLst>
            <pc:docMk/>
            <pc:sldMk cId="1591052147" sldId="979"/>
            <ac:picMk id="3" creationId="{0E6C30E4-D87B-400A-AEEC-3D2DFDE9E693}"/>
          </ac:picMkLst>
        </pc:picChg>
        <pc:picChg chg="del">
          <ac:chgData name="CAPOTE NOY, Roberto Mario" userId="00493373-f3c7-4a20-ad1a-1b901b156c55" providerId="ADAL" clId="{2C3A9BE7-5A00-4165-BC59-0A48B7EA6A3A}" dt="2021-08-15T01:33:57.010" v="1999" actId="478"/>
          <ac:picMkLst>
            <pc:docMk/>
            <pc:sldMk cId="1591052147" sldId="979"/>
            <ac:picMk id="1026" creationId="{4525D191-40C9-4315-B6F7-438B97C58F75}"/>
          </ac:picMkLst>
        </pc:picChg>
        <pc:picChg chg="add mod">
          <ac:chgData name="CAPOTE NOY, Roberto Mario" userId="00493373-f3c7-4a20-ad1a-1b901b156c55" providerId="ADAL" clId="{2C3A9BE7-5A00-4165-BC59-0A48B7EA6A3A}" dt="2021-08-15T01:34:23.699" v="2012" actId="1035"/>
          <ac:picMkLst>
            <pc:docMk/>
            <pc:sldMk cId="1591052147" sldId="979"/>
            <ac:picMk id="2050" creationId="{5ECE38AB-4FCC-4DE8-934A-5C36413458A4}"/>
          </ac:picMkLst>
        </pc:picChg>
      </pc:sldChg>
      <pc:sldChg chg="addSp delSp modSp new mod">
        <pc:chgData name="CAPOTE NOY, Roberto Mario" userId="00493373-f3c7-4a20-ad1a-1b901b156c55" providerId="ADAL" clId="{2C3A9BE7-5A00-4165-BC59-0A48B7EA6A3A}" dt="2021-08-15T10:52:53.132" v="6131" actId="20577"/>
        <pc:sldMkLst>
          <pc:docMk/>
          <pc:sldMk cId="318670676" sldId="980"/>
        </pc:sldMkLst>
        <pc:spChg chg="del">
          <ac:chgData name="CAPOTE NOY, Roberto Mario" userId="00493373-f3c7-4a20-ad1a-1b901b156c55" providerId="ADAL" clId="{2C3A9BE7-5A00-4165-BC59-0A48B7EA6A3A}" dt="2021-08-15T01:44:37.372" v="2301" actId="478"/>
          <ac:spMkLst>
            <pc:docMk/>
            <pc:sldMk cId="318670676" sldId="980"/>
            <ac:spMk id="2" creationId="{EC943DBA-1A6E-452B-8C7F-9E91AC7A9B47}"/>
          </ac:spMkLst>
        </pc:spChg>
        <pc:spChg chg="del">
          <ac:chgData name="CAPOTE NOY, Roberto Mario" userId="00493373-f3c7-4a20-ad1a-1b901b156c55" providerId="ADAL" clId="{2C3A9BE7-5A00-4165-BC59-0A48B7EA6A3A}" dt="2021-08-15T01:44:35.467" v="2300" actId="478"/>
          <ac:spMkLst>
            <pc:docMk/>
            <pc:sldMk cId="318670676" sldId="980"/>
            <ac:spMk id="3" creationId="{427C7224-1608-447E-A87C-8BF431E9CE00}"/>
          </ac:spMkLst>
        </pc:spChg>
        <pc:spChg chg="add mod">
          <ac:chgData name="CAPOTE NOY, Roberto Mario" userId="00493373-f3c7-4a20-ad1a-1b901b156c55" providerId="ADAL" clId="{2C3A9BE7-5A00-4165-BC59-0A48B7EA6A3A}" dt="2021-08-15T10:52:53.132" v="6131" actId="20577"/>
          <ac:spMkLst>
            <pc:docMk/>
            <pc:sldMk cId="318670676" sldId="980"/>
            <ac:spMk id="6" creationId="{8F1A36C0-8066-45D2-A674-04CF7EEF540B}"/>
          </ac:spMkLst>
        </pc:spChg>
        <pc:picChg chg="add mod">
          <ac:chgData name="CAPOTE NOY, Roberto Mario" userId="00493373-f3c7-4a20-ad1a-1b901b156c55" providerId="ADAL" clId="{2C3A9BE7-5A00-4165-BC59-0A48B7EA6A3A}" dt="2021-08-15T01:44:45.655" v="2307" actId="1038"/>
          <ac:picMkLst>
            <pc:docMk/>
            <pc:sldMk cId="318670676" sldId="980"/>
            <ac:picMk id="5" creationId="{1443D7C6-0578-4CA8-B1CD-BED0BCBF5DDE}"/>
          </ac:picMkLst>
        </pc:picChg>
      </pc:sldChg>
      <pc:sldChg chg="addSp delSp modSp new mod ord">
        <pc:chgData name="CAPOTE NOY, Roberto Mario" userId="00493373-f3c7-4a20-ad1a-1b901b156c55" providerId="ADAL" clId="{2C3A9BE7-5A00-4165-BC59-0A48B7EA6A3A}" dt="2021-08-15T10:52:05.931" v="6121" actId="20577"/>
        <pc:sldMkLst>
          <pc:docMk/>
          <pc:sldMk cId="4147789451" sldId="981"/>
        </pc:sldMkLst>
        <pc:spChg chg="del">
          <ac:chgData name="CAPOTE NOY, Roberto Mario" userId="00493373-f3c7-4a20-ad1a-1b901b156c55" providerId="ADAL" clId="{2C3A9BE7-5A00-4165-BC59-0A48B7EA6A3A}" dt="2021-08-15T02:00:39.524" v="2310" actId="478"/>
          <ac:spMkLst>
            <pc:docMk/>
            <pc:sldMk cId="4147789451" sldId="981"/>
            <ac:spMk id="2" creationId="{3633AD7F-8431-4FF6-97A1-FBA253846618}"/>
          </ac:spMkLst>
        </pc:spChg>
        <pc:spChg chg="del">
          <ac:chgData name="CAPOTE NOY, Roberto Mario" userId="00493373-f3c7-4a20-ad1a-1b901b156c55" providerId="ADAL" clId="{2C3A9BE7-5A00-4165-BC59-0A48B7EA6A3A}" dt="2021-08-15T02:00:37.821" v="2309" actId="478"/>
          <ac:spMkLst>
            <pc:docMk/>
            <pc:sldMk cId="4147789451" sldId="981"/>
            <ac:spMk id="3" creationId="{E72E61DC-885F-4634-977F-243FED787773}"/>
          </ac:spMkLst>
        </pc:spChg>
        <pc:spChg chg="add mod">
          <ac:chgData name="CAPOTE NOY, Roberto Mario" userId="00493373-f3c7-4a20-ad1a-1b901b156c55" providerId="ADAL" clId="{2C3A9BE7-5A00-4165-BC59-0A48B7EA6A3A}" dt="2021-08-15T09:22:26.369" v="4750" actId="6549"/>
          <ac:spMkLst>
            <pc:docMk/>
            <pc:sldMk cId="4147789451" sldId="981"/>
            <ac:spMk id="6" creationId="{343C8BEC-92A4-411E-9F56-08E764EEBCFA}"/>
          </ac:spMkLst>
        </pc:spChg>
        <pc:spChg chg="add mod">
          <ac:chgData name="CAPOTE NOY, Roberto Mario" userId="00493373-f3c7-4a20-ad1a-1b901b156c55" providerId="ADAL" clId="{2C3A9BE7-5A00-4165-BC59-0A48B7EA6A3A}" dt="2021-08-15T10:50:00.724" v="5825" actId="207"/>
          <ac:spMkLst>
            <pc:docMk/>
            <pc:sldMk cId="4147789451" sldId="981"/>
            <ac:spMk id="9" creationId="{C887C012-A336-4681-8A35-0DCFF6350619}"/>
          </ac:spMkLst>
        </pc:spChg>
        <pc:spChg chg="add mod">
          <ac:chgData name="CAPOTE NOY, Roberto Mario" userId="00493373-f3c7-4a20-ad1a-1b901b156c55" providerId="ADAL" clId="{2C3A9BE7-5A00-4165-BC59-0A48B7EA6A3A}" dt="2021-08-15T10:52:05.931" v="6121" actId="20577"/>
          <ac:spMkLst>
            <pc:docMk/>
            <pc:sldMk cId="4147789451" sldId="981"/>
            <ac:spMk id="10" creationId="{39852E02-EB16-4F4D-95E5-563F1CF8B69E}"/>
          </ac:spMkLst>
        </pc:spChg>
        <pc:picChg chg="add del mod">
          <ac:chgData name="CAPOTE NOY, Roberto Mario" userId="00493373-f3c7-4a20-ad1a-1b901b156c55" providerId="ADAL" clId="{2C3A9BE7-5A00-4165-BC59-0A48B7EA6A3A}" dt="2021-08-15T10:47:50.470" v="5684" actId="478"/>
          <ac:picMkLst>
            <pc:docMk/>
            <pc:sldMk cId="4147789451" sldId="981"/>
            <ac:picMk id="5" creationId="{FFBFCFD2-F614-4436-A5C5-DD80E0D3A062}"/>
          </ac:picMkLst>
        </pc:picChg>
        <pc:picChg chg="add mod">
          <ac:chgData name="CAPOTE NOY, Roberto Mario" userId="00493373-f3c7-4a20-ad1a-1b901b156c55" providerId="ADAL" clId="{2C3A9BE7-5A00-4165-BC59-0A48B7EA6A3A}" dt="2021-08-15T10:48:08.510" v="5709" actId="1038"/>
          <ac:picMkLst>
            <pc:docMk/>
            <pc:sldMk cId="4147789451" sldId="981"/>
            <ac:picMk id="8" creationId="{5552360E-DD83-483E-BAC8-AF06A9C388BA}"/>
          </ac:picMkLst>
        </pc:picChg>
      </pc:sldChg>
      <pc:sldChg chg="delSp modSp new mod">
        <pc:chgData name="CAPOTE NOY, Roberto Mario" userId="00493373-f3c7-4a20-ad1a-1b901b156c55" providerId="ADAL" clId="{2C3A9BE7-5A00-4165-BC59-0A48B7EA6A3A}" dt="2021-08-15T09:22:57.125" v="4796" actId="1036"/>
        <pc:sldMkLst>
          <pc:docMk/>
          <pc:sldMk cId="2219539334" sldId="982"/>
        </pc:sldMkLst>
        <pc:spChg chg="mod">
          <ac:chgData name="CAPOTE NOY, Roberto Mario" userId="00493373-f3c7-4a20-ad1a-1b901b156c55" providerId="ADAL" clId="{2C3A9BE7-5A00-4165-BC59-0A48B7EA6A3A}" dt="2021-08-15T09:22:57.125" v="4796" actId="1036"/>
          <ac:spMkLst>
            <pc:docMk/>
            <pc:sldMk cId="2219539334" sldId="982"/>
            <ac:spMk id="2" creationId="{39AA6115-EC4A-40CB-BE3D-1BB75E4CE7DF}"/>
          </ac:spMkLst>
        </pc:spChg>
        <pc:spChg chg="del">
          <ac:chgData name="CAPOTE NOY, Roberto Mario" userId="00493373-f3c7-4a20-ad1a-1b901b156c55" providerId="ADAL" clId="{2C3A9BE7-5A00-4165-BC59-0A48B7EA6A3A}" dt="2021-08-15T09:22:48.403" v="4753" actId="478"/>
          <ac:spMkLst>
            <pc:docMk/>
            <pc:sldMk cId="2219539334" sldId="982"/>
            <ac:spMk id="3" creationId="{2F9F27CF-20F4-421E-85AF-B76669F4F819}"/>
          </ac:spMkLst>
        </pc:spChg>
      </pc:sldChg>
      <pc:sldChg chg="addSp delSp modSp new mod">
        <pc:chgData name="CAPOTE NOY, Roberto Mario" userId="00493373-f3c7-4a20-ad1a-1b901b156c55" providerId="ADAL" clId="{2C3A9BE7-5A00-4165-BC59-0A48B7EA6A3A}" dt="2021-08-15T09:53:40.365" v="5122" actId="6549"/>
        <pc:sldMkLst>
          <pc:docMk/>
          <pc:sldMk cId="2271481045" sldId="983"/>
        </pc:sldMkLst>
        <pc:spChg chg="del">
          <ac:chgData name="CAPOTE NOY, Roberto Mario" userId="00493373-f3c7-4a20-ad1a-1b901b156c55" providerId="ADAL" clId="{2C3A9BE7-5A00-4165-BC59-0A48B7EA6A3A}" dt="2021-08-15T09:33:17.762" v="4801" actId="478"/>
          <ac:spMkLst>
            <pc:docMk/>
            <pc:sldMk cId="2271481045" sldId="983"/>
            <ac:spMk id="2" creationId="{7AD0910A-FD0C-41C0-9EB0-5BBDEFF41813}"/>
          </ac:spMkLst>
        </pc:spChg>
        <pc:spChg chg="del">
          <ac:chgData name="CAPOTE NOY, Roberto Mario" userId="00493373-f3c7-4a20-ad1a-1b901b156c55" providerId="ADAL" clId="{2C3A9BE7-5A00-4165-BC59-0A48B7EA6A3A}" dt="2021-08-15T09:33:13.264" v="4800" actId="478"/>
          <ac:spMkLst>
            <pc:docMk/>
            <pc:sldMk cId="2271481045" sldId="983"/>
            <ac:spMk id="3" creationId="{FEDBAFD6-9A42-4FDC-AD48-19C6BBBBF94F}"/>
          </ac:spMkLst>
        </pc:spChg>
        <pc:spChg chg="add mod ord">
          <ac:chgData name="CAPOTE NOY, Roberto Mario" userId="00493373-f3c7-4a20-ad1a-1b901b156c55" providerId="ADAL" clId="{2C3A9BE7-5A00-4165-BC59-0A48B7EA6A3A}" dt="2021-08-15T09:53:17.059" v="5106" actId="6549"/>
          <ac:spMkLst>
            <pc:docMk/>
            <pc:sldMk cId="2271481045" sldId="983"/>
            <ac:spMk id="6" creationId="{8CA80CC5-5619-4F07-A1D5-52223ABA1254}"/>
          </ac:spMkLst>
        </pc:spChg>
        <pc:spChg chg="add mod">
          <ac:chgData name="CAPOTE NOY, Roberto Mario" userId="00493373-f3c7-4a20-ad1a-1b901b156c55" providerId="ADAL" clId="{2C3A9BE7-5A00-4165-BC59-0A48B7EA6A3A}" dt="2021-08-15T09:53:40.365" v="5122" actId="6549"/>
          <ac:spMkLst>
            <pc:docMk/>
            <pc:sldMk cId="2271481045" sldId="983"/>
            <ac:spMk id="9" creationId="{D0C697BF-DAEE-4CAB-9EEC-E60C8E6FD16C}"/>
          </ac:spMkLst>
        </pc:spChg>
        <pc:picChg chg="add del mod">
          <ac:chgData name="CAPOTE NOY, Roberto Mario" userId="00493373-f3c7-4a20-ad1a-1b901b156c55" providerId="ADAL" clId="{2C3A9BE7-5A00-4165-BC59-0A48B7EA6A3A}" dt="2021-08-15T09:37:14.782" v="4870" actId="478"/>
          <ac:picMkLst>
            <pc:docMk/>
            <pc:sldMk cId="2271481045" sldId="983"/>
            <ac:picMk id="5" creationId="{437FC0A0-4627-41A0-BDFB-769548DDCDA5}"/>
          </ac:picMkLst>
        </pc:picChg>
        <pc:picChg chg="add mod">
          <ac:chgData name="CAPOTE NOY, Roberto Mario" userId="00493373-f3c7-4a20-ad1a-1b901b156c55" providerId="ADAL" clId="{2C3A9BE7-5A00-4165-BC59-0A48B7EA6A3A}" dt="2021-08-15T09:37:32.127" v="4879" actId="1038"/>
          <ac:picMkLst>
            <pc:docMk/>
            <pc:sldMk cId="2271481045" sldId="983"/>
            <ac:picMk id="8" creationId="{50EDD8D1-03E2-41C0-8C57-56B4A582023C}"/>
          </ac:picMkLst>
        </pc:picChg>
      </pc:sldChg>
      <pc:sldChg chg="addSp delSp modSp add mod ord">
        <pc:chgData name="CAPOTE NOY, Roberto Mario" userId="00493373-f3c7-4a20-ad1a-1b901b156c55" providerId="ADAL" clId="{2C3A9BE7-5A00-4165-BC59-0A48B7EA6A3A}" dt="2021-08-15T09:59:10.795" v="5169" actId="20577"/>
        <pc:sldMkLst>
          <pc:docMk/>
          <pc:sldMk cId="1579709241" sldId="984"/>
        </pc:sldMkLst>
        <pc:spChg chg="mod">
          <ac:chgData name="CAPOTE NOY, Roberto Mario" userId="00493373-f3c7-4a20-ad1a-1b901b156c55" providerId="ADAL" clId="{2C3A9BE7-5A00-4165-BC59-0A48B7EA6A3A}" dt="2021-08-15T09:59:10.795" v="5169" actId="20577"/>
          <ac:spMkLst>
            <pc:docMk/>
            <pc:sldMk cId="1579709241" sldId="984"/>
            <ac:spMk id="6" creationId="{8CA80CC5-5619-4F07-A1D5-52223ABA1254}"/>
          </ac:spMkLst>
        </pc:spChg>
        <pc:spChg chg="mod">
          <ac:chgData name="CAPOTE NOY, Roberto Mario" userId="00493373-f3c7-4a20-ad1a-1b901b156c55" providerId="ADAL" clId="{2C3A9BE7-5A00-4165-BC59-0A48B7EA6A3A}" dt="2021-08-15T09:53:29.338" v="5118" actId="20577"/>
          <ac:spMkLst>
            <pc:docMk/>
            <pc:sldMk cId="1579709241" sldId="984"/>
            <ac:spMk id="9" creationId="{D0C697BF-DAEE-4CAB-9EEC-E60C8E6FD16C}"/>
          </ac:spMkLst>
        </pc:spChg>
        <pc:picChg chg="add mod ord">
          <ac:chgData name="CAPOTE NOY, Roberto Mario" userId="00493373-f3c7-4a20-ad1a-1b901b156c55" providerId="ADAL" clId="{2C3A9BE7-5A00-4165-BC59-0A48B7EA6A3A}" dt="2021-08-15T09:45:42.360" v="5014" actId="14100"/>
          <ac:picMkLst>
            <pc:docMk/>
            <pc:sldMk cId="1579709241" sldId="984"/>
            <ac:picMk id="3" creationId="{72AFCEC8-0FCD-4810-A8F3-CCC8D22945E2}"/>
          </ac:picMkLst>
        </pc:picChg>
        <pc:picChg chg="del">
          <ac:chgData name="CAPOTE NOY, Roberto Mario" userId="00493373-f3c7-4a20-ad1a-1b901b156c55" providerId="ADAL" clId="{2C3A9BE7-5A00-4165-BC59-0A48B7EA6A3A}" dt="2021-08-15T09:45:20.062" v="4989" actId="478"/>
          <ac:picMkLst>
            <pc:docMk/>
            <pc:sldMk cId="1579709241" sldId="984"/>
            <ac:picMk id="8" creationId="{50EDD8D1-03E2-41C0-8C57-56B4A582023C}"/>
          </ac:picMkLst>
        </pc:picChg>
      </pc:sldChg>
      <pc:sldChg chg="addSp delSp modSp add mod">
        <pc:chgData name="CAPOTE NOY, Roberto Mario" userId="00493373-f3c7-4a20-ad1a-1b901b156c55" providerId="ADAL" clId="{2C3A9BE7-5A00-4165-BC59-0A48B7EA6A3A}" dt="2021-08-15T09:59:05.092" v="5167" actId="20577"/>
        <pc:sldMkLst>
          <pc:docMk/>
          <pc:sldMk cId="2681337681" sldId="985"/>
        </pc:sldMkLst>
        <pc:spChg chg="mod">
          <ac:chgData name="CAPOTE NOY, Roberto Mario" userId="00493373-f3c7-4a20-ad1a-1b901b156c55" providerId="ADAL" clId="{2C3A9BE7-5A00-4165-BC59-0A48B7EA6A3A}" dt="2021-08-15T09:59:05.092" v="5167" actId="20577"/>
          <ac:spMkLst>
            <pc:docMk/>
            <pc:sldMk cId="2681337681" sldId="985"/>
            <ac:spMk id="6" creationId="{8CA80CC5-5619-4F07-A1D5-52223ABA1254}"/>
          </ac:spMkLst>
        </pc:spChg>
        <pc:spChg chg="mod">
          <ac:chgData name="CAPOTE NOY, Roberto Mario" userId="00493373-f3c7-4a20-ad1a-1b901b156c55" providerId="ADAL" clId="{2C3A9BE7-5A00-4165-BC59-0A48B7EA6A3A}" dt="2021-08-15T09:53:34.092" v="5119" actId="20577"/>
          <ac:spMkLst>
            <pc:docMk/>
            <pc:sldMk cId="2681337681" sldId="985"/>
            <ac:spMk id="9" creationId="{D0C697BF-DAEE-4CAB-9EEC-E60C8E6FD16C}"/>
          </ac:spMkLst>
        </pc:spChg>
        <pc:picChg chg="del">
          <ac:chgData name="CAPOTE NOY, Roberto Mario" userId="00493373-f3c7-4a20-ad1a-1b901b156c55" providerId="ADAL" clId="{2C3A9BE7-5A00-4165-BC59-0A48B7EA6A3A}" dt="2021-08-15T09:52:02.265" v="5037" actId="478"/>
          <ac:picMkLst>
            <pc:docMk/>
            <pc:sldMk cId="2681337681" sldId="985"/>
            <ac:picMk id="3" creationId="{72AFCEC8-0FCD-4810-A8F3-CCC8D22945E2}"/>
          </ac:picMkLst>
        </pc:picChg>
        <pc:picChg chg="add mod ord">
          <ac:chgData name="CAPOTE NOY, Roberto Mario" userId="00493373-f3c7-4a20-ad1a-1b901b156c55" providerId="ADAL" clId="{2C3A9BE7-5A00-4165-BC59-0A48B7EA6A3A}" dt="2021-08-15T09:52:23.104" v="5048" actId="167"/>
          <ac:picMkLst>
            <pc:docMk/>
            <pc:sldMk cId="2681337681" sldId="985"/>
            <ac:picMk id="4" creationId="{FA1F7786-FBFA-41E1-BF40-74F61C072C8A}"/>
          </ac:picMkLst>
        </pc:picChg>
      </pc:sldChg>
      <pc:sldChg chg="addSp delSp modSp add mod">
        <pc:chgData name="CAPOTE NOY, Roberto Mario" userId="00493373-f3c7-4a20-ad1a-1b901b156c55" providerId="ADAL" clId="{2C3A9BE7-5A00-4165-BC59-0A48B7EA6A3A}" dt="2021-08-15T09:58:45.638" v="5156" actId="1037"/>
        <pc:sldMkLst>
          <pc:docMk/>
          <pc:sldMk cId="1325517357" sldId="986"/>
        </pc:sldMkLst>
        <pc:spChg chg="mod">
          <ac:chgData name="CAPOTE NOY, Roberto Mario" userId="00493373-f3c7-4a20-ad1a-1b901b156c55" providerId="ADAL" clId="{2C3A9BE7-5A00-4165-BC59-0A48B7EA6A3A}" dt="2021-08-15T09:58:41.840" v="5155" actId="20577"/>
          <ac:spMkLst>
            <pc:docMk/>
            <pc:sldMk cId="1325517357" sldId="986"/>
            <ac:spMk id="9" creationId="{D0C697BF-DAEE-4CAB-9EEC-E60C8E6FD16C}"/>
          </ac:spMkLst>
        </pc:spChg>
        <pc:picChg chg="add mod ord">
          <ac:chgData name="CAPOTE NOY, Roberto Mario" userId="00493373-f3c7-4a20-ad1a-1b901b156c55" providerId="ADAL" clId="{2C3A9BE7-5A00-4165-BC59-0A48B7EA6A3A}" dt="2021-08-15T09:58:45.638" v="5156" actId="1037"/>
          <ac:picMkLst>
            <pc:docMk/>
            <pc:sldMk cId="1325517357" sldId="986"/>
            <ac:picMk id="3" creationId="{075DFA9C-DF28-4593-9782-034EC8CDC986}"/>
          </ac:picMkLst>
        </pc:picChg>
        <pc:picChg chg="del">
          <ac:chgData name="CAPOTE NOY, Roberto Mario" userId="00493373-f3c7-4a20-ad1a-1b901b156c55" providerId="ADAL" clId="{2C3A9BE7-5A00-4165-BC59-0A48B7EA6A3A}" dt="2021-08-15T09:58:23.191" v="5134" actId="478"/>
          <ac:picMkLst>
            <pc:docMk/>
            <pc:sldMk cId="1325517357" sldId="986"/>
            <ac:picMk id="4" creationId="{FA1F7786-FBFA-41E1-BF40-74F61C072C8A}"/>
          </ac:picMkLst>
        </pc:picChg>
      </pc:sldChg>
      <pc:sldChg chg="addSp delSp modSp add mod ord">
        <pc:chgData name="CAPOTE NOY, Roberto Mario" userId="00493373-f3c7-4a20-ad1a-1b901b156c55" providerId="ADAL" clId="{2C3A9BE7-5A00-4165-BC59-0A48B7EA6A3A}" dt="2021-08-15T11:16:08.666" v="6215" actId="1076"/>
        <pc:sldMkLst>
          <pc:docMk/>
          <pc:sldMk cId="1125453237" sldId="987"/>
        </pc:sldMkLst>
        <pc:spChg chg="mod">
          <ac:chgData name="CAPOTE NOY, Roberto Mario" userId="00493373-f3c7-4a20-ad1a-1b901b156c55" providerId="ADAL" clId="{2C3A9BE7-5A00-4165-BC59-0A48B7EA6A3A}" dt="2021-08-15T10:42:38.176" v="5633" actId="20577"/>
          <ac:spMkLst>
            <pc:docMk/>
            <pc:sldMk cId="1125453237" sldId="987"/>
            <ac:spMk id="6" creationId="{8CA80CC5-5619-4F07-A1D5-52223ABA1254}"/>
          </ac:spMkLst>
        </pc:spChg>
        <pc:spChg chg="add mod">
          <ac:chgData name="CAPOTE NOY, Roberto Mario" userId="00493373-f3c7-4a20-ad1a-1b901b156c55" providerId="ADAL" clId="{2C3A9BE7-5A00-4165-BC59-0A48B7EA6A3A}" dt="2021-08-15T11:16:08.666" v="6215" actId="1076"/>
          <ac:spMkLst>
            <pc:docMk/>
            <pc:sldMk cId="1125453237" sldId="987"/>
            <ac:spMk id="7" creationId="{C690843B-41EA-4AC7-9F6A-D6DF39A0EBC6}"/>
          </ac:spMkLst>
        </pc:spChg>
        <pc:spChg chg="mod">
          <ac:chgData name="CAPOTE NOY, Roberto Mario" userId="00493373-f3c7-4a20-ad1a-1b901b156c55" providerId="ADAL" clId="{2C3A9BE7-5A00-4165-BC59-0A48B7EA6A3A}" dt="2021-08-15T10:42:13.654" v="5615" actId="1076"/>
          <ac:spMkLst>
            <pc:docMk/>
            <pc:sldMk cId="1125453237" sldId="987"/>
            <ac:spMk id="9" creationId="{D0C697BF-DAEE-4CAB-9EEC-E60C8E6FD16C}"/>
          </ac:spMkLst>
        </pc:spChg>
        <pc:picChg chg="del mod">
          <ac:chgData name="CAPOTE NOY, Roberto Mario" userId="00493373-f3c7-4a20-ad1a-1b901b156c55" providerId="ADAL" clId="{2C3A9BE7-5A00-4165-BC59-0A48B7EA6A3A}" dt="2021-08-15T10:28:05.594" v="5292" actId="478"/>
          <ac:picMkLst>
            <pc:docMk/>
            <pc:sldMk cId="1125453237" sldId="987"/>
            <ac:picMk id="3" creationId="{72AFCEC8-0FCD-4810-A8F3-CCC8D22945E2}"/>
          </ac:picMkLst>
        </pc:picChg>
        <pc:picChg chg="add del mod ord">
          <ac:chgData name="CAPOTE NOY, Roberto Mario" userId="00493373-f3c7-4a20-ad1a-1b901b156c55" providerId="ADAL" clId="{2C3A9BE7-5A00-4165-BC59-0A48B7EA6A3A}" dt="2021-08-15T10:41:37.313" v="5588" actId="478"/>
          <ac:picMkLst>
            <pc:docMk/>
            <pc:sldMk cId="1125453237" sldId="987"/>
            <ac:picMk id="4" creationId="{9B8D003E-DE25-4861-982C-5BC5AE068C5A}"/>
          </ac:picMkLst>
        </pc:picChg>
        <pc:picChg chg="add mod ord">
          <ac:chgData name="CAPOTE NOY, Roberto Mario" userId="00493373-f3c7-4a20-ad1a-1b901b156c55" providerId="ADAL" clId="{2C3A9BE7-5A00-4165-BC59-0A48B7EA6A3A}" dt="2021-08-15T10:41:46.620" v="5592" actId="167"/>
          <ac:picMkLst>
            <pc:docMk/>
            <pc:sldMk cId="1125453237" sldId="987"/>
            <ac:picMk id="8" creationId="{CA67A034-54F0-432C-9FCF-34AF4390D95D}"/>
          </ac:picMkLst>
        </pc:picChg>
      </pc:sldChg>
      <pc:sldChg chg="addSp delSp modSp add mod ord">
        <pc:chgData name="CAPOTE NOY, Roberto Mario" userId="00493373-f3c7-4a20-ad1a-1b901b156c55" providerId="ADAL" clId="{2C3A9BE7-5A00-4165-BC59-0A48B7EA6A3A}" dt="2021-08-15T11:16:20.730" v="6224" actId="6549"/>
        <pc:sldMkLst>
          <pc:docMk/>
          <pc:sldMk cId="2407318870" sldId="988"/>
        </pc:sldMkLst>
        <pc:spChg chg="mod">
          <ac:chgData name="CAPOTE NOY, Roberto Mario" userId="00493373-f3c7-4a20-ad1a-1b901b156c55" providerId="ADAL" clId="{2C3A9BE7-5A00-4165-BC59-0A48B7EA6A3A}" dt="2021-08-15T10:35:18.860" v="5562" actId="20577"/>
          <ac:spMkLst>
            <pc:docMk/>
            <pc:sldMk cId="2407318870" sldId="988"/>
            <ac:spMk id="6" creationId="{8CA80CC5-5619-4F07-A1D5-52223ABA1254}"/>
          </ac:spMkLst>
        </pc:spChg>
        <pc:spChg chg="del">
          <ac:chgData name="CAPOTE NOY, Roberto Mario" userId="00493373-f3c7-4a20-ad1a-1b901b156c55" providerId="ADAL" clId="{2C3A9BE7-5A00-4165-BC59-0A48B7EA6A3A}" dt="2021-08-15T10:32:36.775" v="5359" actId="478"/>
          <ac:spMkLst>
            <pc:docMk/>
            <pc:sldMk cId="2407318870" sldId="988"/>
            <ac:spMk id="7" creationId="{C690843B-41EA-4AC7-9F6A-D6DF39A0EBC6}"/>
          </ac:spMkLst>
        </pc:spChg>
        <pc:spChg chg="add mod">
          <ac:chgData name="CAPOTE NOY, Roberto Mario" userId="00493373-f3c7-4a20-ad1a-1b901b156c55" providerId="ADAL" clId="{2C3A9BE7-5A00-4165-BC59-0A48B7EA6A3A}" dt="2021-08-15T10:34:38.188" v="5534" actId="1036"/>
          <ac:spMkLst>
            <pc:docMk/>
            <pc:sldMk cId="2407318870" sldId="988"/>
            <ac:spMk id="8" creationId="{D778C2FB-7A96-4E33-AC26-B0468D59D2C7}"/>
          </ac:spMkLst>
        </pc:spChg>
        <pc:spChg chg="mod">
          <ac:chgData name="CAPOTE NOY, Roberto Mario" userId="00493373-f3c7-4a20-ad1a-1b901b156c55" providerId="ADAL" clId="{2C3A9BE7-5A00-4165-BC59-0A48B7EA6A3A}" dt="2021-08-15T11:16:20.730" v="6224" actId="6549"/>
          <ac:spMkLst>
            <pc:docMk/>
            <pc:sldMk cId="2407318870" sldId="988"/>
            <ac:spMk id="9" creationId="{D0C697BF-DAEE-4CAB-9EEC-E60C8E6FD16C}"/>
          </ac:spMkLst>
        </pc:spChg>
        <pc:picChg chg="add mod ord">
          <ac:chgData name="CAPOTE NOY, Roberto Mario" userId="00493373-f3c7-4a20-ad1a-1b901b156c55" providerId="ADAL" clId="{2C3A9BE7-5A00-4165-BC59-0A48B7EA6A3A}" dt="2021-08-15T10:32:26.660" v="5351" actId="167"/>
          <ac:picMkLst>
            <pc:docMk/>
            <pc:sldMk cId="2407318870" sldId="988"/>
            <ac:picMk id="3" creationId="{931756EF-CD27-444B-AE18-112BFE640680}"/>
          </ac:picMkLst>
        </pc:picChg>
        <pc:picChg chg="del">
          <ac:chgData name="CAPOTE NOY, Roberto Mario" userId="00493373-f3c7-4a20-ad1a-1b901b156c55" providerId="ADAL" clId="{2C3A9BE7-5A00-4165-BC59-0A48B7EA6A3A}" dt="2021-08-15T10:32:04.775" v="5338" actId="478"/>
          <ac:picMkLst>
            <pc:docMk/>
            <pc:sldMk cId="2407318870" sldId="988"/>
            <ac:picMk id="4" creationId="{9B8D003E-DE25-4861-982C-5BC5AE068C5A}"/>
          </ac:picMkLst>
        </pc:picChg>
      </pc:sldChg>
      <pc:sldChg chg="addSp delSp modSp add mod ord">
        <pc:chgData name="CAPOTE NOY, Roberto Mario" userId="00493373-f3c7-4a20-ad1a-1b901b156c55" providerId="ADAL" clId="{2C3A9BE7-5A00-4165-BC59-0A48B7EA6A3A}" dt="2021-08-15T10:38:45.772" v="5586" actId="478"/>
        <pc:sldMkLst>
          <pc:docMk/>
          <pc:sldMk cId="150214489" sldId="989"/>
        </pc:sldMkLst>
        <pc:spChg chg="del mod">
          <ac:chgData name="CAPOTE NOY, Roberto Mario" userId="00493373-f3c7-4a20-ad1a-1b901b156c55" providerId="ADAL" clId="{2C3A9BE7-5A00-4165-BC59-0A48B7EA6A3A}" dt="2021-08-15T10:38:45.772" v="5586" actId="478"/>
          <ac:spMkLst>
            <pc:docMk/>
            <pc:sldMk cId="150214489" sldId="989"/>
            <ac:spMk id="8" creationId="{D778C2FB-7A96-4E33-AC26-B0468D59D2C7}"/>
          </ac:spMkLst>
        </pc:spChg>
        <pc:spChg chg="mod">
          <ac:chgData name="CAPOTE NOY, Roberto Mario" userId="00493373-f3c7-4a20-ad1a-1b901b156c55" providerId="ADAL" clId="{2C3A9BE7-5A00-4165-BC59-0A48B7EA6A3A}" dt="2021-08-15T10:38:42.081" v="5584" actId="6549"/>
          <ac:spMkLst>
            <pc:docMk/>
            <pc:sldMk cId="150214489" sldId="989"/>
            <ac:spMk id="9" creationId="{D0C697BF-DAEE-4CAB-9EEC-E60C8E6FD16C}"/>
          </ac:spMkLst>
        </pc:spChg>
        <pc:picChg chg="del">
          <ac:chgData name="CAPOTE NOY, Roberto Mario" userId="00493373-f3c7-4a20-ad1a-1b901b156c55" providerId="ADAL" clId="{2C3A9BE7-5A00-4165-BC59-0A48B7EA6A3A}" dt="2021-08-15T10:38:25.105" v="5568" actId="478"/>
          <ac:picMkLst>
            <pc:docMk/>
            <pc:sldMk cId="150214489" sldId="989"/>
            <ac:picMk id="3" creationId="{931756EF-CD27-444B-AE18-112BFE640680}"/>
          </ac:picMkLst>
        </pc:picChg>
        <pc:picChg chg="add mod ord">
          <ac:chgData name="CAPOTE NOY, Roberto Mario" userId="00493373-f3c7-4a20-ad1a-1b901b156c55" providerId="ADAL" clId="{2C3A9BE7-5A00-4165-BC59-0A48B7EA6A3A}" dt="2021-08-15T10:38:37.329" v="5579" actId="1038"/>
          <ac:picMkLst>
            <pc:docMk/>
            <pc:sldMk cId="150214489" sldId="989"/>
            <ac:picMk id="4" creationId="{EB1B77D4-F2FE-4E43-ACAA-534682CEE4B0}"/>
          </ac:picMkLst>
        </pc:picChg>
      </pc:sldChg>
      <pc:sldChg chg="add">
        <pc:chgData name="CAPOTE NOY, Roberto Mario" userId="00493373-f3c7-4a20-ad1a-1b901b156c55" providerId="ADAL" clId="{2C3A9BE7-5A00-4165-BC59-0A48B7EA6A3A}" dt="2021-08-15T10:41:34.129" v="5587" actId="2890"/>
        <pc:sldMkLst>
          <pc:docMk/>
          <pc:sldMk cId="1135212351" sldId="990"/>
        </pc:sldMkLst>
      </pc:sldChg>
    </pc:docChg>
  </pc:docChgLst>
  <pc:docChgLst>
    <pc:chgData name="CAPOTE NOY, Roberto Mario" userId="00493373-f3c7-4a20-ad1a-1b901b156c55" providerId="ADAL" clId="{3CFF895A-5FF3-4614-BF00-D90A828AA5B1}"/>
    <pc:docChg chg="undo custSel addSld delSld modSld sldOrd modMainMaster">
      <pc:chgData name="CAPOTE NOY, Roberto Mario" userId="00493373-f3c7-4a20-ad1a-1b901b156c55" providerId="ADAL" clId="{3CFF895A-5FF3-4614-BF00-D90A828AA5B1}" dt="2021-08-15T00:22:24.604" v="5519" actId="21"/>
      <pc:docMkLst>
        <pc:docMk/>
      </pc:docMkLst>
      <pc:sldChg chg="modSp add mod">
        <pc:chgData name="CAPOTE NOY, Roberto Mario" userId="00493373-f3c7-4a20-ad1a-1b901b156c55" providerId="ADAL" clId="{3CFF895A-5FF3-4614-BF00-D90A828AA5B1}" dt="2021-08-14T22:53:43.374" v="1663" actId="1038"/>
        <pc:sldMkLst>
          <pc:docMk/>
          <pc:sldMk cId="3681362828" sldId="257"/>
        </pc:sldMkLst>
        <pc:spChg chg="mod">
          <ac:chgData name="CAPOTE NOY, Roberto Mario" userId="00493373-f3c7-4a20-ad1a-1b901b156c55" providerId="ADAL" clId="{3CFF895A-5FF3-4614-BF00-D90A828AA5B1}" dt="2021-08-14T22:48:30.773" v="1548"/>
          <ac:spMkLst>
            <pc:docMk/>
            <pc:sldMk cId="3681362828" sldId="257"/>
            <ac:spMk id="4" creationId="{44D153C9-B6EC-5440-87A3-9DCF9B76E78F}"/>
          </ac:spMkLst>
        </pc:spChg>
        <pc:spChg chg="mod">
          <ac:chgData name="CAPOTE NOY, Roberto Mario" userId="00493373-f3c7-4a20-ad1a-1b901b156c55" providerId="ADAL" clId="{3CFF895A-5FF3-4614-BF00-D90A828AA5B1}" dt="2021-08-14T22:53:28.278" v="1645" actId="1036"/>
          <ac:spMkLst>
            <pc:docMk/>
            <pc:sldMk cId="3681362828" sldId="257"/>
            <ac:spMk id="9" creationId="{D7DDACD1-0C5A-6342-92B3-1228AEAB03B6}"/>
          </ac:spMkLst>
        </pc:spChg>
        <pc:spChg chg="mod">
          <ac:chgData name="CAPOTE NOY, Roberto Mario" userId="00493373-f3c7-4a20-ad1a-1b901b156c55" providerId="ADAL" clId="{3CFF895A-5FF3-4614-BF00-D90A828AA5B1}" dt="2021-08-14T22:53:43.374" v="1663" actId="1038"/>
          <ac:spMkLst>
            <pc:docMk/>
            <pc:sldMk cId="3681362828" sldId="257"/>
            <ac:spMk id="12" creationId="{FF665BC7-0457-A64F-87CA-25C2C93B71CD}"/>
          </ac:spMkLst>
        </pc:spChg>
        <pc:spChg chg="mod">
          <ac:chgData name="CAPOTE NOY, Roberto Mario" userId="00493373-f3c7-4a20-ad1a-1b901b156c55" providerId="ADAL" clId="{3CFF895A-5FF3-4614-BF00-D90A828AA5B1}" dt="2021-08-14T22:53:35.478" v="1653" actId="1036"/>
          <ac:spMkLst>
            <pc:docMk/>
            <pc:sldMk cId="3681362828" sldId="257"/>
            <ac:spMk id="13" creationId="{BBD31CAE-D065-A941-ACFA-4DF01CF76FFA}"/>
          </ac:spMkLst>
        </pc:spChg>
        <pc:picChg chg="mod">
          <ac:chgData name="CAPOTE NOY, Roberto Mario" userId="00493373-f3c7-4a20-ad1a-1b901b156c55" providerId="ADAL" clId="{3CFF895A-5FF3-4614-BF00-D90A828AA5B1}" dt="2021-08-14T22:53:43.374" v="1663" actId="1038"/>
          <ac:picMkLst>
            <pc:docMk/>
            <pc:sldMk cId="3681362828" sldId="257"/>
            <ac:picMk id="11" creationId="{67CC47B8-D3FD-2B48-9B17-FB65D1C0629D}"/>
          </ac:picMkLst>
        </pc:picChg>
        <pc:picChg chg="mod">
          <ac:chgData name="CAPOTE NOY, Roberto Mario" userId="00493373-f3c7-4a20-ad1a-1b901b156c55" providerId="ADAL" clId="{3CFF895A-5FF3-4614-BF00-D90A828AA5B1}" dt="2021-08-14T22:53:43.374" v="1663" actId="1038"/>
          <ac:picMkLst>
            <pc:docMk/>
            <pc:sldMk cId="3681362828" sldId="257"/>
            <ac:picMk id="14" creationId="{22EF9B7A-0763-B547-9887-CAD6DA3C7FAC}"/>
          </ac:picMkLst>
        </pc:picChg>
      </pc:sldChg>
      <pc:sldChg chg="modSp add mod">
        <pc:chgData name="CAPOTE NOY, Roberto Mario" userId="00493373-f3c7-4a20-ad1a-1b901b156c55" providerId="ADAL" clId="{3CFF895A-5FF3-4614-BF00-D90A828AA5B1}" dt="2021-08-14T22:52:43.648" v="1623" actId="6549"/>
        <pc:sldMkLst>
          <pc:docMk/>
          <pc:sldMk cId="0" sldId="261"/>
        </pc:sldMkLst>
        <pc:spChg chg="mod">
          <ac:chgData name="CAPOTE NOY, Roberto Mario" userId="00493373-f3c7-4a20-ad1a-1b901b156c55" providerId="ADAL" clId="{3CFF895A-5FF3-4614-BF00-D90A828AA5B1}" dt="2021-08-14T22:52:31.264" v="1620" actId="1036"/>
          <ac:spMkLst>
            <pc:docMk/>
            <pc:sldMk cId="0" sldId="261"/>
            <ac:spMk id="136" creationId="{00000000-0000-0000-0000-000000000000}"/>
          </ac:spMkLst>
        </pc:spChg>
        <pc:spChg chg="mod">
          <ac:chgData name="CAPOTE NOY, Roberto Mario" userId="00493373-f3c7-4a20-ad1a-1b901b156c55" providerId="ADAL" clId="{3CFF895A-5FF3-4614-BF00-D90A828AA5B1}" dt="2021-08-14T22:52:43.648" v="1623" actId="6549"/>
          <ac:spMkLst>
            <pc:docMk/>
            <pc:sldMk cId="0" sldId="261"/>
            <ac:spMk id="137" creationId="{00000000-0000-0000-0000-000000000000}"/>
          </ac:spMkLst>
        </pc:spChg>
        <pc:graphicFrameChg chg="mod">
          <ac:chgData name="CAPOTE NOY, Roberto Mario" userId="00493373-f3c7-4a20-ad1a-1b901b156c55" providerId="ADAL" clId="{3CFF895A-5FF3-4614-BF00-D90A828AA5B1}" dt="2021-08-14T22:49:55.149" v="1578"/>
          <ac:graphicFrameMkLst>
            <pc:docMk/>
            <pc:sldMk cId="0" sldId="261"/>
            <ac:graphicFrameMk id="138" creationId="{00000000-0000-0000-0000-000000000000}"/>
          </ac:graphicFrameMkLst>
        </pc:graphicFrameChg>
      </pc:sldChg>
      <pc:sldChg chg="modSp add mod">
        <pc:chgData name="CAPOTE NOY, Roberto Mario" userId="00493373-f3c7-4a20-ad1a-1b901b156c55" providerId="ADAL" clId="{3CFF895A-5FF3-4614-BF00-D90A828AA5B1}" dt="2021-08-14T23:28:50.322" v="3527" actId="1076"/>
        <pc:sldMkLst>
          <pc:docMk/>
          <pc:sldMk cId="2542721672" sldId="262"/>
        </pc:sldMkLst>
        <pc:spChg chg="mod">
          <ac:chgData name="CAPOTE NOY, Roberto Mario" userId="00493373-f3c7-4a20-ad1a-1b901b156c55" providerId="ADAL" clId="{3CFF895A-5FF3-4614-BF00-D90A828AA5B1}" dt="2021-08-14T22:53:15.872" v="1627" actId="14100"/>
          <ac:spMkLst>
            <pc:docMk/>
            <pc:sldMk cId="2542721672" sldId="262"/>
            <ac:spMk id="2" creationId="{FB6AD71C-9BC5-F14B-8846-978426D88ECB}"/>
          </ac:spMkLst>
        </pc:spChg>
        <pc:spChg chg="mod">
          <ac:chgData name="CAPOTE NOY, Roberto Mario" userId="00493373-f3c7-4a20-ad1a-1b901b156c55" providerId="ADAL" clId="{3CFF895A-5FF3-4614-BF00-D90A828AA5B1}" dt="2021-08-14T22:48:30.773" v="1548"/>
          <ac:spMkLst>
            <pc:docMk/>
            <pc:sldMk cId="2542721672" sldId="262"/>
            <ac:spMk id="4" creationId="{7162B867-43E1-A040-8564-2A49562C3A60}"/>
          </ac:spMkLst>
        </pc:spChg>
        <pc:spChg chg="mod">
          <ac:chgData name="CAPOTE NOY, Roberto Mario" userId="00493373-f3c7-4a20-ad1a-1b901b156c55" providerId="ADAL" clId="{3CFF895A-5FF3-4614-BF00-D90A828AA5B1}" dt="2021-08-14T23:28:19.281" v="3523" actId="1035"/>
          <ac:spMkLst>
            <pc:docMk/>
            <pc:sldMk cId="2542721672" sldId="262"/>
            <ac:spMk id="6" creationId="{E89774EE-3F7C-2044-B098-70873694F6CF}"/>
          </ac:spMkLst>
        </pc:spChg>
        <pc:spChg chg="mod">
          <ac:chgData name="CAPOTE NOY, Roberto Mario" userId="00493373-f3c7-4a20-ad1a-1b901b156c55" providerId="ADAL" clId="{3CFF895A-5FF3-4614-BF00-D90A828AA5B1}" dt="2021-08-14T23:28:36.843" v="3525" actId="1076"/>
          <ac:spMkLst>
            <pc:docMk/>
            <pc:sldMk cId="2542721672" sldId="262"/>
            <ac:spMk id="11" creationId="{C010FD1A-DA45-E146-A557-6D22E4C2B2A6}"/>
          </ac:spMkLst>
        </pc:spChg>
        <pc:spChg chg="mod">
          <ac:chgData name="CAPOTE NOY, Roberto Mario" userId="00493373-f3c7-4a20-ad1a-1b901b156c55" providerId="ADAL" clId="{3CFF895A-5FF3-4614-BF00-D90A828AA5B1}" dt="2021-08-14T23:28:50.322" v="3527" actId="1076"/>
          <ac:spMkLst>
            <pc:docMk/>
            <pc:sldMk cId="2542721672" sldId="262"/>
            <ac:spMk id="12" creationId="{026EF14A-5035-354A-911B-FD105C5CB7AC}"/>
          </ac:spMkLst>
        </pc:spChg>
        <pc:spChg chg="mod">
          <ac:chgData name="CAPOTE NOY, Roberto Mario" userId="00493373-f3c7-4a20-ad1a-1b901b156c55" providerId="ADAL" clId="{3CFF895A-5FF3-4614-BF00-D90A828AA5B1}" dt="2021-08-14T23:28:41.563" v="3526" actId="1076"/>
          <ac:spMkLst>
            <pc:docMk/>
            <pc:sldMk cId="2542721672" sldId="262"/>
            <ac:spMk id="13" creationId="{98A40341-F18B-C647-BDCA-7AAF48DCA3B5}"/>
          </ac:spMkLst>
        </pc:spChg>
        <pc:picChg chg="mod">
          <ac:chgData name="CAPOTE NOY, Roberto Mario" userId="00493373-f3c7-4a20-ad1a-1b901b156c55" providerId="ADAL" clId="{3CFF895A-5FF3-4614-BF00-D90A828AA5B1}" dt="2021-08-14T23:28:06.048" v="3518" actId="1037"/>
          <ac:picMkLst>
            <pc:docMk/>
            <pc:sldMk cId="2542721672" sldId="262"/>
            <ac:picMk id="5" creationId="{5FF09770-9887-F044-9942-B4655857CE74}"/>
          </ac:picMkLst>
        </pc:picChg>
        <pc:picChg chg="mod">
          <ac:chgData name="CAPOTE NOY, Roberto Mario" userId="00493373-f3c7-4a20-ad1a-1b901b156c55" providerId="ADAL" clId="{3CFF895A-5FF3-4614-BF00-D90A828AA5B1}" dt="2021-08-14T23:28:06.048" v="3518" actId="1037"/>
          <ac:picMkLst>
            <pc:docMk/>
            <pc:sldMk cId="2542721672" sldId="262"/>
            <ac:picMk id="7" creationId="{E7CA1ED1-74A9-3640-B351-A78FC8CCF798}"/>
          </ac:picMkLst>
        </pc:picChg>
        <pc:picChg chg="mod">
          <ac:chgData name="CAPOTE NOY, Roberto Mario" userId="00493373-f3c7-4a20-ad1a-1b901b156c55" providerId="ADAL" clId="{3CFF895A-5FF3-4614-BF00-D90A828AA5B1}" dt="2021-08-14T23:28:06.048" v="3518" actId="1037"/>
          <ac:picMkLst>
            <pc:docMk/>
            <pc:sldMk cId="2542721672" sldId="262"/>
            <ac:picMk id="8" creationId="{8AC23282-CF73-3F4D-BD8D-A89B2CD4790F}"/>
          </ac:picMkLst>
        </pc:picChg>
        <pc:picChg chg="mod">
          <ac:chgData name="CAPOTE NOY, Roberto Mario" userId="00493373-f3c7-4a20-ad1a-1b901b156c55" providerId="ADAL" clId="{3CFF895A-5FF3-4614-BF00-D90A828AA5B1}" dt="2021-08-14T23:28:06.048" v="3518" actId="1037"/>
          <ac:picMkLst>
            <pc:docMk/>
            <pc:sldMk cId="2542721672" sldId="262"/>
            <ac:picMk id="9" creationId="{8079A11E-A24C-0C44-B8C4-1A38F4561833}"/>
          </ac:picMkLst>
        </pc:picChg>
        <pc:picChg chg="mod">
          <ac:chgData name="CAPOTE NOY, Roberto Mario" userId="00493373-f3c7-4a20-ad1a-1b901b156c55" providerId="ADAL" clId="{3CFF895A-5FF3-4614-BF00-D90A828AA5B1}" dt="2021-08-14T23:28:06.048" v="3518" actId="1037"/>
          <ac:picMkLst>
            <pc:docMk/>
            <pc:sldMk cId="2542721672" sldId="262"/>
            <ac:picMk id="10" creationId="{E1419FEB-CA0C-254E-A369-E733B85A36F8}"/>
          </ac:picMkLst>
        </pc:picChg>
        <pc:picChg chg="mod">
          <ac:chgData name="CAPOTE NOY, Roberto Mario" userId="00493373-f3c7-4a20-ad1a-1b901b156c55" providerId="ADAL" clId="{3CFF895A-5FF3-4614-BF00-D90A828AA5B1}" dt="2021-08-14T23:28:06.048" v="3518" actId="1037"/>
          <ac:picMkLst>
            <pc:docMk/>
            <pc:sldMk cId="2542721672" sldId="262"/>
            <ac:picMk id="14" creationId="{FECF601F-35B8-EF4A-B5BB-C4C1FB7D6359}"/>
          </ac:picMkLst>
        </pc:picChg>
        <pc:picChg chg="mod">
          <ac:chgData name="CAPOTE NOY, Roberto Mario" userId="00493373-f3c7-4a20-ad1a-1b901b156c55" providerId="ADAL" clId="{3CFF895A-5FF3-4614-BF00-D90A828AA5B1}" dt="2021-08-14T23:28:06.048" v="3518" actId="1037"/>
          <ac:picMkLst>
            <pc:docMk/>
            <pc:sldMk cId="2542721672" sldId="262"/>
            <ac:picMk id="15" creationId="{35D560A4-0E97-8344-B80E-D39FB196CC36}"/>
          </ac:picMkLst>
        </pc:picChg>
      </pc:sldChg>
      <pc:sldChg chg="del">
        <pc:chgData name="CAPOTE NOY, Roberto Mario" userId="00493373-f3c7-4a20-ad1a-1b901b156c55" providerId="ADAL" clId="{3CFF895A-5FF3-4614-BF00-D90A828AA5B1}" dt="2021-08-14T23:29:19.823" v="3530" actId="47"/>
        <pc:sldMkLst>
          <pc:docMk/>
          <pc:sldMk cId="850642458" sldId="269"/>
        </pc:sldMkLst>
      </pc:sldChg>
      <pc:sldChg chg="del">
        <pc:chgData name="CAPOTE NOY, Roberto Mario" userId="00493373-f3c7-4a20-ad1a-1b901b156c55" providerId="ADAL" clId="{3CFF895A-5FF3-4614-BF00-D90A828AA5B1}" dt="2021-08-14T22:40:21.650" v="1445" actId="47"/>
        <pc:sldMkLst>
          <pc:docMk/>
          <pc:sldMk cId="3853582675" sldId="274"/>
        </pc:sldMkLst>
      </pc:sldChg>
      <pc:sldChg chg="del">
        <pc:chgData name="CAPOTE NOY, Roberto Mario" userId="00493373-f3c7-4a20-ad1a-1b901b156c55" providerId="ADAL" clId="{3CFF895A-5FF3-4614-BF00-D90A828AA5B1}" dt="2021-08-14T22:40:18.468" v="1444" actId="47"/>
        <pc:sldMkLst>
          <pc:docMk/>
          <pc:sldMk cId="758085928" sldId="275"/>
        </pc:sldMkLst>
      </pc:sldChg>
      <pc:sldChg chg="add del ord">
        <pc:chgData name="CAPOTE NOY, Roberto Mario" userId="00493373-f3c7-4a20-ad1a-1b901b156c55" providerId="ADAL" clId="{3CFF895A-5FF3-4614-BF00-D90A828AA5B1}" dt="2021-08-14T23:05:55.018" v="2772"/>
        <pc:sldMkLst>
          <pc:docMk/>
          <pc:sldMk cId="1418832904" sldId="302"/>
        </pc:sldMkLst>
      </pc:sldChg>
      <pc:sldChg chg="modSp del mod ord">
        <pc:chgData name="CAPOTE NOY, Roberto Mario" userId="00493373-f3c7-4a20-ad1a-1b901b156c55" providerId="ADAL" clId="{3CFF895A-5FF3-4614-BF00-D90A828AA5B1}" dt="2021-08-14T23:20:17.511" v="3026" actId="47"/>
        <pc:sldMkLst>
          <pc:docMk/>
          <pc:sldMk cId="3640373641" sldId="303"/>
        </pc:sldMkLst>
        <pc:spChg chg="mod">
          <ac:chgData name="CAPOTE NOY, Roberto Mario" userId="00493373-f3c7-4a20-ad1a-1b901b156c55" providerId="ADAL" clId="{3CFF895A-5FF3-4614-BF00-D90A828AA5B1}" dt="2021-08-14T22:43:18.532" v="1519" actId="21"/>
          <ac:spMkLst>
            <pc:docMk/>
            <pc:sldMk cId="3640373641" sldId="303"/>
            <ac:spMk id="3" creationId="{5F75BB3D-6320-418A-8D1C-AC73472B4375}"/>
          </ac:spMkLst>
        </pc:spChg>
      </pc:sldChg>
      <pc:sldChg chg="addSp delSp modSp add mod">
        <pc:chgData name="CAPOTE NOY, Roberto Mario" userId="00493373-f3c7-4a20-ad1a-1b901b156c55" providerId="ADAL" clId="{3CFF895A-5FF3-4614-BF00-D90A828AA5B1}" dt="2021-08-15T00:20:06.353" v="5425" actId="207"/>
        <pc:sldMkLst>
          <pc:docMk/>
          <pc:sldMk cId="1130595279" sldId="847"/>
        </pc:sldMkLst>
        <pc:spChg chg="mod">
          <ac:chgData name="CAPOTE NOY, Roberto Mario" userId="00493373-f3c7-4a20-ad1a-1b901b156c55" providerId="ADAL" clId="{3CFF895A-5FF3-4614-BF00-D90A828AA5B1}" dt="2021-08-15T00:17:54.423" v="5311" actId="1035"/>
          <ac:spMkLst>
            <pc:docMk/>
            <pc:sldMk cId="1130595279" sldId="847"/>
            <ac:spMk id="4" creationId="{012D7C34-7E7B-48E1-8941-5F2B8BEB2848}"/>
          </ac:spMkLst>
        </pc:spChg>
        <pc:spChg chg="mod">
          <ac:chgData name="CAPOTE NOY, Roberto Mario" userId="00493373-f3c7-4a20-ad1a-1b901b156c55" providerId="ADAL" clId="{3CFF895A-5FF3-4614-BF00-D90A828AA5B1}" dt="2021-08-14T23:19:52.941" v="3025" actId="1036"/>
          <ac:spMkLst>
            <pc:docMk/>
            <pc:sldMk cId="1130595279" sldId="847"/>
            <ac:spMk id="5" creationId="{052A6E20-CCCE-4E0F-AFEE-FD31D0B94654}"/>
          </ac:spMkLst>
        </pc:spChg>
        <pc:spChg chg="mod">
          <ac:chgData name="CAPOTE NOY, Roberto Mario" userId="00493373-f3c7-4a20-ad1a-1b901b156c55" providerId="ADAL" clId="{3CFF895A-5FF3-4614-BF00-D90A828AA5B1}" dt="2021-08-15T00:17:54.423" v="5311" actId="1035"/>
          <ac:spMkLst>
            <pc:docMk/>
            <pc:sldMk cId="1130595279" sldId="847"/>
            <ac:spMk id="20" creationId="{7EFA7FCE-D06C-40F6-A307-177F0AF33C67}"/>
          </ac:spMkLst>
        </pc:spChg>
        <pc:spChg chg="del">
          <ac:chgData name="CAPOTE NOY, Roberto Mario" userId="00493373-f3c7-4a20-ad1a-1b901b156c55" providerId="ADAL" clId="{3CFF895A-5FF3-4614-BF00-D90A828AA5B1}" dt="2021-08-14T23:18:10.044" v="3002" actId="478"/>
          <ac:spMkLst>
            <pc:docMk/>
            <pc:sldMk cId="1130595279" sldId="847"/>
            <ac:spMk id="21" creationId="{AD5A256C-E0AC-47BB-B6BA-77CB221CDDFC}"/>
          </ac:spMkLst>
        </pc:spChg>
        <pc:spChg chg="mod">
          <ac:chgData name="CAPOTE NOY, Roberto Mario" userId="00493373-f3c7-4a20-ad1a-1b901b156c55" providerId="ADAL" clId="{3CFF895A-5FF3-4614-BF00-D90A828AA5B1}" dt="2021-08-15T00:17:54.423" v="5311" actId="1035"/>
          <ac:spMkLst>
            <pc:docMk/>
            <pc:sldMk cId="1130595279" sldId="847"/>
            <ac:spMk id="22" creationId="{7D3E0BC4-10AA-4CDE-A30B-3EB290690C37}"/>
          </ac:spMkLst>
        </pc:spChg>
        <pc:spChg chg="add mod">
          <ac:chgData name="CAPOTE NOY, Roberto Mario" userId="00493373-f3c7-4a20-ad1a-1b901b156c55" providerId="ADAL" clId="{3CFF895A-5FF3-4614-BF00-D90A828AA5B1}" dt="2021-08-15T00:17:54.423" v="5311" actId="1035"/>
          <ac:spMkLst>
            <pc:docMk/>
            <pc:sldMk cId="1130595279" sldId="847"/>
            <ac:spMk id="24" creationId="{E394B203-D96F-428E-8E88-C0431152F950}"/>
          </ac:spMkLst>
        </pc:spChg>
        <pc:spChg chg="mod">
          <ac:chgData name="CAPOTE NOY, Roberto Mario" userId="00493373-f3c7-4a20-ad1a-1b901b156c55" providerId="ADAL" clId="{3CFF895A-5FF3-4614-BF00-D90A828AA5B1}" dt="2021-08-14T23:16:19.147" v="2967" actId="1037"/>
          <ac:spMkLst>
            <pc:docMk/>
            <pc:sldMk cId="1130595279" sldId="847"/>
            <ac:spMk id="25" creationId="{675CF715-126C-4FCF-8B9B-23A1BD903EEA}"/>
          </ac:spMkLst>
        </pc:spChg>
        <pc:spChg chg="add mod">
          <ac:chgData name="CAPOTE NOY, Roberto Mario" userId="00493373-f3c7-4a20-ad1a-1b901b156c55" providerId="ADAL" clId="{3CFF895A-5FF3-4614-BF00-D90A828AA5B1}" dt="2021-08-15T00:20:06.353" v="5425" actId="207"/>
          <ac:spMkLst>
            <pc:docMk/>
            <pc:sldMk cId="1130595279" sldId="847"/>
            <ac:spMk id="27" creationId="{058AD4E7-5DAC-4822-91F6-EB8B6448D4DB}"/>
          </ac:spMkLst>
        </pc:spChg>
        <pc:picChg chg="mod">
          <ac:chgData name="CAPOTE NOY, Roberto Mario" userId="00493373-f3c7-4a20-ad1a-1b901b156c55" providerId="ADAL" clId="{3CFF895A-5FF3-4614-BF00-D90A828AA5B1}" dt="2021-08-15T00:17:54.423" v="5311" actId="1035"/>
          <ac:picMkLst>
            <pc:docMk/>
            <pc:sldMk cId="1130595279" sldId="847"/>
            <ac:picMk id="2" creationId="{D69DD38D-C10B-47F7-B6B8-3DBC0602AF01}"/>
          </ac:picMkLst>
        </pc:picChg>
        <pc:picChg chg="mod">
          <ac:chgData name="CAPOTE NOY, Roberto Mario" userId="00493373-f3c7-4a20-ad1a-1b901b156c55" providerId="ADAL" clId="{3CFF895A-5FF3-4614-BF00-D90A828AA5B1}" dt="2021-08-15T00:13:21.161" v="5290" actId="1035"/>
          <ac:picMkLst>
            <pc:docMk/>
            <pc:sldMk cId="1130595279" sldId="847"/>
            <ac:picMk id="3" creationId="{2DCB79FC-3B9D-49CE-ADD0-88F01599B55C}"/>
          </ac:picMkLst>
        </pc:picChg>
        <pc:picChg chg="add del mod">
          <ac:chgData name="CAPOTE NOY, Roberto Mario" userId="00493373-f3c7-4a20-ad1a-1b901b156c55" providerId="ADAL" clId="{3CFF895A-5FF3-4614-BF00-D90A828AA5B1}" dt="2021-08-15T00:13:25.317" v="5292" actId="21"/>
          <ac:picMkLst>
            <pc:docMk/>
            <pc:sldMk cId="1130595279" sldId="847"/>
            <ac:picMk id="21" creationId="{9B93A456-1BCA-48DC-BEF1-69C3979A7A01}"/>
          </ac:picMkLst>
        </pc:picChg>
        <pc:cxnChg chg="mod">
          <ac:chgData name="CAPOTE NOY, Roberto Mario" userId="00493373-f3c7-4a20-ad1a-1b901b156c55" providerId="ADAL" clId="{3CFF895A-5FF3-4614-BF00-D90A828AA5B1}" dt="2021-08-15T00:17:54.423" v="5311" actId="1035"/>
          <ac:cxnSpMkLst>
            <pc:docMk/>
            <pc:sldMk cId="1130595279" sldId="847"/>
            <ac:cxnSpMk id="7" creationId="{EE2067A1-FA56-45E8-88EA-1857AF9FBA8B}"/>
          </ac:cxnSpMkLst>
        </pc:cxnChg>
        <pc:cxnChg chg="mod">
          <ac:chgData name="CAPOTE NOY, Roberto Mario" userId="00493373-f3c7-4a20-ad1a-1b901b156c55" providerId="ADAL" clId="{3CFF895A-5FF3-4614-BF00-D90A828AA5B1}" dt="2021-08-15T00:17:54.423" v="5311" actId="1035"/>
          <ac:cxnSpMkLst>
            <pc:docMk/>
            <pc:sldMk cId="1130595279" sldId="847"/>
            <ac:cxnSpMk id="14" creationId="{31CC892C-0A4B-4063-AA65-F8B470B973F8}"/>
          </ac:cxnSpMkLst>
        </pc:cxnChg>
        <pc:cxnChg chg="mod">
          <ac:chgData name="CAPOTE NOY, Roberto Mario" userId="00493373-f3c7-4a20-ad1a-1b901b156c55" providerId="ADAL" clId="{3CFF895A-5FF3-4614-BF00-D90A828AA5B1}" dt="2021-08-15T00:17:54.423" v="5311" actId="1035"/>
          <ac:cxnSpMkLst>
            <pc:docMk/>
            <pc:sldMk cId="1130595279" sldId="847"/>
            <ac:cxnSpMk id="16" creationId="{D6D5BF7E-A709-4D8D-8985-68013319CEBF}"/>
          </ac:cxnSpMkLst>
        </pc:cxnChg>
        <pc:cxnChg chg="mod">
          <ac:chgData name="CAPOTE NOY, Roberto Mario" userId="00493373-f3c7-4a20-ad1a-1b901b156c55" providerId="ADAL" clId="{3CFF895A-5FF3-4614-BF00-D90A828AA5B1}" dt="2021-08-15T00:17:54.423" v="5311" actId="1035"/>
          <ac:cxnSpMkLst>
            <pc:docMk/>
            <pc:sldMk cId="1130595279" sldId="847"/>
            <ac:cxnSpMk id="18" creationId="{DCE7850B-E4A0-4ECA-9814-2E09E0FF25D8}"/>
          </ac:cxnSpMkLst>
        </pc:cxnChg>
        <pc:cxnChg chg="del mod">
          <ac:chgData name="CAPOTE NOY, Roberto Mario" userId="00493373-f3c7-4a20-ad1a-1b901b156c55" providerId="ADAL" clId="{3CFF895A-5FF3-4614-BF00-D90A828AA5B1}" dt="2021-08-15T00:17:35.694" v="5305" actId="478"/>
          <ac:cxnSpMkLst>
            <pc:docMk/>
            <pc:sldMk cId="1130595279" sldId="847"/>
            <ac:cxnSpMk id="19" creationId="{2F65B06B-8B0E-4D83-AF81-D0F29764E3F7}"/>
          </ac:cxnSpMkLst>
        </pc:cxnChg>
        <pc:cxnChg chg="mod">
          <ac:chgData name="CAPOTE NOY, Roberto Mario" userId="00493373-f3c7-4a20-ad1a-1b901b156c55" providerId="ADAL" clId="{3CFF895A-5FF3-4614-BF00-D90A828AA5B1}" dt="2021-08-14T23:16:19.147" v="2967" actId="1037"/>
          <ac:cxnSpMkLst>
            <pc:docMk/>
            <pc:sldMk cId="1130595279" sldId="847"/>
            <ac:cxnSpMk id="23" creationId="{02C59561-1271-4D6E-88A2-1AE696D2A842}"/>
          </ac:cxnSpMkLst>
        </pc:cxnChg>
        <pc:cxnChg chg="del mod">
          <ac:chgData name="CAPOTE NOY, Roberto Mario" userId="00493373-f3c7-4a20-ad1a-1b901b156c55" providerId="ADAL" clId="{3CFF895A-5FF3-4614-BF00-D90A828AA5B1}" dt="2021-08-15T00:17:35.694" v="5305" actId="478"/>
          <ac:cxnSpMkLst>
            <pc:docMk/>
            <pc:sldMk cId="1130595279" sldId="847"/>
            <ac:cxnSpMk id="26" creationId="{FB87BB0C-A95F-4EFC-9B52-5462DB2AA9B6}"/>
          </ac:cxnSpMkLst>
        </pc:cxnChg>
      </pc:sldChg>
      <pc:sldChg chg="addSp modSp add del mod ord">
        <pc:chgData name="CAPOTE NOY, Roberto Mario" userId="00493373-f3c7-4a20-ad1a-1b901b156c55" providerId="ADAL" clId="{3CFF895A-5FF3-4614-BF00-D90A828AA5B1}" dt="2021-08-14T23:23:37.727" v="3331" actId="47"/>
        <pc:sldMkLst>
          <pc:docMk/>
          <pc:sldMk cId="710887143" sldId="857"/>
        </pc:sldMkLst>
        <pc:spChg chg="mod">
          <ac:chgData name="CAPOTE NOY, Roberto Mario" userId="00493373-f3c7-4a20-ad1a-1b901b156c55" providerId="ADAL" clId="{3CFF895A-5FF3-4614-BF00-D90A828AA5B1}" dt="2021-08-14T23:08:05.202" v="2776" actId="164"/>
          <ac:spMkLst>
            <pc:docMk/>
            <pc:sldMk cId="710887143" sldId="857"/>
            <ac:spMk id="4" creationId="{E859ABDE-9D5B-4C45-B94A-A5A09BAE7273}"/>
          </ac:spMkLst>
        </pc:spChg>
        <pc:grpChg chg="add mod">
          <ac:chgData name="CAPOTE NOY, Roberto Mario" userId="00493373-f3c7-4a20-ad1a-1b901b156c55" providerId="ADAL" clId="{3CFF895A-5FF3-4614-BF00-D90A828AA5B1}" dt="2021-08-14T23:08:14.377" v="2791" actId="1038"/>
          <ac:grpSpMkLst>
            <pc:docMk/>
            <pc:sldMk cId="710887143" sldId="857"/>
            <ac:grpSpMk id="2" creationId="{930296C6-8AAF-4F58-AA60-1F9A6C60E773}"/>
          </ac:grpSpMkLst>
        </pc:grpChg>
        <pc:picChg chg="mod">
          <ac:chgData name="CAPOTE NOY, Roberto Mario" userId="00493373-f3c7-4a20-ad1a-1b901b156c55" providerId="ADAL" clId="{3CFF895A-5FF3-4614-BF00-D90A828AA5B1}" dt="2021-08-14T23:08:05.202" v="2776" actId="164"/>
          <ac:picMkLst>
            <pc:docMk/>
            <pc:sldMk cId="710887143" sldId="857"/>
            <ac:picMk id="6" creationId="{76D8CE98-990C-41BE-BC6E-7F39FB35570C}"/>
          </ac:picMkLst>
        </pc:picChg>
        <pc:cxnChg chg="mod">
          <ac:chgData name="CAPOTE NOY, Roberto Mario" userId="00493373-f3c7-4a20-ad1a-1b901b156c55" providerId="ADAL" clId="{3CFF895A-5FF3-4614-BF00-D90A828AA5B1}" dt="2021-08-14T23:08:05.202" v="2776" actId="164"/>
          <ac:cxnSpMkLst>
            <pc:docMk/>
            <pc:sldMk cId="710887143" sldId="857"/>
            <ac:cxnSpMk id="5" creationId="{B1157882-050E-4336-899F-9D1F22507EF7}"/>
          </ac:cxnSpMkLst>
        </pc:cxnChg>
      </pc:sldChg>
      <pc:sldChg chg="del">
        <pc:chgData name="CAPOTE NOY, Roberto Mario" userId="00493373-f3c7-4a20-ad1a-1b901b156c55" providerId="ADAL" clId="{3CFF895A-5FF3-4614-BF00-D90A828AA5B1}" dt="2021-08-14T22:45:49.876" v="1538" actId="47"/>
        <pc:sldMkLst>
          <pc:docMk/>
          <pc:sldMk cId="3536003194" sldId="876"/>
        </pc:sldMkLst>
      </pc:sldChg>
      <pc:sldChg chg="del">
        <pc:chgData name="CAPOTE NOY, Roberto Mario" userId="00493373-f3c7-4a20-ad1a-1b901b156c55" providerId="ADAL" clId="{3CFF895A-5FF3-4614-BF00-D90A828AA5B1}" dt="2021-08-14T22:40:48.261" v="1448" actId="47"/>
        <pc:sldMkLst>
          <pc:docMk/>
          <pc:sldMk cId="4202438185" sldId="877"/>
        </pc:sldMkLst>
      </pc:sldChg>
      <pc:sldChg chg="del">
        <pc:chgData name="CAPOTE NOY, Roberto Mario" userId="00493373-f3c7-4a20-ad1a-1b901b156c55" providerId="ADAL" clId="{3CFF895A-5FF3-4614-BF00-D90A828AA5B1}" dt="2021-08-14T19:36:13.002" v="179" actId="47"/>
        <pc:sldMkLst>
          <pc:docMk/>
          <pc:sldMk cId="2999562040" sldId="879"/>
        </pc:sldMkLst>
      </pc:sldChg>
      <pc:sldChg chg="del">
        <pc:chgData name="CAPOTE NOY, Roberto Mario" userId="00493373-f3c7-4a20-ad1a-1b901b156c55" providerId="ADAL" clId="{3CFF895A-5FF3-4614-BF00-D90A828AA5B1}" dt="2021-08-14T22:45:51.272" v="1539" actId="47"/>
        <pc:sldMkLst>
          <pc:docMk/>
          <pc:sldMk cId="3943053875" sldId="881"/>
        </pc:sldMkLst>
      </pc:sldChg>
      <pc:sldChg chg="del">
        <pc:chgData name="CAPOTE NOY, Roberto Mario" userId="00493373-f3c7-4a20-ad1a-1b901b156c55" providerId="ADAL" clId="{3CFF895A-5FF3-4614-BF00-D90A828AA5B1}" dt="2021-08-14T19:34:46.109" v="178" actId="47"/>
        <pc:sldMkLst>
          <pc:docMk/>
          <pc:sldMk cId="618907565" sldId="883"/>
        </pc:sldMkLst>
      </pc:sldChg>
      <pc:sldChg chg="del">
        <pc:chgData name="CAPOTE NOY, Roberto Mario" userId="00493373-f3c7-4a20-ad1a-1b901b156c55" providerId="ADAL" clId="{3CFF895A-5FF3-4614-BF00-D90A828AA5B1}" dt="2021-08-14T22:40:17.654" v="1443" actId="47"/>
        <pc:sldMkLst>
          <pc:docMk/>
          <pc:sldMk cId="4032445530" sldId="885"/>
        </pc:sldMkLst>
      </pc:sldChg>
      <pc:sldChg chg="del">
        <pc:chgData name="CAPOTE NOY, Roberto Mario" userId="00493373-f3c7-4a20-ad1a-1b901b156c55" providerId="ADAL" clId="{3CFF895A-5FF3-4614-BF00-D90A828AA5B1}" dt="2021-08-14T19:36:18.542" v="180" actId="47"/>
        <pc:sldMkLst>
          <pc:docMk/>
          <pc:sldMk cId="3752592240" sldId="886"/>
        </pc:sldMkLst>
      </pc:sldChg>
      <pc:sldChg chg="del">
        <pc:chgData name="CAPOTE NOY, Roberto Mario" userId="00493373-f3c7-4a20-ad1a-1b901b156c55" providerId="ADAL" clId="{3CFF895A-5FF3-4614-BF00-D90A828AA5B1}" dt="2021-08-14T19:36:23.931" v="181" actId="47"/>
        <pc:sldMkLst>
          <pc:docMk/>
          <pc:sldMk cId="4285279945" sldId="888"/>
        </pc:sldMkLst>
      </pc:sldChg>
      <pc:sldChg chg="del">
        <pc:chgData name="CAPOTE NOY, Roberto Mario" userId="00493373-f3c7-4a20-ad1a-1b901b156c55" providerId="ADAL" clId="{3CFF895A-5FF3-4614-BF00-D90A828AA5B1}" dt="2021-08-14T22:40:41.121" v="1447" actId="47"/>
        <pc:sldMkLst>
          <pc:docMk/>
          <pc:sldMk cId="162223360" sldId="891"/>
        </pc:sldMkLst>
      </pc:sldChg>
      <pc:sldChg chg="del">
        <pc:chgData name="CAPOTE NOY, Roberto Mario" userId="00493373-f3c7-4a20-ad1a-1b901b156c55" providerId="ADAL" clId="{3CFF895A-5FF3-4614-BF00-D90A828AA5B1}" dt="2021-08-14T22:45:27.012" v="1532" actId="47"/>
        <pc:sldMkLst>
          <pc:docMk/>
          <pc:sldMk cId="3483828466" sldId="892"/>
        </pc:sldMkLst>
      </pc:sldChg>
      <pc:sldChg chg="del">
        <pc:chgData name="CAPOTE NOY, Roberto Mario" userId="00493373-f3c7-4a20-ad1a-1b901b156c55" providerId="ADAL" clId="{3CFF895A-5FF3-4614-BF00-D90A828AA5B1}" dt="2021-08-14T22:45:05.706" v="1530" actId="47"/>
        <pc:sldMkLst>
          <pc:docMk/>
          <pc:sldMk cId="2159505023" sldId="893"/>
        </pc:sldMkLst>
      </pc:sldChg>
      <pc:sldChg chg="modSp del mod">
        <pc:chgData name="CAPOTE NOY, Roberto Mario" userId="00493373-f3c7-4a20-ad1a-1b901b156c55" providerId="ADAL" clId="{3CFF895A-5FF3-4614-BF00-D90A828AA5B1}" dt="2021-08-14T22:46:28.861" v="1547" actId="47"/>
        <pc:sldMkLst>
          <pc:docMk/>
          <pc:sldMk cId="1634050995" sldId="895"/>
        </pc:sldMkLst>
        <pc:spChg chg="mod">
          <ac:chgData name="CAPOTE NOY, Roberto Mario" userId="00493373-f3c7-4a20-ad1a-1b901b156c55" providerId="ADAL" clId="{3CFF895A-5FF3-4614-BF00-D90A828AA5B1}" dt="2021-08-14T19:42:52.569" v="423" actId="6549"/>
          <ac:spMkLst>
            <pc:docMk/>
            <pc:sldMk cId="1634050995" sldId="895"/>
            <ac:spMk id="3" creationId="{5F75BB3D-6320-418A-8D1C-AC73472B4375}"/>
          </ac:spMkLst>
        </pc:spChg>
      </pc:sldChg>
      <pc:sldChg chg="del">
        <pc:chgData name="CAPOTE NOY, Roberto Mario" userId="00493373-f3c7-4a20-ad1a-1b901b156c55" providerId="ADAL" clId="{3CFF895A-5FF3-4614-BF00-D90A828AA5B1}" dt="2021-08-14T22:45:19.454" v="1531" actId="47"/>
        <pc:sldMkLst>
          <pc:docMk/>
          <pc:sldMk cId="256420334" sldId="896"/>
        </pc:sldMkLst>
      </pc:sldChg>
      <pc:sldChg chg="del">
        <pc:chgData name="CAPOTE NOY, Roberto Mario" userId="00493373-f3c7-4a20-ad1a-1b901b156c55" providerId="ADAL" clId="{3CFF895A-5FF3-4614-BF00-D90A828AA5B1}" dt="2021-08-14T22:46:06.127" v="1544" actId="47"/>
        <pc:sldMkLst>
          <pc:docMk/>
          <pc:sldMk cId="4268653040" sldId="897"/>
        </pc:sldMkLst>
      </pc:sldChg>
      <pc:sldChg chg="del">
        <pc:chgData name="CAPOTE NOY, Roberto Mario" userId="00493373-f3c7-4a20-ad1a-1b901b156c55" providerId="ADAL" clId="{3CFF895A-5FF3-4614-BF00-D90A828AA5B1}" dt="2021-08-14T22:46:07.088" v="1545" actId="47"/>
        <pc:sldMkLst>
          <pc:docMk/>
          <pc:sldMk cId="3673467336" sldId="898"/>
        </pc:sldMkLst>
      </pc:sldChg>
      <pc:sldChg chg="del">
        <pc:chgData name="CAPOTE NOY, Roberto Mario" userId="00493373-f3c7-4a20-ad1a-1b901b156c55" providerId="ADAL" clId="{3CFF895A-5FF3-4614-BF00-D90A828AA5B1}" dt="2021-08-14T22:46:10.824" v="1546" actId="47"/>
        <pc:sldMkLst>
          <pc:docMk/>
          <pc:sldMk cId="270486612" sldId="899"/>
        </pc:sldMkLst>
      </pc:sldChg>
      <pc:sldChg chg="del">
        <pc:chgData name="CAPOTE NOY, Roberto Mario" userId="00493373-f3c7-4a20-ad1a-1b901b156c55" providerId="ADAL" clId="{3CFF895A-5FF3-4614-BF00-D90A828AA5B1}" dt="2021-08-14T22:40:05.165" v="1441" actId="47"/>
        <pc:sldMkLst>
          <pc:docMk/>
          <pc:sldMk cId="504945519" sldId="902"/>
        </pc:sldMkLst>
      </pc:sldChg>
      <pc:sldChg chg="del">
        <pc:chgData name="CAPOTE NOY, Roberto Mario" userId="00493373-f3c7-4a20-ad1a-1b901b156c55" providerId="ADAL" clId="{3CFF895A-5FF3-4614-BF00-D90A828AA5B1}" dt="2021-08-14T22:40:03.581" v="1440" actId="47"/>
        <pc:sldMkLst>
          <pc:docMk/>
          <pc:sldMk cId="1833155677" sldId="903"/>
        </pc:sldMkLst>
      </pc:sldChg>
      <pc:sldChg chg="modSp mod">
        <pc:chgData name="CAPOTE NOY, Roberto Mario" userId="00493373-f3c7-4a20-ad1a-1b901b156c55" providerId="ADAL" clId="{3CFF895A-5FF3-4614-BF00-D90A828AA5B1}" dt="2021-08-14T19:34:28.434" v="176" actId="6549"/>
        <pc:sldMkLst>
          <pc:docMk/>
          <pc:sldMk cId="2530887380" sldId="961"/>
        </pc:sldMkLst>
        <pc:spChg chg="mod">
          <ac:chgData name="CAPOTE NOY, Roberto Mario" userId="00493373-f3c7-4a20-ad1a-1b901b156c55" providerId="ADAL" clId="{3CFF895A-5FF3-4614-BF00-D90A828AA5B1}" dt="2021-08-14T19:33:36.583" v="157" actId="6549"/>
          <ac:spMkLst>
            <pc:docMk/>
            <pc:sldMk cId="2530887380" sldId="961"/>
            <ac:spMk id="4" creationId="{5066DEF5-945A-42AF-9E70-7FBDDE5B0C78}"/>
          </ac:spMkLst>
        </pc:spChg>
        <pc:spChg chg="mod">
          <ac:chgData name="CAPOTE NOY, Roberto Mario" userId="00493373-f3c7-4a20-ad1a-1b901b156c55" providerId="ADAL" clId="{3CFF895A-5FF3-4614-BF00-D90A828AA5B1}" dt="2021-08-14T19:34:28.434" v="176" actId="6549"/>
          <ac:spMkLst>
            <pc:docMk/>
            <pc:sldMk cId="2530887380" sldId="961"/>
            <ac:spMk id="42" creationId="{58D8D654-EB4E-4940-A56D-E5068D7EBAC9}"/>
          </ac:spMkLst>
        </pc:spChg>
      </pc:sldChg>
      <pc:sldChg chg="del">
        <pc:chgData name="CAPOTE NOY, Roberto Mario" userId="00493373-f3c7-4a20-ad1a-1b901b156c55" providerId="ADAL" clId="{3CFF895A-5FF3-4614-BF00-D90A828AA5B1}" dt="2021-08-14T22:45:42.462" v="1537" actId="47"/>
        <pc:sldMkLst>
          <pc:docMk/>
          <pc:sldMk cId="8627460" sldId="962"/>
        </pc:sldMkLst>
      </pc:sldChg>
      <pc:sldChg chg="del">
        <pc:chgData name="CAPOTE NOY, Roberto Mario" userId="00493373-f3c7-4a20-ad1a-1b901b156c55" providerId="ADAL" clId="{3CFF895A-5FF3-4614-BF00-D90A828AA5B1}" dt="2021-08-14T22:40:15.862" v="1442" actId="47"/>
        <pc:sldMkLst>
          <pc:docMk/>
          <pc:sldMk cId="1324404758" sldId="963"/>
        </pc:sldMkLst>
      </pc:sldChg>
      <pc:sldChg chg="del">
        <pc:chgData name="CAPOTE NOY, Roberto Mario" userId="00493373-f3c7-4a20-ad1a-1b901b156c55" providerId="ADAL" clId="{3CFF895A-5FF3-4614-BF00-D90A828AA5B1}" dt="2021-08-14T22:45:36.788" v="1536" actId="47"/>
        <pc:sldMkLst>
          <pc:docMk/>
          <pc:sldMk cId="3246555844" sldId="964"/>
        </pc:sldMkLst>
      </pc:sldChg>
      <pc:sldChg chg="del">
        <pc:chgData name="CAPOTE NOY, Roberto Mario" userId="00493373-f3c7-4a20-ad1a-1b901b156c55" providerId="ADAL" clId="{3CFF895A-5FF3-4614-BF00-D90A828AA5B1}" dt="2021-08-14T22:40:39.349" v="1446" actId="47"/>
        <pc:sldMkLst>
          <pc:docMk/>
          <pc:sldMk cId="2144856231" sldId="965"/>
        </pc:sldMkLst>
      </pc:sldChg>
      <pc:sldChg chg="del">
        <pc:chgData name="CAPOTE NOY, Roberto Mario" userId="00493373-f3c7-4a20-ad1a-1b901b156c55" providerId="ADAL" clId="{3CFF895A-5FF3-4614-BF00-D90A828AA5B1}" dt="2021-08-14T22:45:33.035" v="1535" actId="47"/>
        <pc:sldMkLst>
          <pc:docMk/>
          <pc:sldMk cId="1958555660" sldId="966"/>
        </pc:sldMkLst>
      </pc:sldChg>
      <pc:sldChg chg="del">
        <pc:chgData name="CAPOTE NOY, Roberto Mario" userId="00493373-f3c7-4a20-ad1a-1b901b156c55" providerId="ADAL" clId="{3CFF895A-5FF3-4614-BF00-D90A828AA5B1}" dt="2021-08-14T19:43:26.286" v="424" actId="47"/>
        <pc:sldMkLst>
          <pc:docMk/>
          <pc:sldMk cId="201835078" sldId="967"/>
        </pc:sldMkLst>
      </pc:sldChg>
      <pc:sldChg chg="new del">
        <pc:chgData name="CAPOTE NOY, Roberto Mario" userId="00493373-f3c7-4a20-ad1a-1b901b156c55" providerId="ADAL" clId="{3CFF895A-5FF3-4614-BF00-D90A828AA5B1}" dt="2021-08-14T19:44:24.681" v="430" actId="47"/>
        <pc:sldMkLst>
          <pc:docMk/>
          <pc:sldMk cId="2511043997" sldId="967"/>
        </pc:sldMkLst>
      </pc:sldChg>
      <pc:sldChg chg="addSp delSp modSp new mod ord addCm modCm">
        <pc:chgData name="CAPOTE NOY, Roberto Mario" userId="00493373-f3c7-4a20-ad1a-1b901b156c55" providerId="ADAL" clId="{3CFF895A-5FF3-4614-BF00-D90A828AA5B1}" dt="2021-08-14T23:30:12.510" v="3534"/>
        <pc:sldMkLst>
          <pc:docMk/>
          <pc:sldMk cId="1735969942" sldId="968"/>
        </pc:sldMkLst>
        <pc:spChg chg="del">
          <ac:chgData name="CAPOTE NOY, Roberto Mario" userId="00493373-f3c7-4a20-ad1a-1b901b156c55" providerId="ADAL" clId="{3CFF895A-5FF3-4614-BF00-D90A828AA5B1}" dt="2021-08-14T19:44:31.963" v="432" actId="478"/>
          <ac:spMkLst>
            <pc:docMk/>
            <pc:sldMk cId="1735969942" sldId="968"/>
            <ac:spMk id="2" creationId="{57532B0D-2F99-4236-A5CA-24B40256647D}"/>
          </ac:spMkLst>
        </pc:spChg>
        <pc:spChg chg="del">
          <ac:chgData name="CAPOTE NOY, Roberto Mario" userId="00493373-f3c7-4a20-ad1a-1b901b156c55" providerId="ADAL" clId="{3CFF895A-5FF3-4614-BF00-D90A828AA5B1}" dt="2021-08-14T19:44:29.666" v="431" actId="478"/>
          <ac:spMkLst>
            <pc:docMk/>
            <pc:sldMk cId="1735969942" sldId="968"/>
            <ac:spMk id="3" creationId="{3AB4E2EA-E0D1-482E-8773-39E4D36A1D63}"/>
          </ac:spMkLst>
        </pc:spChg>
        <pc:spChg chg="add mod">
          <ac:chgData name="CAPOTE NOY, Roberto Mario" userId="00493373-f3c7-4a20-ad1a-1b901b156c55" providerId="ADAL" clId="{3CFF895A-5FF3-4614-BF00-D90A828AA5B1}" dt="2021-08-14T22:39:42.059" v="1437" actId="13926"/>
          <ac:spMkLst>
            <pc:docMk/>
            <pc:sldMk cId="1735969942" sldId="968"/>
            <ac:spMk id="4" creationId="{049304DD-7D17-42FF-8FAD-5FE00F0C4CB4}"/>
          </ac:spMkLst>
        </pc:spChg>
        <pc:spChg chg="add mod">
          <ac:chgData name="CAPOTE NOY, Roberto Mario" userId="00493373-f3c7-4a20-ad1a-1b901b156c55" providerId="ADAL" clId="{3CFF895A-5FF3-4614-BF00-D90A828AA5B1}" dt="2021-08-14T20:20:44.681" v="1360" actId="1038"/>
          <ac:spMkLst>
            <pc:docMk/>
            <pc:sldMk cId="1735969942" sldId="968"/>
            <ac:spMk id="5" creationId="{840A217B-B1E8-4FEC-982E-DB19661EBEA8}"/>
          </ac:spMkLst>
        </pc:spChg>
        <pc:graphicFrameChg chg="add del mod">
          <ac:chgData name="CAPOTE NOY, Roberto Mario" userId="00493373-f3c7-4a20-ad1a-1b901b156c55" providerId="ADAL" clId="{3CFF895A-5FF3-4614-BF00-D90A828AA5B1}" dt="2021-08-14T19:49:57.401" v="679" actId="478"/>
          <ac:graphicFrameMkLst>
            <pc:docMk/>
            <pc:sldMk cId="1735969942" sldId="968"/>
            <ac:graphicFrameMk id="6" creationId="{3ADDAD3F-B178-439E-AC13-3412BA016EB8}"/>
          </ac:graphicFrameMkLst>
        </pc:graphicFrameChg>
        <pc:graphicFrameChg chg="add del mod">
          <ac:chgData name="CAPOTE NOY, Roberto Mario" userId="00493373-f3c7-4a20-ad1a-1b901b156c55" providerId="ADAL" clId="{3CFF895A-5FF3-4614-BF00-D90A828AA5B1}" dt="2021-08-14T20:01:39.895" v="788"/>
          <ac:graphicFrameMkLst>
            <pc:docMk/>
            <pc:sldMk cId="1735969942" sldId="968"/>
            <ac:graphicFrameMk id="7" creationId="{C6ED92C4-A997-4A07-9AB1-CD3BBBA4FA0A}"/>
          </ac:graphicFrameMkLst>
        </pc:graphicFrameChg>
        <pc:graphicFrameChg chg="add del mod">
          <ac:chgData name="CAPOTE NOY, Roberto Mario" userId="00493373-f3c7-4a20-ad1a-1b901b156c55" providerId="ADAL" clId="{3CFF895A-5FF3-4614-BF00-D90A828AA5B1}" dt="2021-08-14T20:09:26.249" v="894"/>
          <ac:graphicFrameMkLst>
            <pc:docMk/>
            <pc:sldMk cId="1735969942" sldId="968"/>
            <ac:graphicFrameMk id="8" creationId="{FAE338F2-3FB8-4351-8B5B-0134A4FEEF2A}"/>
          </ac:graphicFrameMkLst>
        </pc:graphicFrameChg>
      </pc:sldChg>
      <pc:sldChg chg="del">
        <pc:chgData name="CAPOTE NOY, Roberto Mario" userId="00493373-f3c7-4a20-ad1a-1b901b156c55" providerId="ADAL" clId="{3CFF895A-5FF3-4614-BF00-D90A828AA5B1}" dt="2021-08-14T19:43:38.125" v="427" actId="47"/>
        <pc:sldMkLst>
          <pc:docMk/>
          <pc:sldMk cId="3531837579" sldId="968"/>
        </pc:sldMkLst>
      </pc:sldChg>
      <pc:sldChg chg="del">
        <pc:chgData name="CAPOTE NOY, Roberto Mario" userId="00493373-f3c7-4a20-ad1a-1b901b156c55" providerId="ADAL" clId="{3CFF895A-5FF3-4614-BF00-D90A828AA5B1}" dt="2021-08-14T19:43:29.807" v="425" actId="47"/>
        <pc:sldMkLst>
          <pc:docMk/>
          <pc:sldMk cId="444482654" sldId="969"/>
        </pc:sldMkLst>
      </pc:sldChg>
      <pc:sldChg chg="addSp delSp modSp new mod ord">
        <pc:chgData name="CAPOTE NOY, Roberto Mario" userId="00493373-f3c7-4a20-ad1a-1b901b156c55" providerId="ADAL" clId="{3CFF895A-5FF3-4614-BF00-D90A828AA5B1}" dt="2021-08-15T00:10:40.664" v="5278" actId="1076"/>
        <pc:sldMkLst>
          <pc:docMk/>
          <pc:sldMk cId="1737934182" sldId="969"/>
        </pc:sldMkLst>
        <pc:spChg chg="del">
          <ac:chgData name="CAPOTE NOY, Roberto Mario" userId="00493373-f3c7-4a20-ad1a-1b901b156c55" providerId="ADAL" clId="{3CFF895A-5FF3-4614-BF00-D90A828AA5B1}" dt="2021-08-14T22:44:34.140" v="1522" actId="478"/>
          <ac:spMkLst>
            <pc:docMk/>
            <pc:sldMk cId="1737934182" sldId="969"/>
            <ac:spMk id="2" creationId="{86FE46C4-53CE-4C4A-AC83-E7FE6A0AF17A}"/>
          </ac:spMkLst>
        </pc:spChg>
        <pc:spChg chg="del">
          <ac:chgData name="CAPOTE NOY, Roberto Mario" userId="00493373-f3c7-4a20-ad1a-1b901b156c55" providerId="ADAL" clId="{3CFF895A-5FF3-4614-BF00-D90A828AA5B1}" dt="2021-08-14T22:44:30.844" v="1521" actId="478"/>
          <ac:spMkLst>
            <pc:docMk/>
            <pc:sldMk cId="1737934182" sldId="969"/>
            <ac:spMk id="3" creationId="{71070E07-43F2-435E-97BE-C37FEA0C1416}"/>
          </ac:spMkLst>
        </pc:spChg>
        <pc:spChg chg="add mod">
          <ac:chgData name="CAPOTE NOY, Roberto Mario" userId="00493373-f3c7-4a20-ad1a-1b901b156c55" providerId="ADAL" clId="{3CFF895A-5FF3-4614-BF00-D90A828AA5B1}" dt="2021-08-15T00:03:50.143" v="4810" actId="1035"/>
          <ac:spMkLst>
            <pc:docMk/>
            <pc:sldMk cId="1737934182" sldId="969"/>
            <ac:spMk id="6" creationId="{2799DCCC-B5C5-4642-85F3-A637B0C82953}"/>
          </ac:spMkLst>
        </pc:spChg>
        <pc:spChg chg="add mod">
          <ac:chgData name="CAPOTE NOY, Roberto Mario" userId="00493373-f3c7-4a20-ad1a-1b901b156c55" providerId="ADAL" clId="{3CFF895A-5FF3-4614-BF00-D90A828AA5B1}" dt="2021-08-15T00:03:50.143" v="4810" actId="1035"/>
          <ac:spMkLst>
            <pc:docMk/>
            <pc:sldMk cId="1737934182" sldId="969"/>
            <ac:spMk id="7" creationId="{B33E8DC3-612D-4CE9-9D1E-CF2956A20A77}"/>
          </ac:spMkLst>
        </pc:spChg>
        <pc:spChg chg="add mod">
          <ac:chgData name="CAPOTE NOY, Roberto Mario" userId="00493373-f3c7-4a20-ad1a-1b901b156c55" providerId="ADAL" clId="{3CFF895A-5FF3-4614-BF00-D90A828AA5B1}" dt="2021-08-15T00:04:00.524" v="4813" actId="1076"/>
          <ac:spMkLst>
            <pc:docMk/>
            <pc:sldMk cId="1737934182" sldId="969"/>
            <ac:spMk id="8" creationId="{A9A46D73-8DB0-4E7B-9AA4-9EBFEF395C50}"/>
          </ac:spMkLst>
        </pc:spChg>
        <pc:spChg chg="add mod">
          <ac:chgData name="CAPOTE NOY, Roberto Mario" userId="00493373-f3c7-4a20-ad1a-1b901b156c55" providerId="ADAL" clId="{3CFF895A-5FF3-4614-BF00-D90A828AA5B1}" dt="2021-08-15T00:04:04.456" v="4814" actId="1076"/>
          <ac:spMkLst>
            <pc:docMk/>
            <pc:sldMk cId="1737934182" sldId="969"/>
            <ac:spMk id="9" creationId="{6DCB3E43-05E8-4594-81DF-55227274E56B}"/>
          </ac:spMkLst>
        </pc:spChg>
        <pc:spChg chg="add mod">
          <ac:chgData name="CAPOTE NOY, Roberto Mario" userId="00493373-f3c7-4a20-ad1a-1b901b156c55" providerId="ADAL" clId="{3CFF895A-5FF3-4614-BF00-D90A828AA5B1}" dt="2021-08-15T00:04:09.784" v="4815" actId="1076"/>
          <ac:spMkLst>
            <pc:docMk/>
            <pc:sldMk cId="1737934182" sldId="969"/>
            <ac:spMk id="12" creationId="{86EBB5E2-9EC0-4875-8432-96BA16FAC304}"/>
          </ac:spMkLst>
        </pc:spChg>
        <pc:spChg chg="add mod">
          <ac:chgData name="CAPOTE NOY, Roberto Mario" userId="00493373-f3c7-4a20-ad1a-1b901b156c55" providerId="ADAL" clId="{3CFF895A-5FF3-4614-BF00-D90A828AA5B1}" dt="2021-08-15T00:04:18.096" v="4877" actId="1038"/>
          <ac:spMkLst>
            <pc:docMk/>
            <pc:sldMk cId="1737934182" sldId="969"/>
            <ac:spMk id="13" creationId="{9C05915B-E67E-45F8-AA2E-F912FD684AB4}"/>
          </ac:spMkLst>
        </pc:spChg>
        <pc:spChg chg="add mod">
          <ac:chgData name="CAPOTE NOY, Roberto Mario" userId="00493373-f3c7-4a20-ad1a-1b901b156c55" providerId="ADAL" clId="{3CFF895A-5FF3-4614-BF00-D90A828AA5B1}" dt="2021-08-15T00:09:06.465" v="5240" actId="207"/>
          <ac:spMkLst>
            <pc:docMk/>
            <pc:sldMk cId="1737934182" sldId="969"/>
            <ac:spMk id="16" creationId="{1C00E00F-AAFB-4841-BF90-D4626F55CACD}"/>
          </ac:spMkLst>
        </pc:spChg>
        <pc:spChg chg="add mod">
          <ac:chgData name="CAPOTE NOY, Roberto Mario" userId="00493373-f3c7-4a20-ad1a-1b901b156c55" providerId="ADAL" clId="{3CFF895A-5FF3-4614-BF00-D90A828AA5B1}" dt="2021-08-15T00:07:01.112" v="5100" actId="1037"/>
          <ac:spMkLst>
            <pc:docMk/>
            <pc:sldMk cId="1737934182" sldId="969"/>
            <ac:spMk id="17" creationId="{F4819216-AA69-41DB-A4F7-EF871F0E4939}"/>
          </ac:spMkLst>
        </pc:spChg>
        <pc:spChg chg="add mod">
          <ac:chgData name="CAPOTE NOY, Roberto Mario" userId="00493373-f3c7-4a20-ad1a-1b901b156c55" providerId="ADAL" clId="{3CFF895A-5FF3-4614-BF00-D90A828AA5B1}" dt="2021-08-15T00:07:09.014" v="5107" actId="1076"/>
          <ac:spMkLst>
            <pc:docMk/>
            <pc:sldMk cId="1737934182" sldId="969"/>
            <ac:spMk id="18" creationId="{5C45E546-95CD-4450-8FD6-B3DD06719EE0}"/>
          </ac:spMkLst>
        </pc:spChg>
        <pc:spChg chg="add mod">
          <ac:chgData name="CAPOTE NOY, Roberto Mario" userId="00493373-f3c7-4a20-ad1a-1b901b156c55" providerId="ADAL" clId="{3CFF895A-5FF3-4614-BF00-D90A828AA5B1}" dt="2021-08-15T00:09:58.558" v="5275" actId="207"/>
          <ac:spMkLst>
            <pc:docMk/>
            <pc:sldMk cId="1737934182" sldId="969"/>
            <ac:spMk id="19" creationId="{271F01DA-271D-400B-B21A-6A9B575F65C5}"/>
          </ac:spMkLst>
        </pc:spChg>
        <pc:picChg chg="add mod modCrop">
          <ac:chgData name="CAPOTE NOY, Roberto Mario" userId="00493373-f3c7-4a20-ad1a-1b901b156c55" providerId="ADAL" clId="{3CFF895A-5FF3-4614-BF00-D90A828AA5B1}" dt="2021-08-15T00:03:57.016" v="4812" actId="1076"/>
          <ac:picMkLst>
            <pc:docMk/>
            <pc:sldMk cId="1737934182" sldId="969"/>
            <ac:picMk id="5" creationId="{18E7CBB0-E284-48A4-9B98-CC4B38D851F0}"/>
          </ac:picMkLst>
        </pc:picChg>
        <pc:picChg chg="add mod">
          <ac:chgData name="CAPOTE NOY, Roberto Mario" userId="00493373-f3c7-4a20-ad1a-1b901b156c55" providerId="ADAL" clId="{3CFF895A-5FF3-4614-BF00-D90A828AA5B1}" dt="2021-08-15T00:03:50.143" v="4810" actId="1035"/>
          <ac:picMkLst>
            <pc:docMk/>
            <pc:sldMk cId="1737934182" sldId="969"/>
            <ac:picMk id="11" creationId="{3313F441-6D0E-41F9-9DF7-E4D9D5F039DE}"/>
          </ac:picMkLst>
        </pc:picChg>
        <pc:picChg chg="add mod">
          <ac:chgData name="CAPOTE NOY, Roberto Mario" userId="00493373-f3c7-4a20-ad1a-1b901b156c55" providerId="ADAL" clId="{3CFF895A-5FF3-4614-BF00-D90A828AA5B1}" dt="2021-08-15T00:07:01.112" v="5100" actId="1037"/>
          <ac:picMkLst>
            <pc:docMk/>
            <pc:sldMk cId="1737934182" sldId="969"/>
            <ac:picMk id="15" creationId="{E5CA48B7-AC18-462D-A703-775752BF970A}"/>
          </ac:picMkLst>
        </pc:picChg>
        <pc:cxnChg chg="add mod">
          <ac:chgData name="CAPOTE NOY, Roberto Mario" userId="00493373-f3c7-4a20-ad1a-1b901b156c55" providerId="ADAL" clId="{3CFF895A-5FF3-4614-BF00-D90A828AA5B1}" dt="2021-08-15T00:10:40.664" v="5278" actId="1076"/>
          <ac:cxnSpMkLst>
            <pc:docMk/>
            <pc:sldMk cId="1737934182" sldId="969"/>
            <ac:cxnSpMk id="20" creationId="{01361E9D-8416-4559-9775-6CF09C97DBB8}"/>
          </ac:cxnSpMkLst>
        </pc:cxnChg>
      </pc:sldChg>
      <pc:sldChg chg="new del">
        <pc:chgData name="CAPOTE NOY, Roberto Mario" userId="00493373-f3c7-4a20-ad1a-1b901b156c55" providerId="ADAL" clId="{3CFF895A-5FF3-4614-BF00-D90A828AA5B1}" dt="2021-08-14T19:44:40.159" v="434" actId="47"/>
        <pc:sldMkLst>
          <pc:docMk/>
          <pc:sldMk cId="3584923721" sldId="969"/>
        </pc:sldMkLst>
      </pc:sldChg>
      <pc:sldChg chg="modSp add mod ord">
        <pc:chgData name="CAPOTE NOY, Roberto Mario" userId="00493373-f3c7-4a20-ad1a-1b901b156c55" providerId="ADAL" clId="{3CFF895A-5FF3-4614-BF00-D90A828AA5B1}" dt="2021-08-14T23:23:18.296" v="3330" actId="113"/>
        <pc:sldMkLst>
          <pc:docMk/>
          <pc:sldMk cId="378376341" sldId="970"/>
        </pc:sldMkLst>
        <pc:spChg chg="mod">
          <ac:chgData name="CAPOTE NOY, Roberto Mario" userId="00493373-f3c7-4a20-ad1a-1b901b156c55" providerId="ADAL" clId="{3CFF895A-5FF3-4614-BF00-D90A828AA5B1}" dt="2021-08-14T22:54:42.114" v="1670" actId="6549"/>
          <ac:spMkLst>
            <pc:docMk/>
            <pc:sldMk cId="378376341" sldId="970"/>
            <ac:spMk id="136" creationId="{00000000-0000-0000-0000-000000000000}"/>
          </ac:spMkLst>
        </pc:spChg>
        <pc:spChg chg="mod">
          <ac:chgData name="CAPOTE NOY, Roberto Mario" userId="00493373-f3c7-4a20-ad1a-1b901b156c55" providerId="ADAL" clId="{3CFF895A-5FF3-4614-BF00-D90A828AA5B1}" dt="2021-08-14T23:23:18.296" v="3330" actId="113"/>
          <ac:spMkLst>
            <pc:docMk/>
            <pc:sldMk cId="378376341" sldId="970"/>
            <ac:spMk id="137" creationId="{00000000-0000-0000-0000-000000000000}"/>
          </ac:spMkLst>
        </pc:spChg>
      </pc:sldChg>
      <pc:sldChg chg="del">
        <pc:chgData name="CAPOTE NOY, Roberto Mario" userId="00493373-f3c7-4a20-ad1a-1b901b156c55" providerId="ADAL" clId="{3CFF895A-5FF3-4614-BF00-D90A828AA5B1}" dt="2021-08-14T19:43:34.297" v="426" actId="47"/>
        <pc:sldMkLst>
          <pc:docMk/>
          <pc:sldMk cId="2832672189" sldId="970"/>
        </pc:sldMkLst>
      </pc:sldChg>
      <pc:sldChg chg="addSp modSp new mod">
        <pc:chgData name="CAPOTE NOY, Roberto Mario" userId="00493373-f3c7-4a20-ad1a-1b901b156c55" providerId="ADAL" clId="{3CFF895A-5FF3-4614-BF00-D90A828AA5B1}" dt="2021-08-14T23:26:10.522" v="3486"/>
        <pc:sldMkLst>
          <pc:docMk/>
          <pc:sldMk cId="1580063033" sldId="971"/>
        </pc:sldMkLst>
        <pc:spChg chg="add mod">
          <ac:chgData name="CAPOTE NOY, Roberto Mario" userId="00493373-f3c7-4a20-ad1a-1b901b156c55" providerId="ADAL" clId="{3CFF895A-5FF3-4614-BF00-D90A828AA5B1}" dt="2021-08-14T23:25:51.431" v="3436" actId="1076"/>
          <ac:spMkLst>
            <pc:docMk/>
            <pc:sldMk cId="1580063033" sldId="971"/>
            <ac:spMk id="3" creationId="{6985BF18-3194-4CBA-9804-8C8399B21148}"/>
          </ac:spMkLst>
        </pc:spChg>
        <pc:spChg chg="add mod">
          <ac:chgData name="CAPOTE NOY, Roberto Mario" userId="00493373-f3c7-4a20-ad1a-1b901b156c55" providerId="ADAL" clId="{3CFF895A-5FF3-4614-BF00-D90A828AA5B1}" dt="2021-08-14T23:25:04.852" v="3392" actId="1076"/>
          <ac:spMkLst>
            <pc:docMk/>
            <pc:sldMk cId="1580063033" sldId="971"/>
            <ac:spMk id="4" creationId="{C59DCE9E-151B-4229-B89F-0B21A6B9D94F}"/>
          </ac:spMkLst>
        </pc:spChg>
        <pc:spChg chg="add mod">
          <ac:chgData name="CAPOTE NOY, Roberto Mario" userId="00493373-f3c7-4a20-ad1a-1b901b156c55" providerId="ADAL" clId="{3CFF895A-5FF3-4614-BF00-D90A828AA5B1}" dt="2021-08-14T23:24:31.270" v="3382" actId="14100"/>
          <ac:spMkLst>
            <pc:docMk/>
            <pc:sldMk cId="1580063033" sldId="971"/>
            <ac:spMk id="5" creationId="{A1546AD0-4858-4356-A8B5-BCAA6D6E01F7}"/>
          </ac:spMkLst>
        </pc:spChg>
        <pc:picChg chg="add mod">
          <ac:chgData name="CAPOTE NOY, Roberto Mario" userId="00493373-f3c7-4a20-ad1a-1b901b156c55" providerId="ADAL" clId="{3CFF895A-5FF3-4614-BF00-D90A828AA5B1}" dt="2021-08-14T23:26:10.522" v="3486"/>
          <ac:picMkLst>
            <pc:docMk/>
            <pc:sldMk cId="1580063033" sldId="971"/>
            <ac:picMk id="2050" creationId="{7B11C16C-4D7C-4616-9CE8-478CAF074792}"/>
          </ac:picMkLst>
        </pc:picChg>
      </pc:sldChg>
      <pc:sldChg chg="del">
        <pc:chgData name="CAPOTE NOY, Roberto Mario" userId="00493373-f3c7-4a20-ad1a-1b901b156c55" providerId="ADAL" clId="{3CFF895A-5FF3-4614-BF00-D90A828AA5B1}" dt="2021-08-14T19:34:43.196" v="177" actId="47"/>
        <pc:sldMkLst>
          <pc:docMk/>
          <pc:sldMk cId="1808954561" sldId="971"/>
        </pc:sldMkLst>
      </pc:sldChg>
      <pc:sldChg chg="modSp add mod ord">
        <pc:chgData name="CAPOTE NOY, Roberto Mario" userId="00493373-f3c7-4a20-ad1a-1b901b156c55" providerId="ADAL" clId="{3CFF895A-5FF3-4614-BF00-D90A828AA5B1}" dt="2021-08-15T00:08:37.877" v="5239"/>
        <pc:sldMkLst>
          <pc:docMk/>
          <pc:sldMk cId="3230169997" sldId="972"/>
        </pc:sldMkLst>
        <pc:spChg chg="mod">
          <ac:chgData name="CAPOTE NOY, Roberto Mario" userId="00493373-f3c7-4a20-ad1a-1b901b156c55" providerId="ADAL" clId="{3CFF895A-5FF3-4614-BF00-D90A828AA5B1}" dt="2021-08-14T23:53:04.779" v="3539" actId="6549"/>
          <ac:spMkLst>
            <pc:docMk/>
            <pc:sldMk cId="3230169997" sldId="972"/>
            <ac:spMk id="136" creationId="{00000000-0000-0000-0000-000000000000}"/>
          </ac:spMkLst>
        </pc:spChg>
        <pc:spChg chg="mod">
          <ac:chgData name="CAPOTE NOY, Roberto Mario" userId="00493373-f3c7-4a20-ad1a-1b901b156c55" providerId="ADAL" clId="{3CFF895A-5FF3-4614-BF00-D90A828AA5B1}" dt="2021-08-15T00:08:11.705" v="5237" actId="20577"/>
          <ac:spMkLst>
            <pc:docMk/>
            <pc:sldMk cId="3230169997" sldId="972"/>
            <ac:spMk id="137" creationId="{00000000-0000-0000-0000-000000000000}"/>
          </ac:spMkLst>
        </pc:spChg>
      </pc:sldChg>
      <pc:sldMasterChg chg="modSp mod">
        <pc:chgData name="CAPOTE NOY, Roberto Mario" userId="00493373-f3c7-4a20-ad1a-1b901b156c55" providerId="ADAL" clId="{3CFF895A-5FF3-4614-BF00-D90A828AA5B1}" dt="2021-08-15T00:22:24.604" v="5519" actId="21"/>
        <pc:sldMasterMkLst>
          <pc:docMk/>
          <pc:sldMasterMk cId="0" sldId="2147483649"/>
        </pc:sldMasterMkLst>
        <pc:spChg chg="mod">
          <ac:chgData name="CAPOTE NOY, Roberto Mario" userId="00493373-f3c7-4a20-ad1a-1b901b156c55" providerId="ADAL" clId="{3CFF895A-5FF3-4614-BF00-D90A828AA5B1}" dt="2021-08-15T00:22:24.604" v="5519" actId="21"/>
          <ac:spMkLst>
            <pc:docMk/>
            <pc:sldMasterMk cId="0" sldId="2147483649"/>
            <ac:spMk id="8" creationId="{1C175D44-DA0E-4BF1-A434-7F239BBE9ED1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5806" cy="51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>
            <a:lvl1pPr algn="l">
              <a:defRPr sz="13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496" y="1"/>
            <a:ext cx="3075805" cy="51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554"/>
            <a:ext cx="3075806" cy="51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b" anchorCtr="0" compatLnSpc="1">
            <a:prstTxWarp prst="textNoShape">
              <a:avLst/>
            </a:prstTxWarp>
          </a:bodyPr>
          <a:lstStyle>
            <a:lvl1pPr algn="l">
              <a:defRPr sz="13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496" y="9722554"/>
            <a:ext cx="3075805" cy="51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E3720D0A-A361-4B4F-807F-5894B9007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49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4038" cy="47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>
            <a:lvl1pPr algn="l">
              <a:defRPr sz="13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8472" y="0"/>
            <a:ext cx="3054038" cy="47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7750" y="790575"/>
            <a:ext cx="5057775" cy="3792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4433" y="4899969"/>
            <a:ext cx="5224013" cy="458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906"/>
            <a:ext cx="3054038" cy="47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b" anchorCtr="0" compatLnSpc="1">
            <a:prstTxWarp prst="textNoShape">
              <a:avLst/>
            </a:prstTxWarp>
          </a:bodyPr>
          <a:lstStyle>
            <a:lvl1pPr algn="l">
              <a:defRPr sz="13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8472" y="9720906"/>
            <a:ext cx="3054038" cy="47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82" tIns="47741" rIns="95482" bIns="47741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CAF85348-0EAA-4D40-BAFD-B72245B78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76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F85348-0EAA-4D40-BAFD-B72245B785A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3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8E3436-AC6A-49EF-9FF4-A00FDB4924B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930" y="4862101"/>
            <a:ext cx="5679440" cy="4605246"/>
          </a:xfrm>
          <a:noFill/>
          <a:ln/>
        </p:spPr>
        <p:txBody>
          <a:bodyPr/>
          <a:lstStyle/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7" y="1772816"/>
            <a:ext cx="8568953" cy="108012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7" y="3573016"/>
            <a:ext cx="8568953" cy="1608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70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72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-nds.iaea.org/" TargetMode="External"/><Relationship Id="rId3" Type="http://schemas.openxmlformats.org/officeDocument/2006/relationships/slideLayout" Target="../slideLayouts/slideLayout3.xml"/><Relationship Id="rId7" Type="http://schemas.openxmlformats.org/officeDocument/2006/relationships/hyperlink" Target="mailto:R.CapoteNoy@iaea.org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gradFill rotWithShape="1">
          <a:gsLst>
            <a:gs pos="0">
              <a:srgbClr val="80C2D9"/>
            </a:gs>
            <a:gs pos="50000">
              <a:srgbClr val="DDECC7"/>
            </a:gs>
            <a:gs pos="100000">
              <a:srgbClr val="EEF5E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2"/>
          <p:cNvSpPr>
            <a:spLocks noChangeShapeType="1"/>
          </p:cNvSpPr>
          <p:nvPr userDrawn="1"/>
        </p:nvSpPr>
        <p:spPr bwMode="ltGray">
          <a:xfrm flipV="1">
            <a:off x="0" y="6248400"/>
            <a:ext cx="9144000" cy="4763"/>
          </a:xfrm>
          <a:prstGeom prst="line">
            <a:avLst/>
          </a:prstGeom>
          <a:noFill/>
          <a:ln w="698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15"/>
          <p:cNvSpPr txBox="1">
            <a:spLocks noChangeArrowheads="1"/>
          </p:cNvSpPr>
          <p:nvPr userDrawn="1"/>
        </p:nvSpPr>
        <p:spPr bwMode="auto">
          <a:xfrm>
            <a:off x="0" y="630872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4000" b="1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4000" b="1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4000" b="1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4000" b="1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0A26A835-422F-47D2-8141-29F36A3410DB}" type="slidenum">
              <a:rPr lang="es-ES" sz="2000" smtClean="0">
                <a:solidFill>
                  <a:schemeClr val="tx1"/>
                </a:solidFill>
              </a:rPr>
              <a:pPr eaLnBrk="1" hangingPunct="1">
                <a:defRPr/>
              </a:pPr>
              <a:t>‹#›</a:t>
            </a:fld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9" name="Rectangle 9"/>
          <p:cNvSpPr txBox="1">
            <a:spLocks noChangeArrowheads="1"/>
          </p:cNvSpPr>
          <p:nvPr userDrawn="1"/>
        </p:nvSpPr>
        <p:spPr bwMode="auto">
          <a:xfrm>
            <a:off x="5524500" y="6248400"/>
            <a:ext cx="3162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0000FF"/>
                </a:solidFill>
              </a:rPr>
              <a:t>Roberto Capote, IAEA Nuclear Data Section</a:t>
            </a:r>
          </a:p>
          <a:p>
            <a:pPr>
              <a:defRPr/>
            </a:pPr>
            <a:r>
              <a:rPr lang="en-US" dirty="0">
                <a:solidFill>
                  <a:srgbClr val="0000FF"/>
                </a:solidFill>
              </a:rPr>
              <a:t>e-mail: </a:t>
            </a:r>
            <a:r>
              <a:rPr lang="en-US" b="1" u="sng" dirty="0">
                <a:solidFill>
                  <a:srgbClr val="0000F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R.CapoteNoy@iaea.org</a:t>
            </a:r>
            <a:endParaRPr lang="en-US" b="1" u="sng" dirty="0">
              <a:solidFill>
                <a:srgbClr val="0000FF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0000FF"/>
                </a:solidFill>
              </a:rPr>
              <a:t> Web:    </a:t>
            </a:r>
            <a:r>
              <a:rPr lang="en-US" b="1" u="sng" dirty="0">
                <a:solidFill>
                  <a:srgbClr val="0000FF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http://www-nds.iaea.org</a:t>
            </a:r>
            <a:r>
              <a:rPr lang="en-US" b="1" u="sng" dirty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1" name="Picture 13">
            <a:hlinkHover r:id="" action="ppaction://noaction" highlightClick="1"/>
          </p:cNvPr>
          <p:cNvPicPr preferRelativeResize="0"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83613" y="6340475"/>
            <a:ext cx="560387" cy="517525"/>
          </a:xfrm>
          <a:prstGeom prst="rect">
            <a:avLst/>
          </a:prstGeom>
          <a:noFill/>
          <a:ln w="69850">
            <a:noFill/>
            <a:miter lim="800000"/>
            <a:headEnd/>
            <a:tailEnd/>
          </a:ln>
        </p:spPr>
      </p:pic>
      <p:sp>
        <p:nvSpPr>
          <p:cNvPr id="8" name="Rectangle 9">
            <a:extLst>
              <a:ext uri="{FF2B5EF4-FFF2-40B4-BE49-F238E27FC236}">
                <a16:creationId xmlns:a16="http://schemas.microsoft.com/office/drawing/2014/main" id="{1C175D44-DA0E-4BF1-A434-7F239BBE9ED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57200" y="63246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40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0000FF"/>
                </a:solidFill>
              </a:rPr>
              <a:t>WONDER 2023, June 5-9, 2023 </a:t>
            </a:r>
          </a:p>
          <a:p>
            <a:pPr>
              <a:defRPr/>
            </a:pPr>
            <a:r>
              <a:rPr lang="fr-FR" dirty="0" err="1">
                <a:solidFill>
                  <a:srgbClr val="0000FF"/>
                </a:solidFill>
              </a:rPr>
              <a:t>Hotel</a:t>
            </a: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err="1">
                <a:solidFill>
                  <a:srgbClr val="0000FF"/>
                </a:solidFill>
              </a:rPr>
              <a:t>Aquabella</a:t>
            </a:r>
            <a:r>
              <a:rPr lang="fr-FR" dirty="0">
                <a:solidFill>
                  <a:srgbClr val="0000FF"/>
                </a:solidFill>
              </a:rPr>
              <a:t>, Aix-en-Provence, France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hyperlink" Target="https://www-nds.iaea.org/INDEN" TargetMode="External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5" Type="http://schemas.openxmlformats.org/officeDocument/2006/relationships/image" Target="../media/image24.jpeg"/><Relationship Id="rId3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emf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-nds.iaea.org/INDEN/data/u238e80u8V03i4_ENDF.zip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-nds.iaea.org/INDEN/" TargetMode="External"/><Relationship Id="rId2" Type="http://schemas.openxmlformats.org/officeDocument/2006/relationships/hyperlink" Target="https://www-nds.iaea.org/INDEN/data/u238e80u8V03i4_ENDF.zip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hyperlink" Target="https://www-nds.iaea.org/INDEN/data/u238e80V02_ENDF.zi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66DEF5-945A-42AF-9E70-7FBDDE5B0C78}"/>
              </a:ext>
            </a:extLst>
          </p:cNvPr>
          <p:cNvSpPr txBox="1">
            <a:spLocks noChangeArrowheads="1"/>
          </p:cNvSpPr>
          <p:nvPr/>
        </p:nvSpPr>
        <p:spPr>
          <a:xfrm>
            <a:off x="82146" y="1371600"/>
            <a:ext cx="9144000" cy="13384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chemeClr val="accent6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chemeClr val="accent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chemeClr val="accent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chemeClr val="accent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ln>
                  <a:noFill/>
                </a:ln>
                <a:solidFill>
                  <a:schemeClr val="accent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hangingPunct="1">
              <a:lnSpc>
                <a:spcPct val="90000"/>
              </a:lnSpc>
            </a:pPr>
            <a:r>
              <a:rPr lang="en-GB" sz="2400" dirty="0">
                <a:solidFill>
                  <a:schemeClr val="bg1"/>
                </a:solidFill>
              </a:rPr>
              <a:t>R. Capote, A. Trkov, M.T. Pigni, G. Noguere, D. Bernard, </a:t>
            </a:r>
          </a:p>
          <a:p>
            <a:pPr algn="ctr" hangingPunct="1">
              <a:lnSpc>
                <a:spcPct val="90000"/>
              </a:lnSpc>
            </a:pPr>
            <a:r>
              <a:rPr lang="en-GB" sz="2400" dirty="0">
                <a:solidFill>
                  <a:schemeClr val="bg1"/>
                </a:solidFill>
              </a:rPr>
              <a:t>J. Malec, O. Cabellos </a:t>
            </a:r>
            <a:r>
              <a:rPr lang="en-GB" sz="2400" u="sng" dirty="0">
                <a:solidFill>
                  <a:schemeClr val="bg1"/>
                </a:solidFill>
              </a:rPr>
              <a:t>on behalf of the INDEN collaboration</a:t>
            </a:r>
          </a:p>
          <a:p>
            <a:pPr algn="ctr" hangingPunct="1">
              <a:lnSpc>
                <a:spcPct val="90000"/>
              </a:lnSpc>
            </a:pPr>
            <a:r>
              <a:rPr lang="en-GB" sz="2400" u="sng" dirty="0">
                <a:solidFill>
                  <a:schemeClr val="bg1"/>
                </a:solidFill>
                <a:hlinkClick r:id="rId3"/>
              </a:rPr>
              <a:t>https://www-nds.iaea.org/INDEN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5" name="Picture 4" descr="lanl-logo-white.ai">
            <a:extLst>
              <a:ext uri="{FF2B5EF4-FFF2-40B4-BE49-F238E27FC236}">
                <a16:creationId xmlns:a16="http://schemas.microsoft.com/office/drawing/2014/main" id="{49EE3AA5-4CD9-4566-B144-FE9FCEBFED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1" t="24671" r="5385" b="25463"/>
          <a:stretch/>
        </p:blipFill>
        <p:spPr>
          <a:xfrm>
            <a:off x="76200" y="2668800"/>
            <a:ext cx="1476000" cy="684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23AC4C-5BF1-4E83-AA39-DACCD182CD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364101"/>
            <a:ext cx="1219200" cy="29349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D759ECA-3DDC-41A6-B56F-80A28DC0EE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800" y="2760205"/>
            <a:ext cx="1391721" cy="7586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52317D6-A856-4C13-A86F-F8B9BE59D9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0" y="2743200"/>
            <a:ext cx="1010721" cy="753163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C772395A-26BE-406E-AE14-851E6AAD4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819400"/>
            <a:ext cx="1219607" cy="66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E51D1A-F91B-4773-844F-FD6ADCFDD1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48450" y="3581400"/>
            <a:ext cx="2114550" cy="504825"/>
          </a:xfrm>
          <a:prstGeom prst="rect">
            <a:avLst/>
          </a:prstGeom>
        </p:spPr>
      </p:pic>
      <p:pic>
        <p:nvPicPr>
          <p:cNvPr id="12" name="Picture 13" descr="http://swgk.impcas.ac.cn/images/Web/Account_header.png">
            <a:extLst>
              <a:ext uri="{FF2B5EF4-FFF2-40B4-BE49-F238E27FC236}">
                <a16:creationId xmlns:a16="http://schemas.microsoft.com/office/drawing/2014/main" id="{17A0023B-F2F9-40B6-BC4B-67D86D80F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5" t="9688" r="15726" b="9183"/>
          <a:stretch>
            <a:fillRect/>
          </a:stretch>
        </p:blipFill>
        <p:spPr bwMode="auto">
          <a:xfrm>
            <a:off x="2109214" y="5569558"/>
            <a:ext cx="2602141" cy="48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302" descr="logoJIENRRussian">
            <a:extLst>
              <a:ext uri="{FF2B5EF4-FFF2-40B4-BE49-F238E27FC236}">
                <a16:creationId xmlns:a16="http://schemas.microsoft.com/office/drawing/2014/main" id="{0E8F4D6E-7202-4F4E-90EB-B95FBE11F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740" y="5529862"/>
            <a:ext cx="814860" cy="57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305" descr="marca_mini">
            <a:extLst>
              <a:ext uri="{FF2B5EF4-FFF2-40B4-BE49-F238E27FC236}">
                <a16:creationId xmlns:a16="http://schemas.microsoft.com/office/drawing/2014/main" id="{F60A5EFD-E36D-4030-AF58-49D84BC01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514" y="2819400"/>
            <a:ext cx="723686" cy="6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087" descr="C:\documentos\Articulos\ND2013\QUESADA\TTsymbol2.jpg">
            <a:extLst>
              <a:ext uri="{FF2B5EF4-FFF2-40B4-BE49-F238E27FC236}">
                <a16:creationId xmlns:a16="http://schemas.microsoft.com/office/drawing/2014/main" id="{ACCF2E4D-AD94-40AD-BCF8-DEDDFFC48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869" y="4915218"/>
            <a:ext cx="2179731" cy="53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C51F96-7619-4FB0-91DF-1D24037A046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75182" y="4162425"/>
            <a:ext cx="1687618" cy="6381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E3F35F6-D18A-43AE-A597-2ABC8140932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200" y="4891087"/>
            <a:ext cx="1695450" cy="5810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C224808-861E-4B91-AA18-D793D572870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081462" y="3629337"/>
            <a:ext cx="2166938" cy="4092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ADD1D0C-CDCC-4564-AAD4-3410D872B4B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6200" y="5576248"/>
            <a:ext cx="2015395" cy="4742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195F519-6034-4C1D-A445-48BBB022270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52600" y="2828926"/>
            <a:ext cx="1295400" cy="6477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4CEBABB-7AA8-4B8B-B6F2-03EE684BF5AF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209800" y="4177244"/>
            <a:ext cx="3200400" cy="62335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DC52E06-87F9-4982-85F7-30D647BCD0B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872209" y="2789278"/>
            <a:ext cx="1137532" cy="72959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D1A8905-4FBA-4905-8B57-46CFF04978A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04800" y="3724574"/>
            <a:ext cx="1017246" cy="51328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6BE43A5-4486-435D-A73F-0773A3912B3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239000" y="4129709"/>
            <a:ext cx="1879677" cy="93297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B4C201D-D546-40EB-A053-2187FC7F1E5D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671090" y="3666607"/>
            <a:ext cx="2215110" cy="44819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0992D0-2F37-4DCD-B726-022022EA7FEF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163544" y="4922178"/>
            <a:ext cx="2008656" cy="527189"/>
          </a:xfrm>
          <a:prstGeom prst="rect">
            <a:avLst/>
          </a:prstGeom>
        </p:spPr>
      </p:pic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37FEEE31-6A1A-46EB-B04B-E8C62239A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659" y="5181600"/>
            <a:ext cx="780141" cy="76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entrum vÃ½zkumu ÅeÅ¾">
            <a:extLst>
              <a:ext uri="{FF2B5EF4-FFF2-40B4-BE49-F238E27FC236}">
                <a16:creationId xmlns:a16="http://schemas.microsoft.com/office/drawing/2014/main" id="{DDD2268D-0C18-4C72-BDA0-505275118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216807"/>
            <a:ext cx="2743200" cy="56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Bucharest">
            <a:extLst>
              <a:ext uri="{FF2B5EF4-FFF2-40B4-BE49-F238E27FC236}">
                <a16:creationId xmlns:a16="http://schemas.microsoft.com/office/drawing/2014/main" id="{56619787-08D0-4A34-8620-2F770DAEE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" y="6257915"/>
            <a:ext cx="1926100" cy="41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">
            <a:extLst>
              <a:ext uri="{FF2B5EF4-FFF2-40B4-BE49-F238E27FC236}">
                <a16:creationId xmlns:a16="http://schemas.microsoft.com/office/drawing/2014/main" id="{B16FA826-2B39-4F29-A0F6-687E5DFB3E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9" t="29069" r="11397" b="33721"/>
          <a:stretch/>
        </p:blipFill>
        <p:spPr bwMode="auto">
          <a:xfrm>
            <a:off x="3425994" y="6215629"/>
            <a:ext cx="1374606" cy="51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61FE27-9B51-41E3-AD11-0B33034D8849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705600" y="6261802"/>
            <a:ext cx="2343150" cy="4121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5DFFF4-E7DC-4C8E-8D3F-C6921AA7F30A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1814" y="4310743"/>
            <a:ext cx="2057400" cy="48985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20184F1-76EF-4311-B2FC-023E62B04134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800600" y="5531351"/>
            <a:ext cx="1323975" cy="55233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B9D4F8D-4012-471F-BD97-94D6238BC01A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126482" y="5181600"/>
            <a:ext cx="1103118" cy="765694"/>
          </a:xfrm>
          <a:prstGeom prst="rect">
            <a:avLst/>
          </a:prstGeom>
        </p:spPr>
      </p:pic>
      <p:sp>
        <p:nvSpPr>
          <p:cNvPr id="8" name="AutoShape 2" descr="NRG Logo mark">
            <a:extLst>
              <a:ext uri="{FF2B5EF4-FFF2-40B4-BE49-F238E27FC236}">
                <a16:creationId xmlns:a16="http://schemas.microsoft.com/office/drawing/2014/main" id="{9E4B1277-3329-410C-8670-62AC29175FD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33815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AutoShape 4" descr="NRG Logo">
            <a:extLst>
              <a:ext uri="{FF2B5EF4-FFF2-40B4-BE49-F238E27FC236}">
                <a16:creationId xmlns:a16="http://schemas.microsoft.com/office/drawing/2014/main" id="{65AD22A4-BFDA-4515-AC84-97B43AF258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9055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AutoShape 6" descr="NRG Logo">
            <a:extLst>
              <a:ext uri="{FF2B5EF4-FFF2-40B4-BE49-F238E27FC236}">
                <a16:creationId xmlns:a16="http://schemas.microsoft.com/office/drawing/2014/main" id="{F5F0CCF2-6189-4536-AFCE-79268980AC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4688" name="Picture 114687">
            <a:extLst>
              <a:ext uri="{FF2B5EF4-FFF2-40B4-BE49-F238E27FC236}">
                <a16:creationId xmlns:a16="http://schemas.microsoft.com/office/drawing/2014/main" id="{EA241748-F327-4639-932A-4C74BB1C8DDD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6324600" y="4903825"/>
            <a:ext cx="706303" cy="536110"/>
          </a:xfrm>
          <a:prstGeom prst="rect">
            <a:avLst/>
          </a:prstGeom>
        </p:spPr>
      </p:pic>
      <p:sp>
        <p:nvSpPr>
          <p:cNvPr id="114691" name="AutoShape 10" descr="University of Wisconsin-Madison">
            <a:extLst>
              <a:ext uri="{FF2B5EF4-FFF2-40B4-BE49-F238E27FC236}">
                <a16:creationId xmlns:a16="http://schemas.microsoft.com/office/drawing/2014/main" id="{8E9CCC06-7A71-427B-BA3E-298A12618F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4694" name="Picture 114693">
            <a:extLst>
              <a:ext uri="{FF2B5EF4-FFF2-40B4-BE49-F238E27FC236}">
                <a16:creationId xmlns:a16="http://schemas.microsoft.com/office/drawing/2014/main" id="{7C184EE4-B9CB-4108-8FCD-00E3D6BFE97E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057775" y="6206270"/>
            <a:ext cx="1295025" cy="519325"/>
          </a:xfrm>
          <a:prstGeom prst="rect">
            <a:avLst/>
          </a:prstGeom>
        </p:spPr>
      </p:pic>
      <p:sp>
        <p:nvSpPr>
          <p:cNvPr id="42" name="Rectangle 2">
            <a:extLst>
              <a:ext uri="{FF2B5EF4-FFF2-40B4-BE49-F238E27FC236}">
                <a16:creationId xmlns:a16="http://schemas.microsoft.com/office/drawing/2014/main" id="{58D8D654-EB4E-4940-A56D-E5068D7EBAC9}"/>
              </a:ext>
            </a:extLst>
          </p:cNvPr>
          <p:cNvSpPr txBox="1">
            <a:spLocks noChangeArrowheads="1"/>
          </p:cNvSpPr>
          <p:nvPr/>
        </p:nvSpPr>
        <p:spPr>
          <a:xfrm>
            <a:off x="-445703" y="113822"/>
            <a:ext cx="9894503" cy="133397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GB" sz="3600" i="0" dirty="0">
                <a:effectLst/>
                <a:latin typeface="Liberation Sans"/>
              </a:rPr>
              <a:t>Update of the U238 (and Pu239) RRR to </a:t>
            </a:r>
          </a:p>
          <a:p>
            <a:pPr algn="ctr">
              <a:spcAft>
                <a:spcPts val="0"/>
              </a:spcAft>
            </a:pPr>
            <a:r>
              <a:rPr lang="en-GB" sz="3600" i="0" dirty="0">
                <a:effectLst/>
                <a:latin typeface="Liberation Sans"/>
              </a:rPr>
              <a:t>improve burnup and lattice criticality</a:t>
            </a:r>
            <a:endParaRPr lang="en-US" sz="36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088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9304DD-7D17-42FF-8FAD-5FE00F0C4CB4}"/>
              </a:ext>
            </a:extLst>
          </p:cNvPr>
          <p:cNvSpPr txBox="1"/>
          <p:nvPr/>
        </p:nvSpPr>
        <p:spPr>
          <a:xfrm>
            <a:off x="76200" y="1143000"/>
            <a:ext cx="9220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INDEN e80V03i4 @ </a:t>
            </a:r>
            <a:r>
              <a:rPr lang="en-US" sz="2000" b="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  <a:hlinkClick r:id="rId2"/>
              </a:rPr>
              <a:t>https://www-nds.iaea.org/INDEN/data/u238e80u8V03i4_ENDF.zip</a:t>
            </a:r>
            <a:r>
              <a:rPr lang="en-US" sz="2000" b="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  </a:t>
            </a:r>
            <a:endParaRPr lang="en-GB" sz="2400" dirty="0"/>
          </a:p>
          <a:p>
            <a:endParaRPr lang="en-GB" sz="2000" b="0" i="0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b="0" i="0" dirty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The ENDF/B-VIII.0 RRR is replaced by JENDL-5 RRR evaluation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b="0" i="0" dirty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This update preserves the ENDF/B-VIII.0 BOC criticality but eliminates the U-238 linked depletion trend at high burnup (due to higher Pu239 accumulation).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b="0" dirty="0">
                <a:solidFill>
                  <a:srgbClr val="333333"/>
                </a:solidFill>
                <a:latin typeface="verdana" panose="020B0604030504040204" pitchFamily="34" charset="0"/>
              </a:rPr>
              <a:t>A new U-238 nubar evaluation was produced by LANL colleagues (Neudecker et al). Nubar was tweaked to better reproduce Jemima trend (</a:t>
            </a:r>
            <a:r>
              <a:rPr lang="en-GB" sz="2000" b="0" u="sng" dirty="0">
                <a:solidFill>
                  <a:srgbClr val="333333"/>
                </a:solidFill>
                <a:latin typeface="verdana" panose="020B0604030504040204" pitchFamily="34" charset="0"/>
              </a:rPr>
              <a:t>tweaked </a:t>
            </a:r>
            <a:r>
              <a:rPr lang="en-GB" sz="2000" b="0" u="sng" dirty="0">
                <a:solidFill>
                  <a:srgbClr val="333333"/>
                </a:solidFill>
                <a:latin typeface="verdana" panose="020B0604030504040204" pitchFamily="34" charset="0"/>
                <a:sym typeface="Symbol" panose="05050102010706020507" pitchFamily="18" charset="2"/>
              </a:rPr>
              <a:t></a:t>
            </a:r>
            <a:r>
              <a:rPr lang="en-GB" sz="2000" b="0" u="sng" dirty="0">
                <a:solidFill>
                  <a:srgbClr val="333333"/>
                </a:solidFill>
                <a:latin typeface="verdana" panose="020B0604030504040204" pitchFamily="34" charset="0"/>
              </a:rPr>
              <a:t> change of mean values within uncertainties</a:t>
            </a:r>
            <a:r>
              <a:rPr lang="en-GB" sz="2000" b="0" dirty="0">
                <a:solidFill>
                  <a:srgbClr val="333333"/>
                </a:solidFill>
                <a:latin typeface="verdana" panose="020B0604030504040204" pitchFamily="34" charset="0"/>
              </a:rPr>
              <a:t>)</a:t>
            </a:r>
            <a:endParaRPr lang="en-GB" sz="2000" b="0" i="0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endParaRPr lang="en-US" sz="2400" b="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40A217B-B1E8-4FEC-982E-DB19661EBEA8}"/>
              </a:ext>
            </a:extLst>
          </p:cNvPr>
          <p:cNvSpPr txBox="1">
            <a:spLocks/>
          </p:cNvSpPr>
          <p:nvPr/>
        </p:nvSpPr>
        <p:spPr>
          <a:xfrm>
            <a:off x="-152400" y="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Summary: INDEN e80V03i4 evaluation</a:t>
            </a:r>
          </a:p>
          <a:p>
            <a:r>
              <a:rPr lang="en-US" sz="2800" b="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Update of the ENDF/B-VIII.0 evaluation (IAEA CIELO)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81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CB3314-7388-E29E-241C-5A80F1301020}"/>
              </a:ext>
            </a:extLst>
          </p:cNvPr>
          <p:cNvSpPr txBox="1">
            <a:spLocks/>
          </p:cNvSpPr>
          <p:nvPr/>
        </p:nvSpPr>
        <p:spPr>
          <a:xfrm>
            <a:off x="-152400" y="-762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INDEN e80V03i4 adopted JENDL-5 RRR changes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207EDD-2869-006D-4668-25C133378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681229"/>
            <a:ext cx="6200104" cy="503377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B4BA418-7DA1-6F42-EF85-11CE3E0308F0}"/>
              </a:ext>
            </a:extLst>
          </p:cNvPr>
          <p:cNvSpPr txBox="1">
            <a:spLocks/>
          </p:cNvSpPr>
          <p:nvPr/>
        </p:nvSpPr>
        <p:spPr>
          <a:xfrm>
            <a:off x="0" y="5715000"/>
            <a:ext cx="8982000" cy="533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400" b="0" kern="0" dirty="0">
                <a:solidFill>
                  <a:schemeClr val="tx1"/>
                </a:solidFill>
              </a:rPr>
              <a:t>O. Iwamoto et al, JNST (Japan) 60 (2023) 1-60, JENDL-5 paper</a:t>
            </a:r>
            <a:endParaRPr lang="en-GB" sz="24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03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9859147-69BE-8A74-33C7-897F6693F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487855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E4FDD64-E490-16A6-D25C-3EB7FF035DB4}"/>
              </a:ext>
            </a:extLst>
          </p:cNvPr>
          <p:cNvSpPr/>
          <p:nvPr/>
        </p:nvSpPr>
        <p:spPr bwMode="auto">
          <a:xfrm>
            <a:off x="3733800" y="1905000"/>
            <a:ext cx="2819400" cy="2286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39880B-AF6B-F5C5-8A15-0738CA41B940}"/>
              </a:ext>
            </a:extLst>
          </p:cNvPr>
          <p:cNvSpPr txBox="1"/>
          <p:nvPr/>
        </p:nvSpPr>
        <p:spPr>
          <a:xfrm>
            <a:off x="3733800" y="2066544"/>
            <a:ext cx="2818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=INDEN U238 (post b1)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BB9AFF6-CC9B-061E-AEAE-EAB6F7CF3226}"/>
              </a:ext>
            </a:extLst>
          </p:cNvPr>
          <p:cNvCxnSpPr>
            <a:cxnSpLocks/>
            <a:stCxn id="9" idx="1"/>
          </p:cNvCxnSpPr>
          <p:nvPr/>
        </p:nvCxnSpPr>
        <p:spPr bwMode="auto">
          <a:xfrm flipH="1">
            <a:off x="1524000" y="2266599"/>
            <a:ext cx="2209800" cy="93380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A7B00C8-DA9A-80AA-017E-EB465AB1CAAC}"/>
              </a:ext>
            </a:extLst>
          </p:cNvPr>
          <p:cNvSpPr txBox="1"/>
          <p:nvPr/>
        </p:nvSpPr>
        <p:spPr>
          <a:xfrm>
            <a:off x="4954000" y="1524000"/>
            <a:ext cx="1265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=U238 B8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3D1F9A-5AFD-2615-2EBB-13F37452C838}"/>
              </a:ext>
            </a:extLst>
          </p:cNvPr>
          <p:cNvSpPr txBox="1"/>
          <p:nvPr/>
        </p:nvSpPr>
        <p:spPr>
          <a:xfrm>
            <a:off x="3429000" y="3962400"/>
            <a:ext cx="2281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Uses U238 from B8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BB17C7B-D9FB-325B-64F7-05EF2868AAD9}"/>
              </a:ext>
            </a:extLst>
          </p:cNvPr>
          <p:cNvSpPr txBox="1">
            <a:spLocks/>
          </p:cNvSpPr>
          <p:nvPr/>
        </p:nvSpPr>
        <p:spPr>
          <a:xfrm>
            <a:off x="-381000" y="34172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INDEN e80V03i4: Depletion studies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7F455A-C58F-3238-6786-AEFB49244E19}"/>
              </a:ext>
            </a:extLst>
          </p:cNvPr>
          <p:cNvSpPr txBox="1">
            <a:spLocks/>
          </p:cNvSpPr>
          <p:nvPr/>
        </p:nvSpPr>
        <p:spPr>
          <a:xfrm>
            <a:off x="-188536" y="57150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>
                <a:solidFill>
                  <a:srgbClr val="0000FF"/>
                </a:solidFill>
              </a:rPr>
              <a:t>JEF-DOC-2239, M. </a:t>
            </a:r>
            <a:r>
              <a:rPr lang="en-US" sz="2400" dirty="0" err="1">
                <a:solidFill>
                  <a:srgbClr val="0000FF"/>
                </a:solidFill>
              </a:rPr>
              <a:t>Astigarraga</a:t>
            </a:r>
            <a:r>
              <a:rPr lang="en-US" sz="2400" dirty="0">
                <a:solidFill>
                  <a:srgbClr val="0000FF"/>
                </a:solidFill>
              </a:rPr>
              <a:t> @JEFF meeting 04/2023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436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39FB54-FB9F-7308-1F48-1A83BCE9F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1262"/>
            <a:ext cx="9144000" cy="439547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2473867-4BF9-B305-EB1D-7F531A269A38}"/>
              </a:ext>
            </a:extLst>
          </p:cNvPr>
          <p:cNvSpPr txBox="1">
            <a:spLocks/>
          </p:cNvSpPr>
          <p:nvPr/>
        </p:nvSpPr>
        <p:spPr>
          <a:xfrm>
            <a:off x="-381000" y="34172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INDEN e80V03i4: Depletion studies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8D38A0-8568-0020-C38B-596C195D8B06}"/>
              </a:ext>
            </a:extLst>
          </p:cNvPr>
          <p:cNvSpPr txBox="1">
            <a:spLocks/>
          </p:cNvSpPr>
          <p:nvPr/>
        </p:nvSpPr>
        <p:spPr>
          <a:xfrm>
            <a:off x="-188536" y="57150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>
                <a:solidFill>
                  <a:srgbClr val="0000FF"/>
                </a:solidFill>
              </a:rPr>
              <a:t>JEF-DOC-2239, M. </a:t>
            </a:r>
            <a:r>
              <a:rPr lang="en-US" sz="2400" dirty="0" err="1">
                <a:solidFill>
                  <a:srgbClr val="0000FF"/>
                </a:solidFill>
              </a:rPr>
              <a:t>Astigarraga</a:t>
            </a:r>
            <a:r>
              <a:rPr lang="en-US" sz="2400" dirty="0">
                <a:solidFill>
                  <a:srgbClr val="0000FF"/>
                </a:solidFill>
              </a:rPr>
              <a:t> @JEFF meeting 04/2023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15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5B71EAFD-AF9F-3325-F374-756C72CA1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4505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1A886B-7693-1F65-3146-660A8D44F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401" y="609601"/>
            <a:ext cx="4638600" cy="41148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11C560C-3451-4436-B121-4EFA67B976ED}"/>
              </a:ext>
            </a:extLst>
          </p:cNvPr>
          <p:cNvSpPr txBox="1">
            <a:spLocks/>
          </p:cNvSpPr>
          <p:nvPr/>
        </p:nvSpPr>
        <p:spPr>
          <a:xfrm>
            <a:off x="-91439" y="-37730"/>
            <a:ext cx="9326877" cy="134541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kern="0" dirty="0">
                <a:solidFill>
                  <a:srgbClr val="0000FF"/>
                </a:solidFill>
              </a:rPr>
              <a:t>U-238 </a:t>
            </a:r>
            <a:r>
              <a:rPr lang="en-US" sz="3600" dirty="0">
                <a:solidFill>
                  <a:srgbClr val="0000FF"/>
                </a:solidFill>
              </a:rPr>
              <a:t>e80V03i4 </a:t>
            </a:r>
            <a:r>
              <a:rPr lang="en-US" sz="3600" kern="0" dirty="0">
                <a:solidFill>
                  <a:srgbClr val="0000FF"/>
                </a:solidFill>
              </a:rPr>
              <a:t> nubar dependence</a:t>
            </a:r>
            <a:endParaRPr lang="en-GB" sz="3600" kern="0" dirty="0">
              <a:solidFill>
                <a:srgbClr val="0000FF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B7B92B0-EEF6-2E2E-4A09-F7A7F7022601}"/>
              </a:ext>
            </a:extLst>
          </p:cNvPr>
          <p:cNvSpPr txBox="1">
            <a:spLocks/>
          </p:cNvSpPr>
          <p:nvPr/>
        </p:nvSpPr>
        <p:spPr>
          <a:xfrm>
            <a:off x="847800" y="4724400"/>
            <a:ext cx="7458000" cy="134541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b="0" kern="0" dirty="0">
                <a:solidFill>
                  <a:schemeClr val="tx1"/>
                </a:solidFill>
              </a:rPr>
              <a:t>Convergence between JEFF &amp; JENDL &amp; INDEN evaluations observed</a:t>
            </a:r>
            <a:r>
              <a:rPr lang="en-US" sz="2800" kern="0" dirty="0">
                <a:solidFill>
                  <a:schemeClr val="tx1"/>
                </a:solidFill>
              </a:rPr>
              <a:t> </a:t>
            </a:r>
          </a:p>
          <a:p>
            <a:r>
              <a:rPr lang="en-US" sz="2800" kern="0" dirty="0">
                <a:solidFill>
                  <a:schemeClr val="tx1"/>
                </a:solidFill>
              </a:rPr>
              <a:t>INDEN latest : u238e80u8V03i4 </a:t>
            </a:r>
            <a:endParaRPr lang="en-GB" sz="2800" kern="0" dirty="0">
              <a:solidFill>
                <a:schemeClr val="tx1"/>
              </a:solidFill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FD29418-BF69-53C2-79C7-59567BDC9591}"/>
              </a:ext>
            </a:extLst>
          </p:cNvPr>
          <p:cNvGraphicFramePr>
            <a:graphicFrameLocks noGrp="1"/>
          </p:cNvGraphicFramePr>
          <p:nvPr/>
        </p:nvGraphicFramePr>
        <p:xfrm>
          <a:off x="628650" y="3838734"/>
          <a:ext cx="7886700" cy="325120"/>
        </p:xfrm>
        <a:graphic>
          <a:graphicData uri="http://schemas.openxmlformats.org/drawingml/2006/table">
            <a:tbl>
              <a:tblPr/>
              <a:tblGrid>
                <a:gridCol w="3943350">
                  <a:extLst>
                    <a:ext uri="{9D8B030D-6E8A-4147-A177-3AD203B41FA5}">
                      <a16:colId xmlns:a16="http://schemas.microsoft.com/office/drawing/2014/main" val="445085064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val="6550488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25400">
                        <a:spcBef>
                          <a:spcPts val="500"/>
                        </a:spcBef>
                        <a:spcAft>
                          <a:spcPts val="200"/>
                        </a:spcAft>
                      </a:pPr>
                      <a:r>
                        <a:rPr lang="en-GB" sz="900">
                          <a:effectLst/>
                        </a:rPr>
                        <a:t>u238e80u8V03i4</a:t>
                      </a:r>
                    </a:p>
                  </a:txBody>
                  <a:tcPr marL="76200" marR="76200" marT="25400" marB="2540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5400">
                        <a:spcBef>
                          <a:spcPts val="500"/>
                        </a:spcBef>
                        <a:spcAft>
                          <a:spcPts val="200"/>
                        </a:spcAft>
                      </a:pPr>
                      <a:r>
                        <a:rPr lang="en-GB" sz="900" dirty="0">
                          <a:effectLst/>
                        </a:rPr>
                        <a:t>(recommended) RRR evaluation taken from JENDL-5, u238 nubar from LANL-INDEN collaboration</a:t>
                      </a:r>
                    </a:p>
                  </a:txBody>
                  <a:tcPr marL="76200" marR="76200" marT="25400" marB="2540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110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64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27468A-17E0-426E-449A-14CC97BBB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00"/>
            <a:ext cx="9144000" cy="51336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7946683-02FE-9CEC-5F12-9844C75E0140}"/>
              </a:ext>
            </a:extLst>
          </p:cNvPr>
          <p:cNvSpPr txBox="1">
            <a:spLocks/>
          </p:cNvSpPr>
          <p:nvPr/>
        </p:nvSpPr>
        <p:spPr>
          <a:xfrm>
            <a:off x="-152400" y="-762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Lattice criticality: LCT006 representative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ECB084-B177-8C36-7F74-03886AF6F90D}"/>
              </a:ext>
            </a:extLst>
          </p:cNvPr>
          <p:cNvSpPr txBox="1">
            <a:spLocks/>
          </p:cNvSpPr>
          <p:nvPr/>
        </p:nvSpPr>
        <p:spPr>
          <a:xfrm>
            <a:off x="-76200" y="57150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>
                <a:solidFill>
                  <a:srgbClr val="0000FF"/>
                </a:solidFill>
              </a:rPr>
              <a:t>@LANL, calculated by </a:t>
            </a:r>
            <a:r>
              <a:rPr lang="en-US" sz="2400" dirty="0" err="1">
                <a:solidFill>
                  <a:srgbClr val="0000FF"/>
                </a:solidFill>
              </a:rPr>
              <a:t>S.Kahler</a:t>
            </a:r>
            <a:r>
              <a:rPr lang="en-US" sz="2400" dirty="0">
                <a:solidFill>
                  <a:srgbClr val="0000FF"/>
                </a:solidFill>
              </a:rPr>
              <a:t> &amp; N. Kleedtke </a:t>
            </a:r>
            <a:r>
              <a:rPr lang="en-US" sz="2400" dirty="0" err="1">
                <a:solidFill>
                  <a:srgbClr val="0000FF"/>
                </a:solidFill>
              </a:rPr>
              <a:t>miniCSWEG</a:t>
            </a:r>
            <a:r>
              <a:rPr lang="en-US" sz="2400" dirty="0">
                <a:solidFill>
                  <a:srgbClr val="0000FF"/>
                </a:solidFill>
              </a:rPr>
              <a:t> 2023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10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9133C8-52F5-9EB5-87A3-9C7252627A34}"/>
              </a:ext>
            </a:extLst>
          </p:cNvPr>
          <p:cNvSpPr txBox="1">
            <a:spLocks/>
          </p:cNvSpPr>
          <p:nvPr/>
        </p:nvSpPr>
        <p:spPr>
          <a:xfrm>
            <a:off x="-152400" y="-762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Legacy LANL assemblies: validation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304D09-8A77-C9C6-9742-D49116174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16" y="676116"/>
            <a:ext cx="8839200" cy="55057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65C476C-E101-5859-1720-759E0B9A4F57}"/>
              </a:ext>
            </a:extLst>
          </p:cNvPr>
          <p:cNvSpPr txBox="1">
            <a:spLocks/>
          </p:cNvSpPr>
          <p:nvPr/>
        </p:nvSpPr>
        <p:spPr>
          <a:xfrm>
            <a:off x="-188536" y="53340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>
                <a:solidFill>
                  <a:srgbClr val="0000FF"/>
                </a:solidFill>
              </a:rPr>
              <a:t>@LANL, calculated by </a:t>
            </a:r>
            <a:r>
              <a:rPr lang="en-US" sz="2400" dirty="0" err="1">
                <a:solidFill>
                  <a:srgbClr val="0000FF"/>
                </a:solidFill>
              </a:rPr>
              <a:t>S.Kahler</a:t>
            </a:r>
            <a:r>
              <a:rPr lang="en-US" sz="2400" dirty="0">
                <a:solidFill>
                  <a:srgbClr val="0000FF"/>
                </a:solidFill>
              </a:rPr>
              <a:t> &amp; N. Kleedtke </a:t>
            </a:r>
            <a:r>
              <a:rPr lang="en-US" sz="2400" dirty="0" err="1">
                <a:solidFill>
                  <a:srgbClr val="0000FF"/>
                </a:solidFill>
              </a:rPr>
              <a:t>miniCSWEG</a:t>
            </a:r>
            <a:r>
              <a:rPr lang="en-US" sz="2400" dirty="0">
                <a:solidFill>
                  <a:srgbClr val="0000FF"/>
                </a:solidFill>
              </a:rPr>
              <a:t> 2023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942CF10-8975-7DA0-7DE4-38414B6B8D0C}"/>
              </a:ext>
            </a:extLst>
          </p:cNvPr>
          <p:cNvSpPr/>
          <p:nvPr/>
        </p:nvSpPr>
        <p:spPr bwMode="auto">
          <a:xfrm>
            <a:off x="3429000" y="3581400"/>
            <a:ext cx="5562600" cy="228600"/>
          </a:xfrm>
          <a:prstGeom prst="roundRect">
            <a:avLst/>
          </a:prstGeom>
          <a:noFill/>
          <a:ln w="57150" cap="flat" cmpd="sng" algn="ctr">
            <a:solidFill>
              <a:srgbClr val="FF33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47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D0BE717-363C-5285-468D-F3EFE356A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51460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altLang="en-US" dirty="0">
                <a:solidFill>
                  <a:srgbClr val="0000FF"/>
                </a:solidFill>
                <a:latin typeface="Arial" charset="0"/>
              </a:rPr>
              <a:t>Pu-239 evaluations</a:t>
            </a:r>
          </a:p>
          <a:p>
            <a:pPr algn="ctr"/>
            <a:endParaRPr lang="en-GB" altLang="en-US" dirty="0">
              <a:solidFill>
                <a:srgbClr val="0000FF"/>
              </a:solidFill>
              <a:latin typeface="Arial" charset="0"/>
            </a:endParaRPr>
          </a:p>
          <a:p>
            <a:pPr algn="ctr"/>
            <a:r>
              <a:rPr lang="en-GB" altLang="en-US" dirty="0">
                <a:solidFill>
                  <a:srgbClr val="0000FF"/>
                </a:solidFill>
                <a:latin typeface="Arial" charset="0"/>
              </a:rPr>
              <a:t>JEFF-4T – Noguere et al</a:t>
            </a:r>
          </a:p>
          <a:p>
            <a:pPr algn="ctr"/>
            <a:r>
              <a:rPr lang="en-GB" altLang="en-US" dirty="0">
                <a:solidFill>
                  <a:srgbClr val="0000FF"/>
                </a:solidFill>
                <a:latin typeface="Arial" charset="0"/>
              </a:rPr>
              <a:t>ENDF/B-VIII.1 – ORNL/IAEA collaboration</a:t>
            </a:r>
          </a:p>
          <a:p>
            <a:pPr algn="ctr"/>
            <a:endParaRPr lang="en-GB" altLang="en-US" dirty="0">
              <a:solidFill>
                <a:srgbClr val="0000FF"/>
              </a:solidFill>
              <a:latin typeface="Arial" charset="0"/>
            </a:endParaRPr>
          </a:p>
          <a:p>
            <a:pPr algn="ctr"/>
            <a:r>
              <a:rPr lang="en-GB" altLang="en-US" sz="3200" b="0" dirty="0">
                <a:solidFill>
                  <a:srgbClr val="0000FF"/>
                </a:solidFill>
                <a:latin typeface="Arial" charset="0"/>
              </a:rPr>
              <a:t>Similar approaches, underlying data and validation discussed at INDEN meetings</a:t>
            </a:r>
            <a:endParaRPr lang="en-GB" altLang="en-US" b="0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33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12A00-B8E1-49E4-900A-316F17D71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New integral constraints for RP fit</a:t>
            </a:r>
            <a:br>
              <a:rPr lang="en-US" b="1" dirty="0">
                <a:solidFill>
                  <a:srgbClr val="0000FF"/>
                </a:solidFill>
              </a:rPr>
            </a:br>
            <a:r>
              <a:rPr lang="en-US" b="1" dirty="0">
                <a:solidFill>
                  <a:srgbClr val="0000FF"/>
                </a:solidFill>
              </a:rPr>
              <a:t>fissile targets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AC4F2B-F1B2-481C-96CB-8F02956DDA1A}"/>
              </a:ext>
            </a:extLst>
          </p:cNvPr>
          <p:cNvSpPr txBox="1"/>
          <p:nvPr/>
        </p:nvSpPr>
        <p:spPr>
          <a:xfrm>
            <a:off x="0" y="5486400"/>
            <a:ext cx="4204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/>
              <a:t>Duran et al, 2021 (submitted to NDS)</a:t>
            </a:r>
          </a:p>
          <a:p>
            <a:r>
              <a:rPr lang="en-US" sz="1800" b="0" dirty="0"/>
              <a:t>Discussed at INDEN CM November 2021  </a:t>
            </a:r>
            <a:endParaRPr lang="en-GB" sz="1800" b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2E2197-78F6-426A-BB95-AD85C83D7A02}"/>
              </a:ext>
            </a:extLst>
          </p:cNvPr>
          <p:cNvSpPr txBox="1"/>
          <p:nvPr/>
        </p:nvSpPr>
        <p:spPr>
          <a:xfrm>
            <a:off x="4419600" y="4724400"/>
            <a:ext cx="44582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</a:rPr>
              <a:t>Good consistency with TNC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      (slightly lower)</a:t>
            </a:r>
          </a:p>
          <a:p>
            <a:r>
              <a:rPr lang="en-US" sz="2800" dirty="0">
                <a:solidFill>
                  <a:srgbClr val="0000FF"/>
                </a:solidFill>
              </a:rPr>
              <a:t>   Similar to libraries !!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374749-AD22-4A82-8A2B-697E4EC47792}"/>
              </a:ext>
            </a:extLst>
          </p:cNvPr>
          <p:cNvSpPr txBox="1"/>
          <p:nvPr/>
        </p:nvSpPr>
        <p:spPr>
          <a:xfrm>
            <a:off x="4343400" y="1371600"/>
            <a:ext cx="5080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kern="0" dirty="0">
                <a:sym typeface="Symbol" panose="05050102010706020507" pitchFamily="18" charset="2"/>
              </a:rPr>
              <a:t>Derived </a:t>
            </a:r>
            <a:r>
              <a:rPr lang="en-US" sz="3600" b="0" kern="0" baseline="-25000" dirty="0">
                <a:sym typeface="Symbol" panose="05050102010706020507" pitchFamily="18" charset="2"/>
              </a:rPr>
              <a:t>f</a:t>
            </a:r>
            <a:r>
              <a:rPr lang="en-US" sz="3600" b="0" kern="0" dirty="0">
                <a:sym typeface="Symbol" panose="05050102010706020507" pitchFamily="18" charset="2"/>
              </a:rPr>
              <a:t>(</a:t>
            </a:r>
            <a:r>
              <a:rPr lang="en-US" sz="3600" b="0" kern="0" dirty="0" err="1">
                <a:sym typeface="Symbol" panose="05050102010706020507" pitchFamily="18" charset="2"/>
              </a:rPr>
              <a:t>th</a:t>
            </a:r>
            <a:r>
              <a:rPr lang="en-US" sz="3600" b="0" kern="0" dirty="0">
                <a:sym typeface="Symbol" panose="05050102010706020507" pitchFamily="18" charset="2"/>
              </a:rPr>
              <a:t>)</a:t>
            </a:r>
            <a:endParaRPr lang="en-GB" sz="3600" i="0" u="none" strike="noStrike" baseline="0" dirty="0">
              <a:latin typeface="CMR9"/>
            </a:endParaRPr>
          </a:p>
          <a:p>
            <a:r>
              <a:rPr lang="en-GB" sz="3600" i="0" u="none" strike="noStrike" baseline="0" dirty="0">
                <a:latin typeface="CMR9"/>
              </a:rPr>
              <a:t> Duran et al</a:t>
            </a:r>
            <a:r>
              <a:rPr lang="en-GB" sz="3600" b="0" i="0" u="none" strike="noStrike" baseline="0" dirty="0">
                <a:latin typeface="CMR9"/>
              </a:rPr>
              <a:t>       </a:t>
            </a:r>
            <a:r>
              <a:rPr lang="en-GB" sz="3600" i="0" u="none" strike="noStrike" baseline="0" dirty="0">
                <a:latin typeface="CMR9"/>
              </a:rPr>
              <a:t>TNC</a:t>
            </a:r>
          </a:p>
          <a:p>
            <a:r>
              <a:rPr lang="en-GB" sz="3600" b="0" i="0" u="none" strike="noStrike" baseline="0" dirty="0">
                <a:latin typeface="CMR9"/>
              </a:rPr>
              <a:t>533.0(0.7)    533.0(2.2)</a:t>
            </a:r>
          </a:p>
          <a:p>
            <a:r>
              <a:rPr lang="en-GB" sz="3600" b="0" dirty="0">
                <a:latin typeface="CMR9"/>
              </a:rPr>
              <a:t>586.1(2.6)    587.3(1.4)</a:t>
            </a:r>
          </a:p>
          <a:p>
            <a:r>
              <a:rPr lang="en-GB" sz="3600" b="0" dirty="0">
                <a:latin typeface="CMR9"/>
              </a:rPr>
              <a:t>751.0(1.9)    752.4(2.2)</a:t>
            </a:r>
          </a:p>
          <a:p>
            <a:r>
              <a:rPr lang="en-GB" sz="3600" b="0" dirty="0">
                <a:latin typeface="CMR9"/>
              </a:rPr>
              <a:t>1019(3)        1024(11)</a:t>
            </a:r>
            <a:endParaRPr lang="en-GB" sz="36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E6C59F7-8BDB-45D4-B98A-3DD86F18992D}"/>
              </a:ext>
            </a:extLst>
          </p:cNvPr>
          <p:cNvSpPr txBox="1">
            <a:spLocks/>
          </p:cNvSpPr>
          <p:nvPr/>
        </p:nvSpPr>
        <p:spPr>
          <a:xfrm>
            <a:off x="-533400" y="1066800"/>
            <a:ext cx="4876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b="0" kern="0" dirty="0"/>
              <a:t>All measured </a:t>
            </a:r>
            <a:r>
              <a:rPr lang="en-US" sz="3600" b="0" kern="0" dirty="0" err="1"/>
              <a:t>ToF</a:t>
            </a:r>
            <a:endParaRPr lang="en-US" sz="3600" b="0" kern="0" dirty="0"/>
          </a:p>
          <a:p>
            <a:r>
              <a:rPr lang="en-US" sz="3600" b="0" kern="0" dirty="0"/>
              <a:t> high-resolution data</a:t>
            </a:r>
          </a:p>
          <a:p>
            <a:r>
              <a:rPr lang="en-US" sz="3600" b="0" kern="0" dirty="0"/>
              <a:t>(1955-2019)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F05BE14-1703-422D-974B-B991DFC04E1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1000" contrast="37000"/>
          </a:blip>
          <a:stretch>
            <a:fillRect/>
          </a:stretch>
        </p:blipFill>
        <p:spPr>
          <a:xfrm>
            <a:off x="-1" y="2742389"/>
            <a:ext cx="4169763" cy="27440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1A45C04-C825-4B1D-8C4E-9757055E7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3299297"/>
            <a:ext cx="2310408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109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12A00-B8E1-49E4-900A-316F17D71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New integral constraints for RP fit</a:t>
            </a:r>
            <a:br>
              <a:rPr lang="en-US" b="1" dirty="0">
                <a:solidFill>
                  <a:srgbClr val="0000FF"/>
                </a:solidFill>
              </a:rPr>
            </a:br>
            <a:r>
              <a:rPr lang="en-US" b="1" dirty="0">
                <a:solidFill>
                  <a:srgbClr val="0000FF"/>
                </a:solidFill>
              </a:rPr>
              <a:t>fissile targets</a:t>
            </a:r>
            <a:endParaRPr lang="en-GB" b="1" dirty="0">
              <a:solidFill>
                <a:srgbClr val="0000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8F0346-1966-4BD0-931B-9E6255F51CF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4000" contrast="39000"/>
          </a:blip>
          <a:stretch>
            <a:fillRect/>
          </a:stretch>
        </p:blipFill>
        <p:spPr>
          <a:xfrm>
            <a:off x="0" y="1118508"/>
            <a:ext cx="4114800" cy="43678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AC4F2B-F1B2-481C-96CB-8F02956DDA1A}"/>
              </a:ext>
            </a:extLst>
          </p:cNvPr>
          <p:cNvSpPr txBox="1"/>
          <p:nvPr/>
        </p:nvSpPr>
        <p:spPr>
          <a:xfrm>
            <a:off x="0" y="5486400"/>
            <a:ext cx="4204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/>
              <a:t>Duran et al, 2021 (submitted to NDS)</a:t>
            </a:r>
          </a:p>
          <a:p>
            <a:r>
              <a:rPr lang="en-US" sz="1800" b="0" dirty="0"/>
              <a:t>Discussed at INDEN CM November 2021  </a:t>
            </a:r>
            <a:endParaRPr lang="en-GB" sz="1800" b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8D72F5-D891-48F8-BD9A-310B6B4CC32A}"/>
              </a:ext>
            </a:extLst>
          </p:cNvPr>
          <p:cNvSpPr txBox="1">
            <a:spLocks/>
          </p:cNvSpPr>
          <p:nvPr/>
        </p:nvSpPr>
        <p:spPr>
          <a:xfrm>
            <a:off x="3962400" y="1066800"/>
            <a:ext cx="4876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200" b="0" kern="0" dirty="0"/>
              <a:t>All measured </a:t>
            </a:r>
            <a:r>
              <a:rPr lang="en-US" sz="3200" b="0" kern="0" dirty="0" err="1"/>
              <a:t>ToF</a:t>
            </a:r>
            <a:endParaRPr lang="en-US" sz="3200" b="0" kern="0" dirty="0"/>
          </a:p>
          <a:p>
            <a:r>
              <a:rPr lang="en-US" sz="3200" b="0" kern="0" dirty="0"/>
              <a:t> high-resolution data</a:t>
            </a:r>
          </a:p>
          <a:p>
            <a:r>
              <a:rPr lang="en-US" sz="3200" b="0" kern="0" dirty="0"/>
              <a:t>(1955-2019)</a:t>
            </a:r>
          </a:p>
          <a:p>
            <a:r>
              <a:rPr lang="en-US" sz="3200" b="0" kern="0" dirty="0"/>
              <a:t>used to derive:</a:t>
            </a:r>
          </a:p>
          <a:p>
            <a:r>
              <a:rPr lang="en-US" sz="3200" b="0" kern="0" dirty="0"/>
              <a:t>I</a:t>
            </a:r>
            <a:r>
              <a:rPr lang="en-US" sz="3200" b="0" kern="0" baseline="-25000" dirty="0"/>
              <a:t>1</a:t>
            </a:r>
            <a:r>
              <a:rPr lang="en-US" sz="3200" b="0" kern="0" dirty="0"/>
              <a:t>, I</a:t>
            </a:r>
            <a:r>
              <a:rPr lang="en-US" sz="3200" b="0" kern="0" baseline="-25000" dirty="0"/>
              <a:t>3</a:t>
            </a:r>
            <a:r>
              <a:rPr lang="en-US" sz="3200" b="0" kern="0" dirty="0"/>
              <a:t>, I</a:t>
            </a:r>
            <a:r>
              <a:rPr lang="en-US" sz="3200" b="0" kern="0" baseline="-25000" dirty="0"/>
              <a:t>3 </a:t>
            </a:r>
            <a:r>
              <a:rPr lang="en-US" sz="3200" b="0" kern="0" dirty="0"/>
              <a:t>/I</a:t>
            </a:r>
            <a:r>
              <a:rPr lang="en-US" sz="3200" b="0" kern="0" baseline="-25000" dirty="0"/>
              <a:t>1</a:t>
            </a:r>
            <a:r>
              <a:rPr lang="en-US" sz="3200" b="0" kern="0" dirty="0"/>
              <a:t>, </a:t>
            </a:r>
            <a:r>
              <a:rPr lang="en-US" sz="3200" b="0" kern="0" dirty="0">
                <a:sym typeface="Symbol" panose="05050102010706020507" pitchFamily="18" charset="2"/>
              </a:rPr>
              <a:t></a:t>
            </a:r>
            <a:r>
              <a:rPr lang="en-US" sz="3200" b="0" kern="0" baseline="-25000" dirty="0">
                <a:sym typeface="Symbol" panose="05050102010706020507" pitchFamily="18" charset="2"/>
              </a:rPr>
              <a:t>f</a:t>
            </a:r>
            <a:r>
              <a:rPr lang="en-US" sz="3200" b="0" kern="0" dirty="0">
                <a:sym typeface="Symbol" panose="05050102010706020507" pitchFamily="18" charset="2"/>
              </a:rPr>
              <a:t>(</a:t>
            </a:r>
            <a:r>
              <a:rPr lang="en-US" sz="3200" b="0" kern="0" dirty="0" err="1">
                <a:sym typeface="Symbol" panose="05050102010706020507" pitchFamily="18" charset="2"/>
              </a:rPr>
              <a:t>th</a:t>
            </a:r>
            <a:r>
              <a:rPr lang="en-US" sz="3200" b="0" kern="0" dirty="0">
                <a:sym typeface="Symbol" panose="05050102010706020507" pitchFamily="18" charset="2"/>
              </a:rPr>
              <a:t>)/</a:t>
            </a:r>
            <a:r>
              <a:rPr lang="en-US" sz="3200" b="0" kern="0" dirty="0"/>
              <a:t>I</a:t>
            </a:r>
            <a:r>
              <a:rPr lang="en-US" sz="3200" b="0" kern="0" baseline="-25000" dirty="0"/>
              <a:t>1</a:t>
            </a:r>
            <a:endParaRPr lang="en-GB" sz="3200" b="0" kern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2E2197-78F6-426A-BB95-AD85C83D7A02}"/>
              </a:ext>
            </a:extLst>
          </p:cNvPr>
          <p:cNvSpPr txBox="1"/>
          <p:nvPr/>
        </p:nvSpPr>
        <p:spPr>
          <a:xfrm>
            <a:off x="4238230" y="3657600"/>
            <a:ext cx="47786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May require small revision of </a:t>
            </a:r>
          </a:p>
          <a:p>
            <a:r>
              <a:rPr lang="en-US" sz="2800" dirty="0">
                <a:solidFill>
                  <a:srgbClr val="FF0000"/>
                </a:solidFill>
              </a:rPr>
              <a:t>    RP fits for all </a:t>
            </a:r>
            <a:r>
              <a:rPr lang="en-US" sz="2800" dirty="0" err="1">
                <a:solidFill>
                  <a:srgbClr val="FF0000"/>
                </a:solidFill>
              </a:rPr>
              <a:t>fissiles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4C8FADD-1EF5-4F12-B2F6-FE41464F956B}"/>
              </a:ext>
            </a:extLst>
          </p:cNvPr>
          <p:cNvSpPr txBox="1">
            <a:spLocks/>
          </p:cNvSpPr>
          <p:nvPr/>
        </p:nvSpPr>
        <p:spPr>
          <a:xfrm>
            <a:off x="3962400" y="4648200"/>
            <a:ext cx="48768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200" b="0" kern="0" dirty="0">
                <a:sym typeface="Symbol" panose="05050102010706020507" pitchFamily="18" charset="2"/>
              </a:rPr>
              <a:t>Derived </a:t>
            </a:r>
            <a:r>
              <a:rPr lang="en-US" sz="3200" b="0" kern="0" baseline="-25000" dirty="0">
                <a:sym typeface="Symbol" panose="05050102010706020507" pitchFamily="18" charset="2"/>
              </a:rPr>
              <a:t>f</a:t>
            </a:r>
            <a:r>
              <a:rPr lang="en-US" sz="3200" b="0" kern="0" dirty="0">
                <a:sym typeface="Symbol" panose="05050102010706020507" pitchFamily="18" charset="2"/>
              </a:rPr>
              <a:t>(</a:t>
            </a:r>
            <a:r>
              <a:rPr lang="en-US" sz="3200" b="0" kern="0" dirty="0" err="1">
                <a:sym typeface="Symbol" panose="05050102010706020507" pitchFamily="18" charset="2"/>
              </a:rPr>
              <a:t>th</a:t>
            </a:r>
            <a:r>
              <a:rPr lang="en-US" sz="3200" b="0" kern="0" dirty="0">
                <a:sym typeface="Symbol" panose="05050102010706020507" pitchFamily="18" charset="2"/>
              </a:rPr>
              <a:t>) consistent with TNC</a:t>
            </a:r>
            <a:endParaRPr lang="en-GB" sz="3200" b="0" kern="0" dirty="0"/>
          </a:p>
        </p:txBody>
      </p:sp>
    </p:spTree>
    <p:extLst>
      <p:ext uri="{BB962C8B-B14F-4D97-AF65-F5344CB8AC3E}">
        <p14:creationId xmlns:p14="http://schemas.microsoft.com/office/powerpoint/2010/main" val="4076805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62000" y="1143000"/>
            <a:ext cx="8686800" cy="2667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GB" altLang="en-US" dirty="0"/>
              <a:t>U-238 changes, validation and comments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GB" altLang="en-US" dirty="0"/>
              <a:t>Pu-239 changes, validation and outlook</a:t>
            </a:r>
          </a:p>
          <a:p>
            <a:pPr eaLnBrk="1" hangingPunct="1">
              <a:buFontTx/>
              <a:buNone/>
              <a:defRPr/>
            </a:pPr>
            <a:endParaRPr lang="en-GB" altLang="en-US" dirty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-304800" y="381000"/>
            <a:ext cx="434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altLang="en-US" dirty="0">
                <a:solidFill>
                  <a:srgbClr val="0000FF"/>
                </a:solidFill>
                <a:latin typeface="Arial" charset="0"/>
              </a:rPr>
              <a:t>Outlook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7FD37B-0375-41CA-A4CC-655D54611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938" y="582780"/>
            <a:ext cx="5122462" cy="39358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D21553-891E-4D3C-AE1F-299C8A635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792162"/>
          </a:xfrm>
        </p:spPr>
        <p:txBody>
          <a:bodyPr/>
          <a:lstStyle/>
          <a:p>
            <a:r>
              <a:rPr lang="en-US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RTC-MISTRAL2 experiment, CEA</a:t>
            </a:r>
            <a:endParaRPr lang="en-GB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1026" name="Image 1">
            <a:extLst>
              <a:ext uri="{FF2B5EF4-FFF2-40B4-BE49-F238E27FC236}">
                <a16:creationId xmlns:a16="http://schemas.microsoft.com/office/drawing/2014/main" id="{E7AD0243-00F2-4E8B-8A32-9F50D2AC5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-45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425021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2B8284-6833-4E7F-AC1C-C21AAEF5188B}"/>
              </a:ext>
            </a:extLst>
          </p:cNvPr>
          <p:cNvSpPr txBox="1"/>
          <p:nvPr/>
        </p:nvSpPr>
        <p:spPr>
          <a:xfrm>
            <a:off x="4953000" y="1991165"/>
            <a:ext cx="25619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0000FF"/>
                </a:solidFill>
              </a:rPr>
              <a:t>239</a:t>
            </a:r>
            <a:r>
              <a:rPr lang="en-US" dirty="0">
                <a:solidFill>
                  <a:srgbClr val="0000FF"/>
                </a:solidFill>
              </a:rPr>
              <a:t>Pu </a:t>
            </a: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</a:t>
            </a:r>
            <a:r>
              <a:rPr lang="en-US" dirty="0">
                <a:solidFill>
                  <a:srgbClr val="0000FF"/>
                </a:solidFill>
              </a:rPr>
              <a:t>( E)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76036-822D-4993-823A-8544C9313492}"/>
              </a:ext>
            </a:extLst>
          </p:cNvPr>
          <p:cNvSpPr txBox="1"/>
          <p:nvPr/>
        </p:nvSpPr>
        <p:spPr>
          <a:xfrm>
            <a:off x="304800" y="4419600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/>
              <a:t>Modifications to the RR fit required:</a:t>
            </a:r>
          </a:p>
          <a:p>
            <a:pPr marL="342900" indent="-342900">
              <a:buFontTx/>
              <a:buChar char="-"/>
            </a:pPr>
            <a:r>
              <a:rPr lang="en-US" sz="2800" b="0" dirty="0">
                <a:sym typeface="Symbol" panose="05050102010706020507" pitchFamily="18" charset="2"/>
              </a:rPr>
              <a:t></a:t>
            </a:r>
            <a:r>
              <a:rPr lang="en-US" sz="2800" b="0" dirty="0" err="1"/>
              <a:t>subthermal</a:t>
            </a:r>
            <a:r>
              <a:rPr lang="en-US" sz="2800" b="0" dirty="0"/>
              <a:t> </a:t>
            </a:r>
            <a:r>
              <a:rPr lang="en-US" sz="2800" dirty="0">
                <a:solidFill>
                  <a:srgbClr val="0000FF"/>
                </a:solidFill>
                <a:sym typeface="Symbol" panose="05050102010706020507" pitchFamily="18" charset="2"/>
              </a:rPr>
              <a:t></a:t>
            </a:r>
            <a:r>
              <a:rPr lang="en-US" sz="2800" b="0" dirty="0"/>
              <a:t>, </a:t>
            </a:r>
            <a:r>
              <a:rPr lang="en-US" sz="2800" b="0" dirty="0">
                <a:sym typeface="Symbol" panose="05050102010706020507" pitchFamily="18" charset="2"/>
              </a:rPr>
              <a:t></a:t>
            </a:r>
            <a:r>
              <a:rPr lang="en-US" sz="2800" b="0" dirty="0"/>
              <a:t> </a:t>
            </a:r>
            <a:r>
              <a:rPr lang="en-US" sz="2800" dirty="0">
                <a:solidFill>
                  <a:srgbClr val="0000FF"/>
                </a:solidFill>
                <a:sym typeface="Symbol" panose="05050102010706020507" pitchFamily="18" charset="2"/>
              </a:rPr>
              <a:t> </a:t>
            </a:r>
            <a:r>
              <a:rPr lang="en-US" sz="2800" b="0" dirty="0">
                <a:solidFill>
                  <a:schemeClr val="tx1"/>
                </a:solidFill>
                <a:sym typeface="Symbol" panose="05050102010706020507" pitchFamily="18" charset="2"/>
              </a:rPr>
              <a:t>till 1eV (closer to B8)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en-US" sz="2800" b="0" dirty="0">
                <a:solidFill>
                  <a:schemeClr val="tx1"/>
                </a:solidFill>
              </a:rPr>
              <a:t>To improve RTC and </a:t>
            </a:r>
            <a:r>
              <a:rPr lang="en-US" sz="2800" b="0" dirty="0">
                <a:sym typeface="Symbol" panose="05050102010706020507" pitchFamily="18" charset="2"/>
              </a:rPr>
              <a:t> </a:t>
            </a:r>
            <a:r>
              <a:rPr lang="en-US" sz="2800" b="0" dirty="0">
                <a:solidFill>
                  <a:schemeClr val="tx1"/>
                </a:solidFill>
              </a:rPr>
              <a:t>crit. @ high burnup</a:t>
            </a:r>
          </a:p>
          <a:p>
            <a:r>
              <a:rPr lang="en-US" sz="2800" b="0" dirty="0">
                <a:solidFill>
                  <a:srgbClr val="FF0000"/>
                </a:solidFill>
              </a:rPr>
              <a:t>NOTE: In the light of latest U-238, we have to solve Pu239!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6B7F75-3B95-462D-B812-E7C58675433E}"/>
              </a:ext>
            </a:extLst>
          </p:cNvPr>
          <p:cNvSpPr txBox="1"/>
          <p:nvPr/>
        </p:nvSpPr>
        <p:spPr>
          <a:xfrm>
            <a:off x="152400" y="3745468"/>
            <a:ext cx="4116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/>
              <a:t>Presented by G. Noguere @ INDEN meet.</a:t>
            </a:r>
            <a:endParaRPr lang="en-GB" sz="1800" b="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8E4EBF7-3762-A737-F099-CC2FFB5D6E46}"/>
              </a:ext>
            </a:extLst>
          </p:cNvPr>
          <p:cNvSpPr txBox="1">
            <a:spLocks/>
          </p:cNvSpPr>
          <p:nvPr/>
        </p:nvSpPr>
        <p:spPr>
          <a:xfrm>
            <a:off x="-2743200" y="2716422"/>
            <a:ext cx="9326877" cy="134541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000" kern="0" dirty="0">
                <a:solidFill>
                  <a:srgbClr val="FF0000"/>
                </a:solidFill>
              </a:rPr>
              <a:t>Pu-239 INDEN 2021</a:t>
            </a:r>
          </a:p>
          <a:p>
            <a:r>
              <a:rPr lang="en-US" sz="2000" kern="0" dirty="0">
                <a:solidFill>
                  <a:srgbClr val="FF0000"/>
                </a:solidFill>
              </a:rPr>
              <a:t>(=B81beta1)</a:t>
            </a:r>
            <a:endParaRPr lang="en-GB" sz="2000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7022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42E028A-61FA-FF3B-DFF6-A8B39E827C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964563"/>
              </p:ext>
            </p:extLst>
          </p:nvPr>
        </p:nvGraphicFramePr>
        <p:xfrm>
          <a:off x="457200" y="3570232"/>
          <a:ext cx="8039100" cy="18523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6888">
                  <a:extLst>
                    <a:ext uri="{9D8B030D-6E8A-4147-A177-3AD203B41FA5}">
                      <a16:colId xmlns:a16="http://schemas.microsoft.com/office/drawing/2014/main" val="26684906"/>
                    </a:ext>
                  </a:extLst>
                </a:gridCol>
                <a:gridCol w="1284512">
                  <a:extLst>
                    <a:ext uri="{9D8B030D-6E8A-4147-A177-3AD203B41FA5}">
                      <a16:colId xmlns:a16="http://schemas.microsoft.com/office/drawing/2014/main" val="2555221395"/>
                    </a:ext>
                  </a:extLst>
                </a:gridCol>
                <a:gridCol w="836572">
                  <a:extLst>
                    <a:ext uri="{9D8B030D-6E8A-4147-A177-3AD203B41FA5}">
                      <a16:colId xmlns:a16="http://schemas.microsoft.com/office/drawing/2014/main" val="1101980330"/>
                    </a:ext>
                  </a:extLst>
                </a:gridCol>
                <a:gridCol w="905282">
                  <a:extLst>
                    <a:ext uri="{9D8B030D-6E8A-4147-A177-3AD203B41FA5}">
                      <a16:colId xmlns:a16="http://schemas.microsoft.com/office/drawing/2014/main" val="1490944053"/>
                    </a:ext>
                  </a:extLst>
                </a:gridCol>
                <a:gridCol w="905282">
                  <a:extLst>
                    <a:ext uri="{9D8B030D-6E8A-4147-A177-3AD203B41FA5}">
                      <a16:colId xmlns:a16="http://schemas.microsoft.com/office/drawing/2014/main" val="3220025232"/>
                    </a:ext>
                  </a:extLst>
                </a:gridCol>
                <a:gridCol w="905282">
                  <a:extLst>
                    <a:ext uri="{9D8B030D-6E8A-4147-A177-3AD203B41FA5}">
                      <a16:colId xmlns:a16="http://schemas.microsoft.com/office/drawing/2014/main" val="3675982414"/>
                    </a:ext>
                  </a:extLst>
                </a:gridCol>
                <a:gridCol w="905282">
                  <a:extLst>
                    <a:ext uri="{9D8B030D-6E8A-4147-A177-3AD203B41FA5}">
                      <a16:colId xmlns:a16="http://schemas.microsoft.com/office/drawing/2014/main" val="3517652345"/>
                    </a:ext>
                  </a:extLst>
                </a:gridCol>
              </a:tblGrid>
              <a:tr h="418121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Bu[</a:t>
                      </a:r>
                      <a:r>
                        <a:rPr lang="en-GB" sz="1800" u="none" strike="noStrike" dirty="0" err="1">
                          <a:effectLst/>
                        </a:rPr>
                        <a:t>GWd</a:t>
                      </a:r>
                      <a:r>
                        <a:rPr lang="en-GB" sz="1800" u="none" strike="noStrike" dirty="0">
                          <a:effectLst/>
                        </a:rPr>
                        <a:t>/</a:t>
                      </a:r>
                      <a:r>
                        <a:rPr lang="en-GB" sz="1800" u="none" strike="noStrike" dirty="0" err="1">
                          <a:effectLst/>
                        </a:rPr>
                        <a:t>tU</a:t>
                      </a:r>
                      <a:r>
                        <a:rPr lang="en-GB" sz="1800" u="none" strike="noStrike" dirty="0">
                          <a:effectLst/>
                        </a:rPr>
                        <a:t>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0.925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5.3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60.3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53799565"/>
                  </a:ext>
                </a:extLst>
              </a:tr>
              <a:tr h="29882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 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Case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Delta_Rho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 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4732663"/>
                  </a:ext>
                </a:extLst>
              </a:tr>
              <a:tr h="2416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endfb8_orig(average)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Case 14-5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-1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-14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97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41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7620416"/>
                  </a:ext>
                </a:extLst>
              </a:tr>
              <a:tr h="2416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endfb8+P9(run 6)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Case 15-14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-26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-33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-476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-688</a:t>
                      </a:r>
                      <a:endParaRPr lang="en-GB" sz="1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42954"/>
                  </a:ext>
                </a:extLst>
              </a:tr>
              <a:tr h="2416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endfb8+U8e71(run 7)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Case 16-14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-181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-149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-84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-184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1832917"/>
                  </a:ext>
                </a:extLst>
              </a:tr>
              <a:tr h="24167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endfb71(run8)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Case 17-14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79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115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158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-35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318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16148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97618AF-665E-B085-1848-94083D692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880200"/>
              </p:ext>
            </p:extLst>
          </p:nvPr>
        </p:nvGraphicFramePr>
        <p:xfrm>
          <a:off x="457201" y="2217619"/>
          <a:ext cx="8039100" cy="1074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99184">
                  <a:extLst>
                    <a:ext uri="{9D8B030D-6E8A-4147-A177-3AD203B41FA5}">
                      <a16:colId xmlns:a16="http://schemas.microsoft.com/office/drawing/2014/main" val="1489864540"/>
                    </a:ext>
                  </a:extLst>
                </a:gridCol>
                <a:gridCol w="2279427">
                  <a:extLst>
                    <a:ext uri="{9D8B030D-6E8A-4147-A177-3AD203B41FA5}">
                      <a16:colId xmlns:a16="http://schemas.microsoft.com/office/drawing/2014/main" val="3035140552"/>
                    </a:ext>
                  </a:extLst>
                </a:gridCol>
                <a:gridCol w="1020163">
                  <a:extLst>
                    <a:ext uri="{9D8B030D-6E8A-4147-A177-3AD203B41FA5}">
                      <a16:colId xmlns:a16="http://schemas.microsoft.com/office/drawing/2014/main" val="3777211494"/>
                    </a:ext>
                  </a:extLst>
                </a:gridCol>
                <a:gridCol w="1020163">
                  <a:extLst>
                    <a:ext uri="{9D8B030D-6E8A-4147-A177-3AD203B41FA5}">
                      <a16:colId xmlns:a16="http://schemas.microsoft.com/office/drawing/2014/main" val="2038092038"/>
                    </a:ext>
                  </a:extLst>
                </a:gridCol>
                <a:gridCol w="1020163">
                  <a:extLst>
                    <a:ext uri="{9D8B030D-6E8A-4147-A177-3AD203B41FA5}">
                      <a16:colId xmlns:a16="http://schemas.microsoft.com/office/drawing/2014/main" val="1621133755"/>
                    </a:ext>
                  </a:extLst>
                </a:gridCol>
              </a:tblGrid>
              <a:tr h="2686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endfb8_orig(average)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Original </a:t>
                      </a:r>
                      <a:r>
                        <a:rPr lang="en-GB" sz="1600" u="none" strike="noStrike" dirty="0" err="1">
                          <a:effectLst/>
                        </a:rPr>
                        <a:t>OpenMC</a:t>
                      </a:r>
                      <a:r>
                        <a:rPr lang="en-GB" sz="1600" u="none" strike="noStrike" dirty="0">
                          <a:effectLst/>
                        </a:rPr>
                        <a:t> library based on ENDF/B-VIII.0 data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758544"/>
                  </a:ext>
                </a:extLst>
              </a:tr>
              <a:tr h="2686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endfb8+P9(run 6)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Original endfb8+ INDEN Pu239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3898559"/>
                  </a:ext>
                </a:extLst>
              </a:tr>
              <a:tr h="2686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endfb8+U8e71(run 7)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Original endfb8+U238 from ENDF/B-VII.1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4055845"/>
                  </a:ext>
                </a:extLst>
              </a:tr>
              <a:tr h="26865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endfb71(run8)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Pure endfb71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538803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9D927146-23F6-7DF7-C49A-AFAA7666A744}"/>
              </a:ext>
            </a:extLst>
          </p:cNvPr>
          <p:cNvSpPr txBox="1">
            <a:spLocks/>
          </p:cNvSpPr>
          <p:nvPr/>
        </p:nvSpPr>
        <p:spPr>
          <a:xfrm>
            <a:off x="-182877" y="1004194"/>
            <a:ext cx="9326877" cy="134541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600" kern="0" dirty="0">
                <a:solidFill>
                  <a:srgbClr val="0000FF"/>
                </a:solidFill>
              </a:rPr>
              <a:t>Burnup dependence (Pu-239 INDEN 2021)</a:t>
            </a:r>
            <a:endParaRPr lang="en-GB" sz="3600" kern="0" dirty="0">
              <a:solidFill>
                <a:srgbClr val="0000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BEBBE2A-F7C6-9675-A5F7-CA4B50809F07}"/>
              </a:ext>
            </a:extLst>
          </p:cNvPr>
          <p:cNvSpPr txBox="1"/>
          <p:nvPr/>
        </p:nvSpPr>
        <p:spPr>
          <a:xfrm>
            <a:off x="1327950" y="1626417"/>
            <a:ext cx="6198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OpenMC</a:t>
            </a:r>
            <a:r>
              <a:rPr lang="en-US" sz="2400" dirty="0"/>
              <a:t> calculations by J. Malec &amp; A. Trkov</a:t>
            </a:r>
            <a:endParaRPr lang="en-GB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63F2F3-B032-C648-45DE-38CD7006CCC1}"/>
              </a:ext>
            </a:extLst>
          </p:cNvPr>
          <p:cNvSpPr txBox="1">
            <a:spLocks/>
          </p:cNvSpPr>
          <p:nvPr/>
        </p:nvSpPr>
        <p:spPr>
          <a:xfrm>
            <a:off x="-381000" y="34172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Depletion studies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766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DC030C1-21A9-031F-828E-06CE0C7B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66800" y="46038"/>
            <a:ext cx="11277600" cy="792162"/>
          </a:xfrm>
        </p:spPr>
        <p:txBody>
          <a:bodyPr/>
          <a:lstStyle/>
          <a:p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New INDEN </a:t>
            </a:r>
            <a:r>
              <a:rPr lang="en-US" sz="3600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file (Pu9 </a:t>
            </a:r>
            <a:r>
              <a:rPr lang="en-US" sz="3600" b="1" kern="1200" dirty="0" err="1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Vc</a:t>
            </a:r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), May 2023</a:t>
            </a:r>
            <a:endParaRPr lang="en-GB" sz="3600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2A68509-FF64-C7DD-561F-A0EB44EFF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62000"/>
            <a:ext cx="7543800" cy="5180121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2A656043-7755-B443-A9B5-4C675BE12C5B}"/>
              </a:ext>
            </a:extLst>
          </p:cNvPr>
          <p:cNvSpPr txBox="1">
            <a:spLocks/>
          </p:cNvSpPr>
          <p:nvPr/>
        </p:nvSpPr>
        <p:spPr>
          <a:xfrm>
            <a:off x="3352800" y="1516775"/>
            <a:ext cx="4343400" cy="7921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48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Arial" charset="0"/>
              </a:rPr>
              <a:t>Board learning</a:t>
            </a:r>
            <a:endParaRPr lang="en-GB" sz="4800" b="1" kern="1200" dirty="0">
              <a:solidFill>
                <a:srgbClr val="FF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9E7DEBD-D0BF-BA92-BA21-ABAED2D7118B}"/>
              </a:ext>
            </a:extLst>
          </p:cNvPr>
          <p:cNvSpPr/>
          <p:nvPr/>
        </p:nvSpPr>
        <p:spPr bwMode="auto">
          <a:xfrm>
            <a:off x="1143000" y="2971800"/>
            <a:ext cx="1295400" cy="2039909"/>
          </a:xfrm>
          <a:prstGeom prst="roundRect">
            <a:avLst/>
          </a:prstGeom>
          <a:noFill/>
          <a:ln w="57150" cap="flat" cmpd="sng" algn="ctr">
            <a:solidFill>
              <a:srgbClr val="FF33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5B4DAFE-3159-D12C-61F9-B19EDDB2E7E4}"/>
              </a:ext>
            </a:extLst>
          </p:cNvPr>
          <p:cNvSpPr/>
          <p:nvPr/>
        </p:nvSpPr>
        <p:spPr bwMode="auto">
          <a:xfrm>
            <a:off x="6248400" y="2971800"/>
            <a:ext cx="1295400" cy="2039909"/>
          </a:xfrm>
          <a:prstGeom prst="roundRect">
            <a:avLst/>
          </a:prstGeom>
          <a:noFill/>
          <a:ln w="57150" cap="flat" cmpd="sng" algn="ctr">
            <a:solidFill>
              <a:srgbClr val="FF33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FEE425-5AAF-1A14-48B7-6C6BBC3D72DB}"/>
              </a:ext>
            </a:extLst>
          </p:cNvPr>
          <p:cNvSpPr txBox="1">
            <a:spLocks/>
          </p:cNvSpPr>
          <p:nvPr/>
        </p:nvSpPr>
        <p:spPr>
          <a:xfrm>
            <a:off x="4343400" y="2351047"/>
            <a:ext cx="1828800" cy="7921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4800" b="1" kern="1200" dirty="0">
                <a:solidFill>
                  <a:srgbClr val="0000FF"/>
                </a:solidFill>
                <a:latin typeface="Times New Roman" pitchFamily="18" charset="0"/>
                <a:ea typeface="+mn-ea"/>
                <a:cs typeface="Arial" charset="0"/>
              </a:rPr>
              <a:t>TNC</a:t>
            </a:r>
            <a:endParaRPr lang="en-GB" sz="4800" b="1" kern="1200" dirty="0">
              <a:solidFill>
                <a:srgbClr val="0000FF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1671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DC030C1-21A9-031F-828E-06CE0C7B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66800" y="46038"/>
            <a:ext cx="11277600" cy="792162"/>
          </a:xfrm>
        </p:spPr>
        <p:txBody>
          <a:bodyPr/>
          <a:lstStyle/>
          <a:p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New INDEN </a:t>
            </a:r>
            <a:r>
              <a:rPr lang="en-US" sz="3600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file (Pu9 </a:t>
            </a:r>
            <a:r>
              <a:rPr lang="en-US" sz="3600" b="1" kern="1200" dirty="0" err="1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Vc</a:t>
            </a:r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), May 2023</a:t>
            </a:r>
            <a:endParaRPr lang="en-GB" sz="3600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C45BEC-04F3-2AD5-AD96-89C08C20B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64" y="838200"/>
            <a:ext cx="4800600" cy="428796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3AD808F-8E0C-87C9-9AF9-7D3FC5C51630}"/>
              </a:ext>
            </a:extLst>
          </p:cNvPr>
          <p:cNvSpPr txBox="1">
            <a:spLocks/>
          </p:cNvSpPr>
          <p:nvPr/>
        </p:nvSpPr>
        <p:spPr>
          <a:xfrm>
            <a:off x="-1295400" y="5268475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>
                <a:solidFill>
                  <a:srgbClr val="0000FF"/>
                </a:solidFill>
              </a:rPr>
              <a:t>INDEN </a:t>
            </a:r>
            <a:r>
              <a:rPr lang="en-US" sz="2400" baseline="30000" dirty="0">
                <a:solidFill>
                  <a:srgbClr val="0000FF"/>
                </a:solidFill>
              </a:rPr>
              <a:t>239</a:t>
            </a:r>
            <a:r>
              <a:rPr lang="en-US" sz="2400" dirty="0">
                <a:solidFill>
                  <a:srgbClr val="0000FF"/>
                </a:solidFill>
              </a:rPr>
              <a:t>Pu file labelled ENDF/B-VIII.1</a:t>
            </a:r>
          </a:p>
          <a:p>
            <a:r>
              <a:rPr lang="en-US" sz="2400" dirty="0">
                <a:solidFill>
                  <a:srgbClr val="0000FF"/>
                </a:solidFill>
              </a:rPr>
              <a:t>@EPFL/CEA, M. Hursin, provided by G. Noguere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8184842-1EB1-4A3D-F3C5-2754B0B95498}"/>
              </a:ext>
            </a:extLst>
          </p:cNvPr>
          <p:cNvSpPr/>
          <p:nvPr/>
        </p:nvSpPr>
        <p:spPr bwMode="auto">
          <a:xfrm>
            <a:off x="4114800" y="3200400"/>
            <a:ext cx="1066800" cy="792162"/>
          </a:xfrm>
          <a:prstGeom prst="ellipse">
            <a:avLst/>
          </a:prstGeom>
          <a:noFill/>
          <a:ln w="317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8ABC56B-3D5B-0BC8-92BA-F6D766D244B8}"/>
              </a:ext>
            </a:extLst>
          </p:cNvPr>
          <p:cNvCxnSpPr>
            <a:cxnSpLocks/>
          </p:cNvCxnSpPr>
          <p:nvPr/>
        </p:nvCxnSpPr>
        <p:spPr bwMode="auto">
          <a:xfrm flipV="1">
            <a:off x="5181600" y="3657600"/>
            <a:ext cx="0" cy="1066800"/>
          </a:xfrm>
          <a:prstGeom prst="straightConnector1">
            <a:avLst/>
          </a:prstGeom>
          <a:noFill/>
          <a:ln w="349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73385C4-91FF-F7C5-86EB-304C05D0EDC2}"/>
              </a:ext>
            </a:extLst>
          </p:cNvPr>
          <p:cNvSpPr txBox="1"/>
          <p:nvPr/>
        </p:nvSpPr>
        <p:spPr>
          <a:xfrm>
            <a:off x="5297864" y="3191470"/>
            <a:ext cx="33810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@50GWd/t CONVERGENCE ! </a:t>
            </a:r>
          </a:p>
          <a:p>
            <a:r>
              <a:rPr lang="en-US" sz="1800" dirty="0">
                <a:solidFill>
                  <a:srgbClr val="00B050"/>
                </a:solidFill>
              </a:rPr>
              <a:t>Pu9Vc (B81)  +400pcm gain</a:t>
            </a:r>
          </a:p>
          <a:p>
            <a:r>
              <a:rPr lang="en-US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JEFF-4T  similar</a:t>
            </a:r>
            <a:endParaRPr lang="en-GB" sz="1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653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DC030C1-21A9-031F-828E-06CE0C7B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66800" y="46038"/>
            <a:ext cx="11277600" cy="792162"/>
          </a:xfrm>
        </p:spPr>
        <p:txBody>
          <a:bodyPr/>
          <a:lstStyle/>
          <a:p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New INDEN </a:t>
            </a:r>
            <a:r>
              <a:rPr lang="en-US" sz="3600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file (Pu9 </a:t>
            </a:r>
            <a:r>
              <a:rPr lang="en-US" sz="3600" b="1" kern="1200" dirty="0" err="1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Vc</a:t>
            </a:r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), nubar</a:t>
            </a:r>
            <a:endParaRPr lang="en-GB" sz="3600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FB7274-E205-10D3-655A-CFBD01504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85800"/>
            <a:ext cx="8382000" cy="544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094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7FD37B-0375-41CA-A4CC-655D54611A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938" y="582780"/>
            <a:ext cx="5122462" cy="39358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D21553-891E-4D3C-AE1F-299C8A635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6200"/>
            <a:ext cx="9296400" cy="792162"/>
          </a:xfrm>
        </p:spPr>
        <p:txBody>
          <a:bodyPr/>
          <a:lstStyle/>
          <a:p>
            <a:r>
              <a:rPr lang="en-US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RTC-MISTRAL2 experiment, CEA</a:t>
            </a:r>
            <a:endParaRPr lang="en-GB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1026" name="Image 1">
            <a:extLst>
              <a:ext uri="{FF2B5EF4-FFF2-40B4-BE49-F238E27FC236}">
                <a16:creationId xmlns:a16="http://schemas.microsoft.com/office/drawing/2014/main" id="{E7AD0243-00F2-4E8B-8A32-9F50D2AC5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-45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425021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2B8284-6833-4E7F-AC1C-C21AAEF5188B}"/>
              </a:ext>
            </a:extLst>
          </p:cNvPr>
          <p:cNvSpPr txBox="1"/>
          <p:nvPr/>
        </p:nvSpPr>
        <p:spPr>
          <a:xfrm>
            <a:off x="4953000" y="1991165"/>
            <a:ext cx="25619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0000FF"/>
                </a:solidFill>
              </a:rPr>
              <a:t>239</a:t>
            </a:r>
            <a:r>
              <a:rPr lang="en-US" dirty="0">
                <a:solidFill>
                  <a:srgbClr val="0000FF"/>
                </a:solidFill>
              </a:rPr>
              <a:t>Pu </a:t>
            </a:r>
            <a:r>
              <a:rPr lang="en-US" dirty="0">
                <a:solidFill>
                  <a:srgbClr val="0000FF"/>
                </a:solidFill>
                <a:sym typeface="Symbol" panose="05050102010706020507" pitchFamily="18" charset="2"/>
              </a:rPr>
              <a:t></a:t>
            </a:r>
            <a:r>
              <a:rPr lang="en-US" dirty="0">
                <a:solidFill>
                  <a:srgbClr val="0000FF"/>
                </a:solidFill>
              </a:rPr>
              <a:t>( E)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76036-822D-4993-823A-8544C9313492}"/>
              </a:ext>
            </a:extLst>
          </p:cNvPr>
          <p:cNvSpPr txBox="1"/>
          <p:nvPr/>
        </p:nvSpPr>
        <p:spPr>
          <a:xfrm>
            <a:off x="304800" y="4419600"/>
            <a:ext cx="8991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0" dirty="0"/>
              <a:t>Modifications to the RR fit done, B8 bound states adopted:</a:t>
            </a:r>
          </a:p>
          <a:p>
            <a:pPr marL="342900" indent="-342900">
              <a:buFontTx/>
              <a:buChar char="-"/>
            </a:pPr>
            <a:r>
              <a:rPr lang="en-US" sz="2800" b="0" dirty="0">
                <a:sym typeface="Symbol" panose="05050102010706020507" pitchFamily="18" charset="2"/>
              </a:rPr>
              <a:t></a:t>
            </a:r>
            <a:r>
              <a:rPr lang="en-US" sz="2800" b="0" dirty="0" err="1"/>
              <a:t>subthermal</a:t>
            </a:r>
            <a:r>
              <a:rPr lang="en-US" sz="2800" b="0" dirty="0"/>
              <a:t> </a:t>
            </a:r>
            <a:r>
              <a:rPr lang="en-US" sz="2800" dirty="0">
                <a:solidFill>
                  <a:srgbClr val="0000FF"/>
                </a:solidFill>
                <a:sym typeface="Symbol" panose="05050102010706020507" pitchFamily="18" charset="2"/>
              </a:rPr>
              <a:t></a:t>
            </a:r>
            <a:r>
              <a:rPr lang="en-US" sz="2800" b="0" dirty="0"/>
              <a:t>, </a:t>
            </a:r>
            <a:r>
              <a:rPr lang="en-US" sz="2800" b="0" dirty="0">
                <a:sym typeface="Symbol" panose="05050102010706020507" pitchFamily="18" charset="2"/>
              </a:rPr>
              <a:t></a:t>
            </a:r>
            <a:r>
              <a:rPr lang="en-US" sz="2800" b="0" dirty="0"/>
              <a:t> </a:t>
            </a:r>
            <a:r>
              <a:rPr lang="en-US" sz="2800" dirty="0">
                <a:solidFill>
                  <a:srgbClr val="0000FF"/>
                </a:solidFill>
                <a:sym typeface="Symbol" panose="05050102010706020507" pitchFamily="18" charset="2"/>
              </a:rPr>
              <a:t> </a:t>
            </a:r>
            <a:r>
              <a:rPr lang="en-US" sz="2800" b="0" dirty="0">
                <a:solidFill>
                  <a:schemeClr val="tx1"/>
                </a:solidFill>
                <a:sym typeface="Symbol" panose="05050102010706020507" pitchFamily="18" charset="2"/>
              </a:rPr>
              <a:t>till 1eV (closer to B8)</a:t>
            </a:r>
          </a:p>
          <a:p>
            <a:endParaRPr lang="en-US" sz="2800" b="0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en-US" sz="2000" b="0" dirty="0">
                <a:solidFill>
                  <a:schemeClr val="tx1"/>
                </a:solidFill>
                <a:sym typeface="Symbol" panose="05050102010706020507" pitchFamily="18" charset="2"/>
              </a:rPr>
              <a:t>               G. Noguere (</a:t>
            </a:r>
            <a:r>
              <a:rPr lang="en-US" sz="2000" b="0" dirty="0" err="1">
                <a:solidFill>
                  <a:schemeClr val="tx1"/>
                </a:solidFill>
                <a:sym typeface="Symbol" panose="05050102010706020507" pitchFamily="18" charset="2"/>
              </a:rPr>
              <a:t>priv.comm</a:t>
            </a:r>
            <a:r>
              <a:rPr lang="en-US" sz="2000" b="0" dirty="0">
                <a:solidFill>
                  <a:schemeClr val="tx1"/>
                </a:solidFill>
                <a:sym typeface="Symbol" panose="05050102010706020507" pitchFamily="18" charset="2"/>
              </a:rPr>
              <a:t>.): Pu9 production is acceptable (-0.7% JEFF-311) </a:t>
            </a:r>
          </a:p>
          <a:p>
            <a:pPr marL="342900" indent="-342900">
              <a:buFontTx/>
              <a:buChar char="-"/>
            </a:pPr>
            <a:endParaRPr lang="en-US" sz="2800" b="0" dirty="0">
              <a:solidFill>
                <a:schemeClr val="tx1"/>
              </a:solidFill>
              <a:sym typeface="Symbol" panose="05050102010706020507" pitchFamily="18" charset="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6B7F75-3B95-462D-B812-E7C58675433E}"/>
              </a:ext>
            </a:extLst>
          </p:cNvPr>
          <p:cNvSpPr txBox="1"/>
          <p:nvPr/>
        </p:nvSpPr>
        <p:spPr>
          <a:xfrm>
            <a:off x="152400" y="3745468"/>
            <a:ext cx="4116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/>
              <a:t>Presented by G. Noguere @ INDEN meet.</a:t>
            </a:r>
            <a:endParaRPr lang="en-GB" sz="1800" b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95490F-389D-4CA1-C021-6958C740881C}"/>
              </a:ext>
            </a:extLst>
          </p:cNvPr>
          <p:cNvSpPr txBox="1"/>
          <p:nvPr/>
        </p:nvSpPr>
        <p:spPr>
          <a:xfrm>
            <a:off x="748823" y="2912477"/>
            <a:ext cx="2568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>
                <a:solidFill>
                  <a:srgbClr val="0000FF"/>
                </a:solidFill>
              </a:rPr>
              <a:t>239</a:t>
            </a:r>
            <a:r>
              <a:rPr lang="en-US" sz="2000" dirty="0">
                <a:solidFill>
                  <a:srgbClr val="0000FF"/>
                </a:solidFill>
              </a:rPr>
              <a:t>Pu </a:t>
            </a:r>
            <a:r>
              <a:rPr lang="en-US" sz="2000" dirty="0" err="1">
                <a:solidFill>
                  <a:srgbClr val="0000FF"/>
                </a:solidFill>
              </a:rPr>
              <a:t>Vc</a:t>
            </a:r>
            <a:r>
              <a:rPr lang="en-US" sz="2000" dirty="0">
                <a:solidFill>
                  <a:srgbClr val="0000FF"/>
                </a:solidFill>
              </a:rPr>
              <a:t> ~ -0.8 </a:t>
            </a:r>
            <a:r>
              <a:rPr lang="en-US" sz="2000" dirty="0" err="1">
                <a:solidFill>
                  <a:srgbClr val="0000FF"/>
                </a:solidFill>
              </a:rPr>
              <a:t>pcm</a:t>
            </a:r>
            <a:r>
              <a:rPr lang="en-US" sz="2000" dirty="0">
                <a:solidFill>
                  <a:srgbClr val="0000FF"/>
                </a:solidFill>
              </a:rPr>
              <a:t>/K</a:t>
            </a:r>
            <a:endParaRPr lang="en-GB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250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5D8E61-2BB1-A3EE-0253-1DBD05C79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633" y="609600"/>
            <a:ext cx="7043567" cy="52068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156D40-E517-168D-1C8C-B306C455A742}"/>
              </a:ext>
            </a:extLst>
          </p:cNvPr>
          <p:cNvSpPr txBox="1"/>
          <p:nvPr/>
        </p:nvSpPr>
        <p:spPr>
          <a:xfrm>
            <a:off x="4419600" y="4419600"/>
            <a:ext cx="1335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e81</a:t>
            </a:r>
            <a:r>
              <a:rPr lang="en-US" sz="3600" dirty="0">
                <a:solidFill>
                  <a:srgbClr val="0000FF"/>
                </a:solidFill>
                <a:sym typeface="Symbol" panose="05050102010706020507" pitchFamily="18" charset="2"/>
              </a:rPr>
              <a:t>1</a:t>
            </a:r>
            <a:endParaRPr lang="en-GB" sz="3600" dirty="0">
              <a:solidFill>
                <a:srgbClr val="00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9AC301-0102-AA6F-996D-9DDEBCF3DD98}"/>
              </a:ext>
            </a:extLst>
          </p:cNvPr>
          <p:cNvSpPr txBox="1"/>
          <p:nvPr/>
        </p:nvSpPr>
        <p:spPr>
          <a:xfrm>
            <a:off x="3733800" y="2935069"/>
            <a:ext cx="3361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86DCFA"/>
                </a:solidFill>
              </a:rPr>
              <a:t>INDEN - post</a:t>
            </a:r>
            <a:r>
              <a:rPr lang="en-US" sz="3600" dirty="0">
                <a:solidFill>
                  <a:srgbClr val="86DCFA"/>
                </a:solidFill>
                <a:sym typeface="Symbol" panose="05050102010706020507" pitchFamily="18" charset="2"/>
              </a:rPr>
              <a:t>1</a:t>
            </a:r>
            <a:endParaRPr lang="en-GB" sz="3600" dirty="0">
              <a:solidFill>
                <a:srgbClr val="86DCFA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5CCA7B-2D36-5D27-ACDA-401A7B213473}"/>
              </a:ext>
            </a:extLst>
          </p:cNvPr>
          <p:cNvSpPr txBox="1"/>
          <p:nvPr/>
        </p:nvSpPr>
        <p:spPr>
          <a:xfrm>
            <a:off x="4572000" y="1752600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FF00"/>
                </a:solidFill>
              </a:rPr>
              <a:t>jeff33</a:t>
            </a:r>
            <a:endParaRPr lang="en-GB" sz="3600" dirty="0">
              <a:solidFill>
                <a:srgbClr val="00FF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DC030C1-21A9-031F-828E-06CE0C7B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-30162"/>
            <a:ext cx="9296400" cy="792162"/>
          </a:xfrm>
        </p:spPr>
        <p:txBody>
          <a:bodyPr/>
          <a:lstStyle/>
          <a:p>
            <a:r>
              <a:rPr lang="en-US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INDEN </a:t>
            </a:r>
            <a:r>
              <a:rPr lang="en-US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in PST034 benchmark (Gd)</a:t>
            </a:r>
            <a:endParaRPr lang="en-GB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4FE0D5-57C1-589B-8B5E-8FCB85B83F0D}"/>
              </a:ext>
            </a:extLst>
          </p:cNvPr>
          <p:cNvSpPr txBox="1"/>
          <p:nvPr/>
        </p:nvSpPr>
        <p:spPr>
          <a:xfrm>
            <a:off x="2822011" y="5725180"/>
            <a:ext cx="524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more thermal spectrum (less Gd)</a:t>
            </a:r>
            <a:endParaRPr lang="en-GB" sz="28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C825073-3749-D061-07B9-3F5D59AE8C2C}"/>
              </a:ext>
            </a:extLst>
          </p:cNvPr>
          <p:cNvCxnSpPr>
            <a:cxnSpLocks/>
          </p:cNvCxnSpPr>
          <p:nvPr/>
        </p:nvCxnSpPr>
        <p:spPr bwMode="auto">
          <a:xfrm flipH="1">
            <a:off x="1858307" y="6019800"/>
            <a:ext cx="961093" cy="0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12777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1F8892-0EE3-0906-E666-D93C866E2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685800"/>
            <a:ext cx="6560043" cy="50863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156D40-E517-168D-1C8C-B306C455A742}"/>
              </a:ext>
            </a:extLst>
          </p:cNvPr>
          <p:cNvSpPr txBox="1"/>
          <p:nvPr/>
        </p:nvSpPr>
        <p:spPr>
          <a:xfrm>
            <a:off x="6934200" y="4840069"/>
            <a:ext cx="1335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e81</a:t>
            </a:r>
            <a:r>
              <a:rPr lang="en-US" sz="3600" dirty="0">
                <a:solidFill>
                  <a:srgbClr val="0000FF"/>
                </a:solidFill>
                <a:sym typeface="Symbol" panose="05050102010706020507" pitchFamily="18" charset="2"/>
              </a:rPr>
              <a:t>1</a:t>
            </a:r>
            <a:endParaRPr lang="en-GB" sz="3600" dirty="0">
              <a:solidFill>
                <a:srgbClr val="00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9AC301-0102-AA6F-996D-9DDEBCF3DD98}"/>
              </a:ext>
            </a:extLst>
          </p:cNvPr>
          <p:cNvSpPr txBox="1"/>
          <p:nvPr/>
        </p:nvSpPr>
        <p:spPr>
          <a:xfrm>
            <a:off x="7093443" y="3562286"/>
            <a:ext cx="20185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81FFFF"/>
                </a:solidFill>
              </a:rPr>
              <a:t>INDEN –</a:t>
            </a:r>
          </a:p>
          <a:p>
            <a:r>
              <a:rPr lang="en-US" sz="3600" dirty="0">
                <a:solidFill>
                  <a:srgbClr val="81FFFF"/>
                </a:solidFill>
              </a:rPr>
              <a:t>post</a:t>
            </a:r>
            <a:r>
              <a:rPr lang="en-US" sz="3600" dirty="0">
                <a:solidFill>
                  <a:srgbClr val="81FFFF"/>
                </a:solidFill>
                <a:sym typeface="Symbol" panose="05050102010706020507" pitchFamily="18" charset="2"/>
              </a:rPr>
              <a:t>1</a:t>
            </a:r>
            <a:endParaRPr lang="en-GB" sz="3600" dirty="0">
              <a:solidFill>
                <a:srgbClr val="81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5CCA7B-2D36-5D27-ACDA-401A7B213473}"/>
              </a:ext>
            </a:extLst>
          </p:cNvPr>
          <p:cNvSpPr txBox="1"/>
          <p:nvPr/>
        </p:nvSpPr>
        <p:spPr>
          <a:xfrm>
            <a:off x="7010400" y="2325469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FF00"/>
                </a:solidFill>
              </a:rPr>
              <a:t>JEFF-33</a:t>
            </a:r>
            <a:endParaRPr lang="en-GB" sz="3600" dirty="0">
              <a:solidFill>
                <a:srgbClr val="00FF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DC030C1-21A9-031F-828E-06CE0C7B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-30162"/>
            <a:ext cx="9296400" cy="792162"/>
          </a:xfrm>
        </p:spPr>
        <p:txBody>
          <a:bodyPr/>
          <a:lstStyle/>
          <a:p>
            <a:r>
              <a:rPr lang="en-US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INDEN </a:t>
            </a:r>
            <a:r>
              <a:rPr lang="en-US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in PST034 benchmark (Gd)</a:t>
            </a:r>
            <a:endParaRPr lang="en-GB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4FE0D5-57C1-589B-8B5E-8FCB85B83F0D}"/>
              </a:ext>
            </a:extLst>
          </p:cNvPr>
          <p:cNvSpPr txBox="1"/>
          <p:nvPr/>
        </p:nvSpPr>
        <p:spPr>
          <a:xfrm>
            <a:off x="2147720" y="5725180"/>
            <a:ext cx="524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more thermal spectrum (less Gd)</a:t>
            </a:r>
            <a:endParaRPr lang="en-GB" sz="28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C825073-3749-D061-07B9-3F5D59AE8C2C}"/>
              </a:ext>
            </a:extLst>
          </p:cNvPr>
          <p:cNvCxnSpPr>
            <a:cxnSpLocks/>
          </p:cNvCxnSpPr>
          <p:nvPr/>
        </p:nvCxnSpPr>
        <p:spPr bwMode="auto">
          <a:xfrm flipH="1">
            <a:off x="1184016" y="6019800"/>
            <a:ext cx="961093" cy="0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048341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8780C8-39A6-C3C7-BB3E-AC4CEA593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78" y="685800"/>
            <a:ext cx="6852522" cy="51393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156D40-E517-168D-1C8C-B306C455A742}"/>
              </a:ext>
            </a:extLst>
          </p:cNvPr>
          <p:cNvSpPr txBox="1"/>
          <p:nvPr/>
        </p:nvSpPr>
        <p:spPr>
          <a:xfrm>
            <a:off x="6970178" y="3305431"/>
            <a:ext cx="1335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e81</a:t>
            </a:r>
            <a:r>
              <a:rPr lang="en-US" sz="3600" dirty="0">
                <a:solidFill>
                  <a:srgbClr val="0000FF"/>
                </a:solidFill>
                <a:sym typeface="Symbol" panose="05050102010706020507" pitchFamily="18" charset="2"/>
              </a:rPr>
              <a:t>1</a:t>
            </a:r>
            <a:endParaRPr lang="en-GB" sz="3600" dirty="0">
              <a:solidFill>
                <a:srgbClr val="00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9AC301-0102-AA6F-996D-9DDEBCF3DD98}"/>
              </a:ext>
            </a:extLst>
          </p:cNvPr>
          <p:cNvSpPr txBox="1"/>
          <p:nvPr/>
        </p:nvSpPr>
        <p:spPr>
          <a:xfrm>
            <a:off x="6970178" y="2005675"/>
            <a:ext cx="20185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81FFFF"/>
                </a:solidFill>
              </a:rPr>
              <a:t>INDEN –</a:t>
            </a:r>
          </a:p>
          <a:p>
            <a:r>
              <a:rPr lang="en-US" sz="3600" dirty="0">
                <a:solidFill>
                  <a:srgbClr val="81FFFF"/>
                </a:solidFill>
              </a:rPr>
              <a:t>post</a:t>
            </a:r>
            <a:r>
              <a:rPr lang="en-US" sz="3600" dirty="0">
                <a:solidFill>
                  <a:srgbClr val="81FFFF"/>
                </a:solidFill>
                <a:sym typeface="Symbol" panose="05050102010706020507" pitchFamily="18" charset="2"/>
              </a:rPr>
              <a:t>1</a:t>
            </a:r>
            <a:endParaRPr lang="en-GB" sz="3600" dirty="0">
              <a:solidFill>
                <a:srgbClr val="81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5CCA7B-2D36-5D27-ACDA-401A7B213473}"/>
              </a:ext>
            </a:extLst>
          </p:cNvPr>
          <p:cNvSpPr txBox="1"/>
          <p:nvPr/>
        </p:nvSpPr>
        <p:spPr>
          <a:xfrm>
            <a:off x="6970178" y="3792509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FF00"/>
                </a:solidFill>
              </a:rPr>
              <a:t>JEFF-33</a:t>
            </a:r>
            <a:endParaRPr lang="en-GB" sz="3600" dirty="0">
              <a:solidFill>
                <a:srgbClr val="00FF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DC030C1-21A9-031F-828E-06CE0C7B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2400" y="-30162"/>
            <a:ext cx="9525000" cy="792162"/>
          </a:xfrm>
        </p:spPr>
        <p:txBody>
          <a:bodyPr/>
          <a:lstStyle/>
          <a:p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INDEN </a:t>
            </a:r>
            <a:r>
              <a:rPr lang="en-US" sz="3600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in WPEC-SG34 benchmarks </a:t>
            </a:r>
            <a:endParaRPr lang="en-GB" sz="3600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4FE0D5-57C1-589B-8B5E-8FCB85B83F0D}"/>
              </a:ext>
            </a:extLst>
          </p:cNvPr>
          <p:cNvSpPr txBox="1"/>
          <p:nvPr/>
        </p:nvSpPr>
        <p:spPr>
          <a:xfrm>
            <a:off x="2147720" y="5725180"/>
            <a:ext cx="5067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more thermal spectrum (ATLF)</a:t>
            </a:r>
            <a:endParaRPr lang="en-GB" sz="28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C825073-3749-D061-07B9-3F5D59AE8C2C}"/>
              </a:ext>
            </a:extLst>
          </p:cNvPr>
          <p:cNvCxnSpPr>
            <a:cxnSpLocks/>
          </p:cNvCxnSpPr>
          <p:nvPr/>
        </p:nvCxnSpPr>
        <p:spPr bwMode="auto">
          <a:xfrm flipH="1">
            <a:off x="1184016" y="6019800"/>
            <a:ext cx="961093" cy="0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FDE654-564D-67DF-48D5-2425713A44A1}"/>
              </a:ext>
            </a:extLst>
          </p:cNvPr>
          <p:cNvCxnSpPr>
            <a:cxnSpLocks/>
          </p:cNvCxnSpPr>
          <p:nvPr/>
        </p:nvCxnSpPr>
        <p:spPr bwMode="auto">
          <a:xfrm flipV="1">
            <a:off x="1524000" y="2605839"/>
            <a:ext cx="5446178" cy="1432761"/>
          </a:xfrm>
          <a:prstGeom prst="line">
            <a:avLst/>
          </a:prstGeom>
          <a:noFill/>
          <a:ln w="5080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546A260-B92F-AFA2-E6FE-A6E45009C1A8}"/>
              </a:ext>
            </a:extLst>
          </p:cNvPr>
          <p:cNvCxnSpPr>
            <a:cxnSpLocks/>
          </p:cNvCxnSpPr>
          <p:nvPr/>
        </p:nvCxnSpPr>
        <p:spPr bwMode="auto">
          <a:xfrm>
            <a:off x="3200400" y="1752600"/>
            <a:ext cx="468709" cy="0"/>
          </a:xfrm>
          <a:prstGeom prst="line">
            <a:avLst/>
          </a:prstGeom>
          <a:noFill/>
          <a:ln w="5080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C2089B9-3D09-95D3-383D-0F51DA407CBD}"/>
              </a:ext>
            </a:extLst>
          </p:cNvPr>
          <p:cNvSpPr/>
          <p:nvPr/>
        </p:nvSpPr>
        <p:spPr bwMode="auto">
          <a:xfrm>
            <a:off x="1664562" y="3075522"/>
            <a:ext cx="457200" cy="1963709"/>
          </a:xfrm>
          <a:prstGeom prst="roundRect">
            <a:avLst/>
          </a:prstGeom>
          <a:noFill/>
          <a:ln w="57150" cap="flat" cmpd="sng" algn="ctr">
            <a:solidFill>
              <a:srgbClr val="FF33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41B358-5A1E-0351-DABC-09596260DCE3}"/>
              </a:ext>
            </a:extLst>
          </p:cNvPr>
          <p:cNvSpPr txBox="1"/>
          <p:nvPr/>
        </p:nvSpPr>
        <p:spPr>
          <a:xfrm>
            <a:off x="380979" y="589024"/>
            <a:ext cx="11240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PST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581C7A-93D5-0C4C-22E7-4329CA7763BA}"/>
              </a:ext>
            </a:extLst>
          </p:cNvPr>
          <p:cNvSpPr txBox="1"/>
          <p:nvPr/>
        </p:nvSpPr>
        <p:spPr>
          <a:xfrm>
            <a:off x="609600" y="5410200"/>
            <a:ext cx="7131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Very low leakage                     high leakage     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664336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8780C8-39A6-C3C7-BB3E-AC4CEA593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78" y="685800"/>
            <a:ext cx="6852522" cy="51393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156D40-E517-168D-1C8C-B306C455A742}"/>
              </a:ext>
            </a:extLst>
          </p:cNvPr>
          <p:cNvSpPr txBox="1"/>
          <p:nvPr/>
        </p:nvSpPr>
        <p:spPr>
          <a:xfrm>
            <a:off x="6970178" y="3305431"/>
            <a:ext cx="1335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00FF"/>
                </a:solidFill>
              </a:rPr>
              <a:t>e81</a:t>
            </a:r>
            <a:r>
              <a:rPr lang="en-US" sz="3600" dirty="0">
                <a:solidFill>
                  <a:srgbClr val="0000FF"/>
                </a:solidFill>
                <a:sym typeface="Symbol" panose="05050102010706020507" pitchFamily="18" charset="2"/>
              </a:rPr>
              <a:t>1</a:t>
            </a:r>
            <a:endParaRPr lang="en-GB" sz="3600" dirty="0">
              <a:solidFill>
                <a:srgbClr val="0000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9AC301-0102-AA6F-996D-9DDEBCF3DD98}"/>
              </a:ext>
            </a:extLst>
          </p:cNvPr>
          <p:cNvSpPr txBox="1"/>
          <p:nvPr/>
        </p:nvSpPr>
        <p:spPr>
          <a:xfrm>
            <a:off x="7013458" y="2471752"/>
            <a:ext cx="18165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3399"/>
                </a:solidFill>
              </a:rPr>
              <a:t>INDEN –</a:t>
            </a:r>
          </a:p>
          <a:p>
            <a:r>
              <a:rPr lang="en-US" sz="3200" dirty="0">
                <a:solidFill>
                  <a:srgbClr val="FF3399"/>
                </a:solidFill>
              </a:rPr>
              <a:t>post</a:t>
            </a:r>
            <a:r>
              <a:rPr lang="en-US" sz="3200" dirty="0">
                <a:solidFill>
                  <a:srgbClr val="FF3399"/>
                </a:solidFill>
                <a:sym typeface="Symbol" panose="05050102010706020507" pitchFamily="18" charset="2"/>
              </a:rPr>
              <a:t>1</a:t>
            </a:r>
            <a:endParaRPr lang="en-GB" sz="3200" dirty="0">
              <a:solidFill>
                <a:srgbClr val="FF3399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5CCA7B-2D36-5D27-ACDA-401A7B213473}"/>
              </a:ext>
            </a:extLst>
          </p:cNvPr>
          <p:cNvSpPr txBox="1"/>
          <p:nvPr/>
        </p:nvSpPr>
        <p:spPr>
          <a:xfrm>
            <a:off x="6970178" y="3792509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FF00"/>
                </a:solidFill>
              </a:rPr>
              <a:t>JEFF-33</a:t>
            </a:r>
            <a:endParaRPr lang="en-GB" sz="3600" dirty="0">
              <a:solidFill>
                <a:srgbClr val="00FF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DC030C1-21A9-031F-828E-06CE0C7B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2400" y="-30162"/>
            <a:ext cx="9525000" cy="792162"/>
          </a:xfrm>
        </p:spPr>
        <p:txBody>
          <a:bodyPr/>
          <a:lstStyle/>
          <a:p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INDEN </a:t>
            </a:r>
            <a:r>
              <a:rPr lang="en-US" sz="3600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sz="3600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in WPEC-SG34 benchmarks </a:t>
            </a:r>
            <a:endParaRPr lang="en-GB" sz="3600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4FE0D5-57C1-589B-8B5E-8FCB85B83F0D}"/>
              </a:ext>
            </a:extLst>
          </p:cNvPr>
          <p:cNvSpPr txBox="1"/>
          <p:nvPr/>
        </p:nvSpPr>
        <p:spPr>
          <a:xfrm>
            <a:off x="2147720" y="5725180"/>
            <a:ext cx="5067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more thermal spectrum (ATLF)</a:t>
            </a:r>
            <a:endParaRPr lang="en-GB" sz="28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C825073-3749-D061-07B9-3F5D59AE8C2C}"/>
              </a:ext>
            </a:extLst>
          </p:cNvPr>
          <p:cNvCxnSpPr>
            <a:cxnSpLocks/>
          </p:cNvCxnSpPr>
          <p:nvPr/>
        </p:nvCxnSpPr>
        <p:spPr bwMode="auto">
          <a:xfrm flipH="1">
            <a:off x="1184016" y="6019800"/>
            <a:ext cx="961093" cy="0"/>
          </a:xfrm>
          <a:prstGeom prst="straightConnector1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BFDE654-564D-67DF-48D5-2425713A44A1}"/>
              </a:ext>
            </a:extLst>
          </p:cNvPr>
          <p:cNvCxnSpPr>
            <a:cxnSpLocks/>
          </p:cNvCxnSpPr>
          <p:nvPr/>
        </p:nvCxnSpPr>
        <p:spPr bwMode="auto">
          <a:xfrm flipV="1">
            <a:off x="1524000" y="3215439"/>
            <a:ext cx="5446178" cy="1432761"/>
          </a:xfrm>
          <a:prstGeom prst="line">
            <a:avLst/>
          </a:prstGeom>
          <a:noFill/>
          <a:ln w="5080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546A260-B92F-AFA2-E6FE-A6E45009C1A8}"/>
              </a:ext>
            </a:extLst>
          </p:cNvPr>
          <p:cNvCxnSpPr>
            <a:cxnSpLocks/>
          </p:cNvCxnSpPr>
          <p:nvPr/>
        </p:nvCxnSpPr>
        <p:spPr bwMode="auto">
          <a:xfrm>
            <a:off x="3200400" y="1752600"/>
            <a:ext cx="468709" cy="0"/>
          </a:xfrm>
          <a:prstGeom prst="line">
            <a:avLst/>
          </a:prstGeom>
          <a:noFill/>
          <a:ln w="5080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C2089B9-3D09-95D3-383D-0F51DA407CBD}"/>
              </a:ext>
            </a:extLst>
          </p:cNvPr>
          <p:cNvSpPr/>
          <p:nvPr/>
        </p:nvSpPr>
        <p:spPr bwMode="auto">
          <a:xfrm>
            <a:off x="1664562" y="3075522"/>
            <a:ext cx="457200" cy="1963709"/>
          </a:xfrm>
          <a:prstGeom prst="roundRect">
            <a:avLst/>
          </a:prstGeom>
          <a:noFill/>
          <a:ln w="57150" cap="flat" cmpd="sng" algn="ctr">
            <a:solidFill>
              <a:srgbClr val="FF33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DF6F8D-2B2E-2A03-7C8C-F952A18F44A3}"/>
              </a:ext>
            </a:extLst>
          </p:cNvPr>
          <p:cNvSpPr txBox="1"/>
          <p:nvPr/>
        </p:nvSpPr>
        <p:spPr>
          <a:xfrm>
            <a:off x="380979" y="589024"/>
            <a:ext cx="11240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PST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2B8FF2-F757-185E-5EC7-A3A4E4E13338}"/>
              </a:ext>
            </a:extLst>
          </p:cNvPr>
          <p:cNvSpPr txBox="1"/>
          <p:nvPr/>
        </p:nvSpPr>
        <p:spPr>
          <a:xfrm>
            <a:off x="609600" y="5410200"/>
            <a:ext cx="7131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Very low leakage                     high leakage     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43290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D0BE717-363C-5285-468D-F3EFE356A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886200"/>
            <a:ext cx="6553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altLang="en-US" dirty="0">
                <a:solidFill>
                  <a:srgbClr val="0000FF"/>
                </a:solidFill>
                <a:latin typeface="Arial" charset="0"/>
              </a:rPr>
              <a:t>U-238 new INDEN evaluation (post-B8b1)</a:t>
            </a:r>
          </a:p>
          <a:p>
            <a:pPr algn="ctr"/>
            <a:endParaRPr lang="en-GB" altLang="en-US" dirty="0">
              <a:solidFill>
                <a:srgbClr val="0000FF"/>
              </a:solidFill>
              <a:latin typeface="Arial" charset="0"/>
            </a:endParaRPr>
          </a:p>
          <a:p>
            <a:pPr algn="ctr"/>
            <a:endParaRPr lang="en-GB" altLang="en-US" sz="3200" b="0" dirty="0">
              <a:solidFill>
                <a:srgbClr val="0000FF"/>
              </a:solidFill>
              <a:latin typeface="Arial" charset="0"/>
            </a:endParaRPr>
          </a:p>
          <a:p>
            <a:pPr algn="ctr"/>
            <a:endParaRPr lang="en-GB" altLang="en-US" sz="3200" b="0" dirty="0">
              <a:solidFill>
                <a:srgbClr val="0000FF"/>
              </a:solidFill>
              <a:latin typeface="Arial" charset="0"/>
            </a:endParaRPr>
          </a:p>
          <a:p>
            <a:pPr algn="ctr"/>
            <a:endParaRPr lang="en-GB" altLang="en-US" sz="3200" b="0" dirty="0">
              <a:solidFill>
                <a:srgbClr val="0000FF"/>
              </a:solidFill>
              <a:latin typeface="Arial" charset="0"/>
            </a:endParaRPr>
          </a:p>
          <a:p>
            <a:pPr algn="ctr"/>
            <a:endParaRPr lang="en-GB" altLang="en-US" sz="3200" b="0" dirty="0">
              <a:solidFill>
                <a:srgbClr val="0000FF"/>
              </a:solidFill>
              <a:latin typeface="Arial" charset="0"/>
            </a:endParaRPr>
          </a:p>
          <a:p>
            <a:pPr algn="ctr"/>
            <a:endParaRPr lang="en-GB" altLang="en-US" sz="3200" b="0" dirty="0">
              <a:solidFill>
                <a:srgbClr val="0000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5045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E156D40-E517-168D-1C8C-B306C455A742}"/>
              </a:ext>
            </a:extLst>
          </p:cNvPr>
          <p:cNvSpPr txBox="1"/>
          <p:nvPr/>
        </p:nvSpPr>
        <p:spPr>
          <a:xfrm>
            <a:off x="7744111" y="4505677"/>
            <a:ext cx="1544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00FF"/>
                </a:solidFill>
              </a:rPr>
              <a:t>Pu9 </a:t>
            </a:r>
            <a:r>
              <a:rPr lang="en-US" sz="3200" dirty="0" err="1">
                <a:solidFill>
                  <a:srgbClr val="0000FF"/>
                </a:solidFill>
              </a:rPr>
              <a:t>Vc</a:t>
            </a:r>
            <a:r>
              <a:rPr lang="en-US" sz="3200" dirty="0">
                <a:solidFill>
                  <a:srgbClr val="0000FF"/>
                </a:solidFill>
              </a:rPr>
              <a:t> </a:t>
            </a:r>
            <a:endParaRPr lang="en-GB" sz="3200" dirty="0">
              <a:solidFill>
                <a:srgbClr val="0000FF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DC030C1-21A9-031F-828E-06CE0C7BF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-30162"/>
            <a:ext cx="9296400" cy="792162"/>
          </a:xfrm>
        </p:spPr>
        <p:txBody>
          <a:bodyPr/>
          <a:lstStyle/>
          <a:p>
            <a:r>
              <a:rPr lang="en-US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INDEN </a:t>
            </a:r>
            <a:r>
              <a:rPr lang="en-US" b="1" kern="1200" baseline="300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239</a:t>
            </a:r>
            <a:r>
              <a:rPr lang="en-US" b="1" kern="1200" dirty="0">
                <a:solidFill>
                  <a:srgbClr val="0045D0"/>
                </a:solidFill>
                <a:latin typeface="Times New Roman" pitchFamily="18" charset="0"/>
                <a:ea typeface="+mn-ea"/>
                <a:cs typeface="Arial" charset="0"/>
              </a:rPr>
              <a:t>Pu in depletion studies</a:t>
            </a:r>
            <a:endParaRPr lang="en-GB" b="1" kern="1200" dirty="0">
              <a:solidFill>
                <a:srgbClr val="0045D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FE5B37-C62F-C9BC-7C2C-FC98C6346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85800"/>
            <a:ext cx="7162800" cy="53272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A6E4D7-B979-ADBE-F970-ABCDA31FD344}"/>
              </a:ext>
            </a:extLst>
          </p:cNvPr>
          <p:cNvSpPr txBox="1"/>
          <p:nvPr/>
        </p:nvSpPr>
        <p:spPr>
          <a:xfrm>
            <a:off x="7674156" y="5106620"/>
            <a:ext cx="16145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+Pu241 </a:t>
            </a:r>
            <a:endParaRPr lang="en-GB" sz="3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3208DC-AA2F-31C9-460F-C94D144505A5}"/>
              </a:ext>
            </a:extLst>
          </p:cNvPr>
          <p:cNvSpPr txBox="1"/>
          <p:nvPr/>
        </p:nvSpPr>
        <p:spPr>
          <a:xfrm>
            <a:off x="7792462" y="3333963"/>
            <a:ext cx="1503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FF00"/>
                </a:solidFill>
              </a:rPr>
              <a:t>Pu9 </a:t>
            </a:r>
            <a:r>
              <a:rPr lang="en-US" sz="3200" dirty="0">
                <a:solidFill>
                  <a:srgbClr val="00FF00"/>
                </a:solidFill>
                <a:sym typeface="Symbol" panose="05050102010706020507" pitchFamily="18" charset="2"/>
              </a:rPr>
              <a:t>1</a:t>
            </a:r>
            <a:r>
              <a:rPr lang="en-US" sz="3200" dirty="0">
                <a:solidFill>
                  <a:srgbClr val="00FF00"/>
                </a:solidFill>
              </a:rPr>
              <a:t> </a:t>
            </a:r>
            <a:endParaRPr lang="en-GB" sz="3200" dirty="0">
              <a:solidFill>
                <a:srgbClr val="00FF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06221B-AFA2-3F36-F720-51254121FF73}"/>
              </a:ext>
            </a:extLst>
          </p:cNvPr>
          <p:cNvCxnSpPr>
            <a:cxnSpLocks/>
          </p:cNvCxnSpPr>
          <p:nvPr/>
        </p:nvCxnSpPr>
        <p:spPr bwMode="auto">
          <a:xfrm flipH="1">
            <a:off x="6357860" y="3642519"/>
            <a:ext cx="1465420" cy="797448"/>
          </a:xfrm>
          <a:prstGeom prst="straightConnector1">
            <a:avLst/>
          </a:prstGeom>
          <a:noFill/>
          <a:ln w="34925" cap="flat" cmpd="sng" algn="ctr">
            <a:solidFill>
              <a:srgbClr val="00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DE92CF2-B172-185F-BE9E-162EAE840899}"/>
              </a:ext>
            </a:extLst>
          </p:cNvPr>
          <p:cNvCxnSpPr>
            <a:cxnSpLocks/>
          </p:cNvCxnSpPr>
          <p:nvPr/>
        </p:nvCxnSpPr>
        <p:spPr bwMode="auto">
          <a:xfrm flipH="1">
            <a:off x="7090570" y="4876800"/>
            <a:ext cx="701892" cy="0"/>
          </a:xfrm>
          <a:prstGeom prst="straightConnector1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0FD9CC6-9FB8-AEF0-0418-FE4F621CDD31}"/>
              </a:ext>
            </a:extLst>
          </p:cNvPr>
          <p:cNvCxnSpPr>
            <a:cxnSpLocks/>
            <a:stCxn id="4" idx="1"/>
          </p:cNvCxnSpPr>
          <p:nvPr/>
        </p:nvCxnSpPr>
        <p:spPr bwMode="auto">
          <a:xfrm flipH="1" flipV="1">
            <a:off x="5029200" y="5090452"/>
            <a:ext cx="2644956" cy="308556"/>
          </a:xfrm>
          <a:prstGeom prst="straightConnector1">
            <a:avLst/>
          </a:prstGeom>
          <a:noFill/>
          <a:ln w="34925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2851D9F-4E0A-1B02-2B5F-DED06CFD7975}"/>
              </a:ext>
            </a:extLst>
          </p:cNvPr>
          <p:cNvSpPr txBox="1"/>
          <p:nvPr/>
        </p:nvSpPr>
        <p:spPr>
          <a:xfrm>
            <a:off x="3124200" y="1273314"/>
            <a:ext cx="1729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PWR 3x3 cell </a:t>
            </a:r>
          </a:p>
          <a:p>
            <a:r>
              <a:rPr lang="en-US" sz="2000" dirty="0"/>
              <a:t>4.75% U5</a:t>
            </a:r>
            <a:endParaRPr lang="en-GB" sz="20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A596276-AAEB-8BD4-A7C8-DBE4E36FC8E2}"/>
              </a:ext>
            </a:extLst>
          </p:cNvPr>
          <p:cNvCxnSpPr>
            <a:cxnSpLocks/>
          </p:cNvCxnSpPr>
          <p:nvPr/>
        </p:nvCxnSpPr>
        <p:spPr bwMode="auto">
          <a:xfrm flipH="1">
            <a:off x="4543720" y="3817856"/>
            <a:ext cx="28280" cy="1581152"/>
          </a:xfrm>
          <a:prstGeom prst="straightConnector1">
            <a:avLst/>
          </a:prstGeom>
          <a:noFill/>
          <a:ln w="34925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358E32A-0735-EB96-EFB3-621870DFC7A3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" y="4191000"/>
            <a:ext cx="0" cy="1828800"/>
          </a:xfrm>
          <a:prstGeom prst="straightConnector1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B10C58E-804E-8116-DF19-669CA3E58BC0}"/>
              </a:ext>
            </a:extLst>
          </p:cNvPr>
          <p:cNvSpPr txBox="1"/>
          <p:nvPr/>
        </p:nvSpPr>
        <p:spPr>
          <a:xfrm rot="16200000">
            <a:off x="-300140" y="4753885"/>
            <a:ext cx="1032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criticality</a:t>
            </a:r>
          </a:p>
          <a:p>
            <a:r>
              <a:rPr lang="en-US" sz="1600" dirty="0"/>
              <a:t>decreases</a:t>
            </a:r>
            <a:endParaRPr lang="en-GB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A1099D-51BC-19BB-F3A8-F2860CE660DA}"/>
              </a:ext>
            </a:extLst>
          </p:cNvPr>
          <p:cNvSpPr txBox="1"/>
          <p:nvPr/>
        </p:nvSpPr>
        <p:spPr>
          <a:xfrm>
            <a:off x="2997015" y="2971800"/>
            <a:ext cx="1955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@50GWd/thm</a:t>
            </a:r>
          </a:p>
          <a:p>
            <a:r>
              <a:rPr lang="en-US" sz="1800" dirty="0">
                <a:solidFill>
                  <a:srgbClr val="0000FF"/>
                </a:solidFill>
              </a:rPr>
              <a:t>Pu9Vc ~-300pcm</a:t>
            </a:r>
          </a:p>
          <a:p>
            <a:r>
              <a:rPr lang="en-US" sz="18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+Pu241 ~-100pcm</a:t>
            </a:r>
            <a:endParaRPr lang="en-GB" sz="1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7932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CEEA699-30A9-4299-B5E1-AF9F1B085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9601200" cy="53340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</a:rPr>
              <a:t>Pu-239 INDEN (B8b1) evaluation is shown to decrease criticality at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	60GWD/</a:t>
            </a:r>
            <a:r>
              <a:rPr lang="en-US" sz="2000" b="1" dirty="0" err="1">
                <a:solidFill>
                  <a:srgbClr val="FF0000"/>
                </a:solidFill>
              </a:rPr>
              <a:t>tU</a:t>
            </a:r>
            <a:r>
              <a:rPr lang="en-US" sz="2000" b="1" dirty="0">
                <a:solidFill>
                  <a:srgbClr val="FF0000"/>
                </a:solidFill>
              </a:rPr>
              <a:t> by ~ -600pcm.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       	A similar effect is seen in JEFF-4T2.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       	A solution much closer to B/VII.1 achieved (Pu239 </a:t>
            </a:r>
            <a:r>
              <a:rPr lang="en-US" sz="2000" b="1" dirty="0" err="1">
                <a:solidFill>
                  <a:srgbClr val="FF0000"/>
                </a:solidFill>
              </a:rPr>
              <a:t>Vc</a:t>
            </a:r>
            <a:r>
              <a:rPr lang="en-US" sz="2000" b="1" dirty="0">
                <a:solidFill>
                  <a:srgbClr val="FF0000"/>
                </a:solidFill>
              </a:rPr>
              <a:t>).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	</a:t>
            </a:r>
            <a:r>
              <a:rPr lang="en-US" sz="2000" b="1" dirty="0"/>
              <a:t> Recommended to be updated in B81b3.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	Changes to Pu-240/241 from JEFF-4T2 highly desirable </a:t>
            </a:r>
          </a:p>
          <a:p>
            <a:pPr marL="0" indent="0">
              <a:buNone/>
            </a:pPr>
            <a:r>
              <a:rPr lang="en-US" sz="2000" b="1"/>
              <a:t>	 Similar updated possible in JEFF4Tx.</a:t>
            </a:r>
          </a:p>
          <a:p>
            <a:pPr marL="0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U-238 (</a:t>
            </a:r>
            <a:r>
              <a:rPr lang="en-US" sz="2000" dirty="0">
                <a:hlinkClick r:id="rId2"/>
              </a:rPr>
              <a:t>https://www-nds.iaea.org/INDEN/data/u238e80u8V03i4_ENDF.zip</a:t>
            </a:r>
            <a:r>
              <a:rPr lang="en-US" sz="2000" dirty="0"/>
              <a:t>) </a:t>
            </a:r>
          </a:p>
          <a:p>
            <a:pPr marL="0" indent="0">
              <a:buNone/>
            </a:pPr>
            <a:r>
              <a:rPr lang="en-US" sz="2000" dirty="0"/>
              <a:t>       	Latest U-238 iteration with modified nubar and JENDL-5 RRR. </a:t>
            </a:r>
          </a:p>
          <a:p>
            <a:pPr marL="0" indent="0">
              <a:buNone/>
            </a:pPr>
            <a:r>
              <a:rPr lang="en-US" sz="2000" dirty="0"/>
              <a:t>	(loss of criticality at high burnup solved, lattice criticality increased).</a:t>
            </a:r>
          </a:p>
          <a:p>
            <a:pPr marL="0" indent="0">
              <a:buNone/>
            </a:pPr>
            <a:r>
              <a:rPr lang="en-US" sz="2000" dirty="0"/>
              <a:t>       	</a:t>
            </a:r>
            <a:r>
              <a:rPr lang="en-US" sz="2000" b="1" dirty="0"/>
              <a:t>Recommended to be updated in B81b3.</a:t>
            </a:r>
          </a:p>
          <a:p>
            <a:pPr marL="0" indent="0">
              <a:buNone/>
            </a:pPr>
            <a:r>
              <a:rPr lang="en-US" sz="2000" b="1" dirty="0"/>
              <a:t>	Similar updated possible in JEFF4Tx.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33D372A6-1500-4D9D-A774-BBAC17F4D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-76200"/>
            <a:ext cx="9372600" cy="762000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INDEN Summary   @</a:t>
            </a:r>
            <a:r>
              <a:rPr lang="en-US" sz="4000" dirty="0">
                <a:hlinkClick r:id="rId3"/>
              </a:rPr>
              <a:t>nds.iaea.org/INDEN/</a:t>
            </a:r>
            <a:endParaRPr lang="ru-RU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046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36E5F-0B8D-4D9B-9754-660B96BBE20E}"/>
              </a:ext>
            </a:extLst>
          </p:cNvPr>
          <p:cNvSpPr txBox="1">
            <a:spLocks/>
          </p:cNvSpPr>
          <p:nvPr/>
        </p:nvSpPr>
        <p:spPr>
          <a:xfrm>
            <a:off x="152400" y="736600"/>
            <a:ext cx="5257800" cy="132080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200" kern="0" dirty="0">
                <a:solidFill>
                  <a:srgbClr val="0000FF"/>
                </a:solidFill>
              </a:rPr>
              <a:t>Loss of reactivity with burnup for </a:t>
            </a:r>
          </a:p>
          <a:p>
            <a:r>
              <a:rPr lang="en-US" sz="3200" kern="0" dirty="0">
                <a:solidFill>
                  <a:srgbClr val="0000FF"/>
                </a:solidFill>
              </a:rPr>
              <a:t>PWR with ENDF/B-VIII.0 library</a:t>
            </a:r>
          </a:p>
          <a:p>
            <a:r>
              <a:rPr lang="en-US" sz="3200" kern="0" dirty="0">
                <a:solidFill>
                  <a:srgbClr val="0000FF"/>
                </a:solidFill>
              </a:rPr>
              <a:t>compared to ENDF/B-VII.1</a:t>
            </a:r>
          </a:p>
        </p:txBody>
      </p:sp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4A97628F-E01F-48E8-91DA-2FACC8DF4DD6}"/>
              </a:ext>
            </a:extLst>
          </p:cNvPr>
          <p:cNvSpPr txBox="1">
            <a:spLocks/>
          </p:cNvSpPr>
          <p:nvPr/>
        </p:nvSpPr>
        <p:spPr>
          <a:xfrm>
            <a:off x="152400" y="1981200"/>
            <a:ext cx="5791200" cy="38807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2000" b="0" kern="0" dirty="0"/>
              <a:t>Reported by Kang </a:t>
            </a:r>
            <a:r>
              <a:rPr lang="en-US" sz="2000" b="0" kern="0" dirty="0" err="1"/>
              <a:t>Seong</a:t>
            </a:r>
            <a:r>
              <a:rPr lang="en-US" sz="2000" b="0" kern="0" dirty="0"/>
              <a:t> Kim at CSEWG 2019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0" kern="0" dirty="0"/>
              <a:t>Extensive analysis by Kang </a:t>
            </a:r>
            <a:r>
              <a:rPr lang="en-US" sz="2000" b="0" kern="0" dirty="0" err="1"/>
              <a:t>Seong</a:t>
            </a:r>
            <a:r>
              <a:rPr lang="en-US" sz="2000" b="0" kern="0" dirty="0"/>
              <a:t> Kim and William A. </a:t>
            </a:r>
            <a:r>
              <a:rPr lang="en-US" sz="2000" b="0" kern="0" dirty="0" err="1"/>
              <a:t>Wieselquist</a:t>
            </a:r>
            <a:r>
              <a:rPr lang="en-US" sz="2000" b="0" kern="0" dirty="0"/>
              <a:t> in J. </a:t>
            </a:r>
            <a:r>
              <a:rPr lang="en-US" sz="2000" b="0" kern="0" dirty="0" err="1"/>
              <a:t>Nucl.Eng</a:t>
            </a:r>
            <a:r>
              <a:rPr lang="en-US" sz="2000" b="0" kern="0" dirty="0"/>
              <a:t>. 2021,2, pinpointing the problem to U-238</a:t>
            </a:r>
          </a:p>
          <a:p>
            <a:pPr lvl="1"/>
            <a:r>
              <a:rPr lang="en-US" sz="1800" b="0" kern="0" dirty="0"/>
              <a:t>Criticality prediction of U-238 was benchmarked </a:t>
            </a:r>
          </a:p>
          <a:p>
            <a:pPr marL="457200" lvl="1" indent="0">
              <a:buNone/>
            </a:pPr>
            <a:r>
              <a:rPr lang="en-US" sz="1800" b="0" kern="0" dirty="0"/>
              <a:t>     extensively – small differences overall</a:t>
            </a:r>
          </a:p>
          <a:p>
            <a:pPr lvl="1"/>
            <a:r>
              <a:rPr lang="en-US" sz="1800" b="0" kern="0" dirty="0"/>
              <a:t>Problems appear with burnup:</a:t>
            </a:r>
          </a:p>
          <a:p>
            <a:pPr lvl="2"/>
            <a:r>
              <a:rPr lang="en-US" sz="1600" b="0" kern="0" dirty="0"/>
              <a:t>FP yields library unchanged from ENDF/B-VII.1</a:t>
            </a:r>
          </a:p>
          <a:p>
            <a:pPr lvl="2"/>
            <a:r>
              <a:rPr lang="en-US" sz="1600" b="0" kern="0" dirty="0"/>
              <a:t>Major  FP cross section not so different</a:t>
            </a:r>
          </a:p>
          <a:p>
            <a:pPr lvl="2"/>
            <a:r>
              <a:rPr lang="en-US" sz="1600" b="0" kern="0" dirty="0"/>
              <a:t>Focus on Pu-239 production</a:t>
            </a:r>
          </a:p>
        </p:txBody>
      </p:sp>
      <p:pic>
        <p:nvPicPr>
          <p:cNvPr id="4" name="Content Placeholder 11">
            <a:extLst>
              <a:ext uri="{FF2B5EF4-FFF2-40B4-BE49-F238E27FC236}">
                <a16:creationId xmlns:a16="http://schemas.microsoft.com/office/drawing/2014/main" id="{403201A9-2261-4C81-BE65-237BE3588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762000"/>
            <a:ext cx="3393950" cy="489836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A2CCCCB-DE8B-4350-80F4-14117DD0A290}"/>
              </a:ext>
            </a:extLst>
          </p:cNvPr>
          <p:cNvSpPr txBox="1">
            <a:spLocks/>
          </p:cNvSpPr>
          <p:nvPr/>
        </p:nvSpPr>
        <p:spPr>
          <a:xfrm>
            <a:off x="381000" y="0"/>
            <a:ext cx="92964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3200" dirty="0">
                <a:solidFill>
                  <a:srgbClr val="0000FF"/>
                </a:solidFill>
              </a:rPr>
              <a:t>INTRODUCTION</a:t>
            </a:r>
            <a:endParaRPr lang="en-US" sz="3200" kern="0" dirty="0">
              <a:solidFill>
                <a:srgbClr val="0000FF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10E744F-4663-4448-AA96-0516EFEFB0F1}"/>
              </a:ext>
            </a:extLst>
          </p:cNvPr>
          <p:cNvSpPr txBox="1">
            <a:spLocks/>
          </p:cNvSpPr>
          <p:nvPr/>
        </p:nvSpPr>
        <p:spPr>
          <a:xfrm>
            <a:off x="-304800" y="5283200"/>
            <a:ext cx="6019800" cy="73660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400" kern="0" dirty="0">
                <a:solidFill>
                  <a:srgbClr val="0000FF"/>
                </a:solidFill>
              </a:rPr>
              <a:t>Monte Carlo code Serpent was used</a:t>
            </a:r>
          </a:p>
          <a:p>
            <a:r>
              <a:rPr lang="en-US" sz="2400" kern="0" dirty="0">
                <a:solidFill>
                  <a:srgbClr val="0000FF"/>
                </a:solidFill>
              </a:rPr>
              <a:t>(at least for validation)</a:t>
            </a:r>
          </a:p>
        </p:txBody>
      </p:sp>
    </p:spTree>
    <p:extLst>
      <p:ext uri="{BB962C8B-B14F-4D97-AF65-F5344CB8AC3E}">
        <p14:creationId xmlns:p14="http://schemas.microsoft.com/office/powerpoint/2010/main" val="3593930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26FAD2-91FB-4F61-8F3F-8FAC2ADA7216}"/>
              </a:ext>
            </a:extLst>
          </p:cNvPr>
          <p:cNvSpPr txBox="1">
            <a:spLocks/>
          </p:cNvSpPr>
          <p:nvPr/>
        </p:nvSpPr>
        <p:spPr>
          <a:xfrm>
            <a:off x="-609600" y="0"/>
            <a:ext cx="102870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3200" dirty="0">
                <a:solidFill>
                  <a:srgbClr val="0000FF"/>
                </a:solidFill>
              </a:rPr>
              <a:t>Depletion vs criticality: Reactivity rates in VERA</a:t>
            </a:r>
          </a:p>
          <a:p>
            <a:r>
              <a:rPr lang="en-US" sz="3200" dirty="0">
                <a:solidFill>
                  <a:srgbClr val="0000FF"/>
                </a:solidFill>
              </a:rPr>
              <a:t>Kang Seog Kim et al, CSWEG2019</a:t>
            </a:r>
            <a:endParaRPr lang="en-US" sz="3200" kern="0" dirty="0">
              <a:solidFill>
                <a:srgbClr val="0000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F9E326-C09B-4ADA-9752-552B22FAD876}"/>
              </a:ext>
            </a:extLst>
          </p:cNvPr>
          <p:cNvSpPr txBox="1"/>
          <p:nvPr/>
        </p:nvSpPr>
        <p:spPr>
          <a:xfrm>
            <a:off x="14056" y="5464314"/>
            <a:ext cx="9129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INDEN </a:t>
            </a:r>
            <a:r>
              <a:rPr lang="en-GB" sz="2000" u="sng" dirty="0">
                <a:solidFill>
                  <a:srgbClr val="0000FF"/>
                </a:solidFill>
              </a:rPr>
              <a:t>u238_e80V02</a:t>
            </a:r>
            <a:r>
              <a:rPr lang="en-GB" sz="2000" dirty="0">
                <a:solidFill>
                  <a:srgbClr val="0000FF"/>
                </a:solidFill>
              </a:rPr>
              <a:t> (B81beta1) practically eliminates the ENDF/B-VIII.0 trend with burnup, but reduces criticality at BOC by 250pcm.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43CC7A-A917-4C8C-803F-19022DDE6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3000" contrast="7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95400" y="990600"/>
            <a:ext cx="6646379" cy="44737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19086B-9D49-43A9-B0BF-C676BC4CF117}"/>
              </a:ext>
            </a:extLst>
          </p:cNvPr>
          <p:cNvSpPr txBox="1"/>
          <p:nvPr/>
        </p:nvSpPr>
        <p:spPr>
          <a:xfrm>
            <a:off x="2241081" y="4400490"/>
            <a:ext cx="4827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Kang Seog Kim calculations, 2022, priv. comm.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640951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158EF-B5EE-4169-8E10-62F0E7BE8404}"/>
              </a:ext>
            </a:extLst>
          </p:cNvPr>
          <p:cNvSpPr txBox="1">
            <a:spLocks/>
          </p:cNvSpPr>
          <p:nvPr/>
        </p:nvSpPr>
        <p:spPr>
          <a:xfrm>
            <a:off x="147961" y="203899"/>
            <a:ext cx="4095153" cy="127846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800" kern="0" dirty="0">
                <a:solidFill>
                  <a:srgbClr val="0000FF"/>
                </a:solidFill>
              </a:rPr>
              <a:t>Cumulative U-238 capture reaction rate integral in a PWR spectrum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DCF377D-1EC3-4EB0-B91B-FCF2F20F6403}"/>
              </a:ext>
            </a:extLst>
          </p:cNvPr>
          <p:cNvSpPr txBox="1">
            <a:spLocks/>
          </p:cNvSpPr>
          <p:nvPr/>
        </p:nvSpPr>
        <p:spPr>
          <a:xfrm>
            <a:off x="57904" y="1494660"/>
            <a:ext cx="4275265" cy="41521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kern="0" dirty="0"/>
              <a:t>Thermal part of the spectrum in a PWR is suppressed due to boron in the coolant, emphasizing the importance of the epithermal energy range.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kern="0" dirty="0"/>
              <a:t>Importance of the resonance range up to 200eV emphasized by D. Bernard and O. Cabellos at the INDEN IAEA TM (Nov. 2021)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kern="0" dirty="0"/>
              <a:t>Cumulative reaction rate integral ratio of U-238 capture (at infinite dilution) between ENDF/B-VIII.0 (label “e80”) and “e80V02” (with resolved resonance data substituted from ENDF/B-VII.1) increases up to ~200 eV, except at the 6eV resonance.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kern="0" dirty="0"/>
              <a:t>The opposite effect of the 6eV resonance diminishes when self-shielding is considered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82ABDC-7A11-4F01-8DD5-5F9E963A4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484" y="90414"/>
            <a:ext cx="4509116" cy="28795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32D98C-ACC6-4227-B953-875B17EDA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664" y="3124200"/>
            <a:ext cx="4503936" cy="289066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39F8D58-C8AD-409A-893D-E1FD32156E9B}"/>
              </a:ext>
            </a:extLst>
          </p:cNvPr>
          <p:cNvSpPr/>
          <p:nvPr/>
        </p:nvSpPr>
        <p:spPr bwMode="auto">
          <a:xfrm>
            <a:off x="5334000" y="3408039"/>
            <a:ext cx="1981200" cy="1143000"/>
          </a:xfrm>
          <a:prstGeom prst="ellipse">
            <a:avLst/>
          </a:prstGeom>
          <a:noFill/>
          <a:ln w="317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813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E227F7-9072-4857-87CE-4DC8E606CC21}"/>
              </a:ext>
            </a:extLst>
          </p:cNvPr>
          <p:cNvSpPr txBox="1"/>
          <p:nvPr/>
        </p:nvSpPr>
        <p:spPr>
          <a:xfrm>
            <a:off x="152400" y="495955"/>
            <a:ext cx="88392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hlinkClick r:id="rId2"/>
              </a:rPr>
              <a:t>nds.iaea.org/INDEN/data/u238e80V02_ENDF.zip</a:t>
            </a:r>
            <a:r>
              <a:rPr lang="en-GB" sz="2400" dirty="0"/>
              <a:t> (B81beta1)</a:t>
            </a:r>
          </a:p>
          <a:p>
            <a:r>
              <a:rPr lang="en-GB" sz="1800" b="0" i="0" dirty="0">
                <a:solidFill>
                  <a:srgbClr val="333333"/>
                </a:solidFill>
                <a:effectLst/>
                <a:latin typeface="verdana" panose="020B0604030504040204" pitchFamily="34" charset="0"/>
              </a:rPr>
              <a:t>The ENDF/B-VIII.0 RRR is replaced by ENDF/B-VII.1 RRR evaluation (fission background in URR preserved). This update increases the calculated criticality at high burnup (due to higher Pu-239 accumulation)</a:t>
            </a:r>
            <a:endParaRPr lang="en-GB" sz="1800" b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i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i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i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i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i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i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i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b="0" i="0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endParaRPr lang="en-GB" sz="1800" i="0" u="none" strike="noStrike" baseline="0" dirty="0">
              <a:solidFill>
                <a:srgbClr val="FF0000"/>
              </a:solidFill>
              <a:latin typeface="URWPalladioL-Roma"/>
            </a:endParaRPr>
          </a:p>
          <a:p>
            <a:endParaRPr lang="en-GB" sz="1800" i="0" u="none" strike="noStrike" baseline="0" dirty="0">
              <a:solidFill>
                <a:srgbClr val="FF0000"/>
              </a:solidFill>
              <a:latin typeface="URWPalladioL-Roma"/>
            </a:endParaRPr>
          </a:p>
          <a:p>
            <a:r>
              <a:rPr lang="en-GB" sz="1800" i="0" u="none" strike="noStrike" baseline="0" dirty="0">
                <a:solidFill>
                  <a:srgbClr val="FF0000"/>
                </a:solidFill>
                <a:latin typeface="URWPalladioL-Roma"/>
              </a:rPr>
              <a:t>INDEN workgroup did not reach a consensus on this issue. It is to be evaluated whether this change is worth taking considering the lack of direct experimental evidence.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244A1A-D369-4ACA-AE9C-91A97B9EC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09600" y="0"/>
            <a:ext cx="1005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altLang="en-US" dirty="0">
                <a:solidFill>
                  <a:srgbClr val="0000FF"/>
                </a:solidFill>
                <a:latin typeface="Arial" charset="0"/>
              </a:rPr>
              <a:t>Overview of INDEN U238 file V02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7DFE0C-23F5-470F-A0A2-AE9998730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599" y="1825902"/>
            <a:ext cx="5777753" cy="373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809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9133C8-52F5-9EB5-87A3-9C7252627A34}"/>
              </a:ext>
            </a:extLst>
          </p:cNvPr>
          <p:cNvSpPr txBox="1">
            <a:spLocks/>
          </p:cNvSpPr>
          <p:nvPr/>
        </p:nvSpPr>
        <p:spPr>
          <a:xfrm>
            <a:off x="-152400" y="-762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Legacy LANL assemblies: validation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304D09-8A77-C9C6-9742-D49116174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664703"/>
            <a:ext cx="8839200" cy="550576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65C476C-E101-5859-1720-759E0B9A4F57}"/>
              </a:ext>
            </a:extLst>
          </p:cNvPr>
          <p:cNvSpPr txBox="1">
            <a:spLocks/>
          </p:cNvSpPr>
          <p:nvPr/>
        </p:nvSpPr>
        <p:spPr>
          <a:xfrm>
            <a:off x="-188536" y="53340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>
                <a:solidFill>
                  <a:srgbClr val="0000FF"/>
                </a:solidFill>
              </a:rPr>
              <a:t>@LANL, calculated by </a:t>
            </a:r>
            <a:r>
              <a:rPr lang="en-US" sz="2400" dirty="0" err="1">
                <a:solidFill>
                  <a:srgbClr val="0000FF"/>
                </a:solidFill>
              </a:rPr>
              <a:t>S.Kahler</a:t>
            </a:r>
            <a:r>
              <a:rPr lang="en-US" sz="2400" dirty="0">
                <a:solidFill>
                  <a:srgbClr val="0000FF"/>
                </a:solidFill>
              </a:rPr>
              <a:t> &amp; N. Kleedtke </a:t>
            </a:r>
            <a:r>
              <a:rPr lang="en-US" sz="2400" dirty="0" err="1">
                <a:solidFill>
                  <a:srgbClr val="0000FF"/>
                </a:solidFill>
              </a:rPr>
              <a:t>miniCSWEG</a:t>
            </a:r>
            <a:r>
              <a:rPr lang="en-US" sz="2400" dirty="0">
                <a:solidFill>
                  <a:srgbClr val="0000FF"/>
                </a:solidFill>
              </a:rPr>
              <a:t> 2023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471075-28BE-8518-3664-383DB1D92DFE}"/>
              </a:ext>
            </a:extLst>
          </p:cNvPr>
          <p:cNvSpPr/>
          <p:nvPr/>
        </p:nvSpPr>
        <p:spPr bwMode="auto">
          <a:xfrm>
            <a:off x="4722829" y="1847653"/>
            <a:ext cx="810706" cy="2971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942CF10-8975-7DA0-7DE4-38414B6B8D0C}"/>
              </a:ext>
            </a:extLst>
          </p:cNvPr>
          <p:cNvSpPr/>
          <p:nvPr/>
        </p:nvSpPr>
        <p:spPr bwMode="auto">
          <a:xfrm>
            <a:off x="3429000" y="3581400"/>
            <a:ext cx="5562600" cy="228600"/>
          </a:xfrm>
          <a:prstGeom prst="roundRect">
            <a:avLst/>
          </a:prstGeom>
          <a:noFill/>
          <a:ln w="57150" cap="flat" cmpd="sng" algn="ctr">
            <a:solidFill>
              <a:srgbClr val="FF33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9E7F97-EB12-767B-9718-22A5D9AA30D8}"/>
              </a:ext>
            </a:extLst>
          </p:cNvPr>
          <p:cNvSpPr/>
          <p:nvPr/>
        </p:nvSpPr>
        <p:spPr bwMode="auto">
          <a:xfrm>
            <a:off x="152400" y="3352800"/>
            <a:ext cx="3276600" cy="2057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1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3EC6B2-A842-0A3A-C0D1-D027D31E5384}"/>
              </a:ext>
            </a:extLst>
          </p:cNvPr>
          <p:cNvSpPr txBox="1"/>
          <p:nvPr/>
        </p:nvSpPr>
        <p:spPr>
          <a:xfrm>
            <a:off x="794240" y="3434090"/>
            <a:ext cx="2634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</a:rPr>
              <a:t>BigTen</a:t>
            </a:r>
            <a:r>
              <a:rPr lang="en-US" sz="2800" dirty="0">
                <a:solidFill>
                  <a:srgbClr val="FF0000"/>
                </a:solidFill>
              </a:rPr>
              <a:t> lowish ! 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912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89133C8-52F5-9EB5-87A3-9C7252627A34}"/>
              </a:ext>
            </a:extLst>
          </p:cNvPr>
          <p:cNvSpPr txBox="1">
            <a:spLocks/>
          </p:cNvSpPr>
          <p:nvPr/>
        </p:nvSpPr>
        <p:spPr>
          <a:xfrm>
            <a:off x="-152400" y="-762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dirty="0">
                <a:solidFill>
                  <a:srgbClr val="0000FF"/>
                </a:solidFill>
              </a:rPr>
              <a:t>Lattice criticality: LCT006 representative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65C476C-E101-5859-1720-759E0B9A4F57}"/>
              </a:ext>
            </a:extLst>
          </p:cNvPr>
          <p:cNvSpPr txBox="1">
            <a:spLocks/>
          </p:cNvSpPr>
          <p:nvPr/>
        </p:nvSpPr>
        <p:spPr>
          <a:xfrm>
            <a:off x="-76200" y="5715000"/>
            <a:ext cx="9372600" cy="609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400" dirty="0">
                <a:solidFill>
                  <a:srgbClr val="0000FF"/>
                </a:solidFill>
              </a:rPr>
              <a:t>@LANL, calculated by </a:t>
            </a:r>
            <a:r>
              <a:rPr lang="en-US" sz="2400" dirty="0" err="1">
                <a:solidFill>
                  <a:srgbClr val="0000FF"/>
                </a:solidFill>
              </a:rPr>
              <a:t>S.Kahler</a:t>
            </a:r>
            <a:r>
              <a:rPr lang="en-US" sz="2400" dirty="0">
                <a:solidFill>
                  <a:srgbClr val="0000FF"/>
                </a:solidFill>
              </a:rPr>
              <a:t> &amp; N. Kleedtke </a:t>
            </a:r>
            <a:r>
              <a:rPr lang="en-US" sz="2400" dirty="0" err="1">
                <a:solidFill>
                  <a:srgbClr val="0000FF"/>
                </a:solidFill>
              </a:rPr>
              <a:t>miniCSWEG</a:t>
            </a:r>
            <a:r>
              <a:rPr lang="en-US" sz="2400" dirty="0">
                <a:solidFill>
                  <a:srgbClr val="0000FF"/>
                </a:solidFill>
              </a:rPr>
              <a:t> 2023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481510-2349-D5D3-1A1C-A9C8AB67B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477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126824"/>
      </p:ext>
    </p:extLst>
  </p:cSld>
  <p:clrMapOvr>
    <a:masterClrMapping/>
  </p:clrMapOvr>
</p:sld>
</file>

<file path=ppt/theme/theme1.xml><?xml version="1.0" encoding="utf-8"?>
<a:theme xmlns:a="http://schemas.openxmlformats.org/drawingml/2006/main" name="Notebook">
  <a:themeElements>
    <a:clrScheme name="Notebook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tebook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1566</Words>
  <Application>Microsoft Office PowerPoint</Application>
  <PresentationFormat>On-screen Show (4:3)</PresentationFormat>
  <Paragraphs>248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CMR9</vt:lpstr>
      <vt:lpstr>Liberation Sans</vt:lpstr>
      <vt:lpstr>Symbol</vt:lpstr>
      <vt:lpstr>Times New Roman</vt:lpstr>
      <vt:lpstr>URWPalladioL-Roma</vt:lpstr>
      <vt:lpstr>verdana</vt:lpstr>
      <vt:lpstr>Wingdings</vt:lpstr>
      <vt:lpstr>Notebook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integral constraints for RP fit fissile targets</vt:lpstr>
      <vt:lpstr>New integral constraints for RP fit fissile targets</vt:lpstr>
      <vt:lpstr>239Pu RTC-MISTRAL2 experiment, CEA</vt:lpstr>
      <vt:lpstr>PowerPoint Presentation</vt:lpstr>
      <vt:lpstr>New INDEN 239Pu file (Pu9 Vc), May 2023</vt:lpstr>
      <vt:lpstr>New INDEN 239Pu file (Pu9 Vc), May 2023</vt:lpstr>
      <vt:lpstr>New INDEN 239Pu file (Pu9 Vc), nubar</vt:lpstr>
      <vt:lpstr>239Pu RTC-MISTRAL2 experiment, CEA</vt:lpstr>
      <vt:lpstr>INDEN 239Pu in PST034 benchmark (Gd)</vt:lpstr>
      <vt:lpstr>INDEN 239Pu in PST034 benchmark (Gd)</vt:lpstr>
      <vt:lpstr>INDEN 239Pu in WPEC-SG34 benchmarks </vt:lpstr>
      <vt:lpstr>INDEN 239Pu in WPEC-SG34 benchmarks </vt:lpstr>
      <vt:lpstr>INDEN 239Pu in depletion studies</vt:lpstr>
      <vt:lpstr>INDEN Summary   @nds.iaea.org/INDEN/</vt:lpstr>
    </vt:vector>
  </TitlesOfParts>
  <Company>IAEA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CAPOTE NOY, Roberto</dc:creator>
  <cp:lastModifiedBy>CAPOTE NOY, Roberto Mario</cp:lastModifiedBy>
  <cp:revision>1225</cp:revision>
  <cp:lastPrinted>2014-10-29T14:15:06Z</cp:lastPrinted>
  <dcterms:created xsi:type="dcterms:W3CDTF">2004-06-28T13:44:54Z</dcterms:created>
  <dcterms:modified xsi:type="dcterms:W3CDTF">2023-06-07T06:32:25Z</dcterms:modified>
</cp:coreProperties>
</file>