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95" r:id="rId3"/>
    <p:sldId id="331" r:id="rId4"/>
    <p:sldId id="338" r:id="rId5"/>
    <p:sldId id="340" r:id="rId6"/>
    <p:sldId id="341" r:id="rId7"/>
    <p:sldId id="342" r:id="rId8"/>
    <p:sldId id="343" r:id="rId9"/>
    <p:sldId id="296" r:id="rId10"/>
    <p:sldId id="344" r:id="rId11"/>
    <p:sldId id="345" r:id="rId12"/>
    <p:sldId id="346" r:id="rId13"/>
    <p:sldId id="347" r:id="rId14"/>
    <p:sldId id="349" r:id="rId15"/>
    <p:sldId id="348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E7D9"/>
    <a:srgbClr val="FFE7E7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20" autoAdjust="0"/>
    <p:restoredTop sz="94638" autoAdjust="0"/>
  </p:normalViewPr>
  <p:slideViewPr>
    <p:cSldViewPr>
      <p:cViewPr varScale="1">
        <p:scale>
          <a:sx n="84" d="100"/>
          <a:sy n="84" d="100"/>
        </p:scale>
        <p:origin x="638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0-%20Documents\0-%20Boulot\0-%20Grands%20dossiers\3-%20240,242Pu%20direct\Manip%202022\Analysis_final_2022_Lud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0-%20Documents\0-%20Boulot\0-%20Grands%20dossiers\3-%20240,242Pu%20direct\Manip%202022\Analysis_final_2022_Lud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0-%20Documents\0-%20Boulot\0-%20Grands%20dossiers\3-%20240,242Pu%20direct\Manip%202022\Analysis_final_2022_Lud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0-%20Documents\0-%20Boulot\0-%20Grands%20dossiers\3-%20240,242Pu%20direct\Manip%202022\Analysis_final_2022_Ludo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0-%20Documents\0-%20Boulot\0-%20Grands%20dossiers\3-%20240,242Pu%20direct\Manip%202022\Analysis_final_2022_Lud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25383940796"/>
          <c:y val="8.9855125524773358E-2"/>
          <c:w val="0.82319072008243444"/>
          <c:h val="0.68287488258880324"/>
        </c:manualLayout>
      </c:layout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2022'!$X$8:$X$30</c:f>
                <c:numCache>
                  <c:formatCode>General</c:formatCode>
                  <c:ptCount val="23"/>
                  <c:pt idx="0">
                    <c:v>5.0000000000000001E-3</c:v>
                  </c:pt>
                  <c:pt idx="2">
                    <c:v>2.3999999999999998E-3</c:v>
                  </c:pt>
                  <c:pt idx="4">
                    <c:v>5.1000000000000004E-3</c:v>
                  </c:pt>
                  <c:pt idx="9">
                    <c:v>5.1999999999999998E-3</c:v>
                  </c:pt>
                  <c:pt idx="14">
                    <c:v>5.1000000000000004E-3</c:v>
                  </c:pt>
                  <c:pt idx="16">
                    <c:v>4.7999999999999996E-3</c:v>
                  </c:pt>
                  <c:pt idx="20">
                    <c:v>4.8999999999999998E-3</c:v>
                  </c:pt>
                </c:numCache>
              </c:numRef>
            </c:plus>
            <c:minus>
              <c:numRef>
                <c:f>'Data 2022'!$X$8:$X$30</c:f>
                <c:numCache>
                  <c:formatCode>General</c:formatCode>
                  <c:ptCount val="23"/>
                  <c:pt idx="0">
                    <c:v>5.0000000000000001E-3</c:v>
                  </c:pt>
                  <c:pt idx="2">
                    <c:v>2.3999999999999998E-3</c:v>
                  </c:pt>
                  <c:pt idx="4">
                    <c:v>5.1000000000000004E-3</c:v>
                  </c:pt>
                  <c:pt idx="9">
                    <c:v>5.1999999999999998E-3</c:v>
                  </c:pt>
                  <c:pt idx="14">
                    <c:v>5.1000000000000004E-3</c:v>
                  </c:pt>
                  <c:pt idx="16">
                    <c:v>4.7999999999999996E-3</c:v>
                  </c:pt>
                  <c:pt idx="20">
                    <c:v>4.8999999999999998E-3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'Data 2022'!$V$8:$V$30</c:f>
              <c:numCache>
                <c:formatCode>m/d/yyyy</c:formatCode>
                <c:ptCount val="23"/>
                <c:pt idx="0">
                  <c:v>44840</c:v>
                </c:pt>
                <c:pt idx="2">
                  <c:v>44841</c:v>
                </c:pt>
                <c:pt idx="4">
                  <c:v>44844</c:v>
                </c:pt>
                <c:pt idx="9">
                  <c:v>44845</c:v>
                </c:pt>
                <c:pt idx="14">
                  <c:v>44846</c:v>
                </c:pt>
                <c:pt idx="16">
                  <c:v>44847</c:v>
                </c:pt>
                <c:pt idx="20">
                  <c:v>44853</c:v>
                </c:pt>
              </c:numCache>
            </c:numRef>
          </c:xVal>
          <c:yVal>
            <c:numRef>
              <c:f>'Data 2022'!$W$8:$W$30</c:f>
              <c:numCache>
                <c:formatCode>General</c:formatCode>
                <c:ptCount val="23"/>
                <c:pt idx="0" formatCode="0.00%">
                  <c:v>0.6673</c:v>
                </c:pt>
                <c:pt idx="2" formatCode="0.00%">
                  <c:v>0.66779999999999995</c:v>
                </c:pt>
                <c:pt idx="4" formatCode="0.00%">
                  <c:v>0.66679999999999995</c:v>
                </c:pt>
                <c:pt idx="9" formatCode="0.00%">
                  <c:v>0.66110000000000002</c:v>
                </c:pt>
                <c:pt idx="14" formatCode="0.00%">
                  <c:v>0.66239999999999999</c:v>
                </c:pt>
                <c:pt idx="16" formatCode="0.00%">
                  <c:v>0.66400000000000003</c:v>
                </c:pt>
                <c:pt idx="20" formatCode="0.00%">
                  <c:v>0.65939999999999999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208-48E2-95B1-21027504B36D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'Data 2022'!$V$36:$V$37</c:f>
              <c:numCache>
                <c:formatCode>m/d/yyyy</c:formatCode>
                <c:ptCount val="2"/>
                <c:pt idx="0">
                  <c:v>44839</c:v>
                </c:pt>
                <c:pt idx="1">
                  <c:v>44854</c:v>
                </c:pt>
              </c:numCache>
            </c:numRef>
          </c:xVal>
          <c:yVal>
            <c:numRef>
              <c:f>'Data 2022'!$Y$36:$Y$37</c:f>
              <c:numCache>
                <c:formatCode>0.00%</c:formatCode>
                <c:ptCount val="2"/>
                <c:pt idx="0">
                  <c:v>0.66690000000000005</c:v>
                </c:pt>
                <c:pt idx="1">
                  <c:v>0.66690000000000005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208-48E2-95B1-21027504B36D}"/>
            </c:ext>
          </c:extLst>
        </c:ser>
        <c:ser>
          <c:idx val="2"/>
          <c:order val="2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'Data 2022'!$V$36:$V$37</c:f>
              <c:numCache>
                <c:formatCode>m/d/yyyy</c:formatCode>
                <c:ptCount val="2"/>
                <c:pt idx="0">
                  <c:v>44839</c:v>
                </c:pt>
                <c:pt idx="1">
                  <c:v>44854</c:v>
                </c:pt>
              </c:numCache>
            </c:numRef>
          </c:xVal>
          <c:yVal>
            <c:numRef>
              <c:f>'Data 2022'!$Z$36:$Z$37</c:f>
              <c:numCache>
                <c:formatCode>0.00%</c:formatCode>
                <c:ptCount val="2"/>
                <c:pt idx="0">
                  <c:v>0.66369999999999996</c:v>
                </c:pt>
                <c:pt idx="1">
                  <c:v>0.66369999999999996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208-48E2-95B1-21027504B36D}"/>
            </c:ext>
          </c:extLst>
        </c:ser>
        <c:ser>
          <c:idx val="3"/>
          <c:order val="3"/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'Data 2022'!$V$36:$V$37</c:f>
              <c:numCache>
                <c:formatCode>m/d/yyyy</c:formatCode>
                <c:ptCount val="2"/>
                <c:pt idx="0">
                  <c:v>44839</c:v>
                </c:pt>
                <c:pt idx="1">
                  <c:v>44854</c:v>
                </c:pt>
              </c:numCache>
            </c:numRef>
          </c:xVal>
          <c:yVal>
            <c:numRef>
              <c:f>'Data 2022'!$W$36:$W$37</c:f>
              <c:numCache>
                <c:formatCode>0.00%</c:formatCode>
                <c:ptCount val="2"/>
                <c:pt idx="0">
                  <c:v>0.6653</c:v>
                </c:pt>
                <c:pt idx="1">
                  <c:v>0.6653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208-48E2-95B1-21027504B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8185807"/>
        <c:axId val="1038170415"/>
      </c:scatterChart>
      <c:valAx>
        <c:axId val="1038185807"/>
        <c:scaling>
          <c:orientation val="minMax"/>
          <c:max val="44854"/>
          <c:min val="4483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 b="1"/>
                  <a:t>Date</a:t>
                </a:r>
              </a:p>
            </c:rich>
          </c:tx>
          <c:layout>
            <c:manualLayout>
              <c:xMode val="edge"/>
              <c:yMode val="edge"/>
              <c:x val="0.54265620265990433"/>
              <c:y val="0.922317343527486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38170415"/>
        <c:crosses val="autoZero"/>
        <c:crossBetween val="midCat"/>
      </c:valAx>
      <c:valAx>
        <c:axId val="1038170415"/>
        <c:scaling>
          <c:orientation val="minMax"/>
          <c:max val="0.68000000000000016"/>
          <c:min val="0.650000000000000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 b="1"/>
                  <a:t>Efficiency</a:t>
                </a:r>
              </a:p>
            </c:rich>
          </c:tx>
          <c:layout>
            <c:manualLayout>
              <c:xMode val="edge"/>
              <c:yMode val="edge"/>
              <c:x val="1.864545056867891E-2"/>
              <c:y val="0.334975727303471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38185807"/>
        <c:crosses val="autoZero"/>
        <c:crossBetween val="midCat"/>
        <c:majorUnit val="1.0000000000000002E-2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69026263917577"/>
          <c:y val="5.4902915730834029E-2"/>
          <c:w val="0.80877332534266677"/>
          <c:h val="0.81840843638467398"/>
        </c:manualLayout>
      </c:layout>
      <c:scatterChart>
        <c:scatterStyle val="lineMarker"/>
        <c:varyColors val="0"/>
        <c:ser>
          <c:idx val="1"/>
          <c:order val="0"/>
          <c:tx>
            <c:strRef>
              <c:f>'Data 242Pu'!$B$2:$C$2</c:f>
              <c:strCache>
                <c:ptCount val="1"/>
                <c:pt idx="0">
                  <c:v>ENDF-B/VII.1</c:v>
                </c:pt>
              </c:strCache>
            </c:strRef>
          </c:tx>
          <c:marker>
            <c:symbol val="none"/>
          </c:marker>
          <c:xVal>
            <c:numRef>
              <c:f>'Data 242Pu'!$B$4:$B$63</c:f>
              <c:numCache>
                <c:formatCode>General</c:formatCode>
                <c:ptCount val="60"/>
                <c:pt idx="0">
                  <c:v>0.05</c:v>
                </c:pt>
                <c:pt idx="1">
                  <c:v>5.3490900000000001E-2</c:v>
                </c:pt>
                <c:pt idx="2">
                  <c:v>5.6661499999999997E-2</c:v>
                </c:pt>
                <c:pt idx="3">
                  <c:v>5.9927399999999999E-2</c:v>
                </c:pt>
                <c:pt idx="4">
                  <c:v>6.3234200000000004E-2</c:v>
                </c:pt>
                <c:pt idx="5">
                  <c:v>6.7233000000000001E-2</c:v>
                </c:pt>
                <c:pt idx="6">
                  <c:v>7.0000000000000007E-2</c:v>
                </c:pt>
                <c:pt idx="7">
                  <c:v>7.7608200000000002E-2</c:v>
                </c:pt>
                <c:pt idx="8">
                  <c:v>8.3561200000000002E-2</c:v>
                </c:pt>
                <c:pt idx="9">
                  <c:v>9.1731400000000005E-2</c:v>
                </c:pt>
                <c:pt idx="10">
                  <c:v>0.1</c:v>
                </c:pt>
                <c:pt idx="11">
                  <c:v>0.124335</c:v>
                </c:pt>
                <c:pt idx="12">
                  <c:v>0.15</c:v>
                </c:pt>
                <c:pt idx="13">
                  <c:v>0.16194</c:v>
                </c:pt>
                <c:pt idx="14">
                  <c:v>0.172398</c:v>
                </c:pt>
                <c:pt idx="15">
                  <c:v>0.18699199999999999</c:v>
                </c:pt>
                <c:pt idx="16">
                  <c:v>0.2</c:v>
                </c:pt>
                <c:pt idx="17">
                  <c:v>0.21815000000000001</c:v>
                </c:pt>
                <c:pt idx="18">
                  <c:v>0.23186699999999999</c:v>
                </c:pt>
                <c:pt idx="19">
                  <c:v>0.24815899999999999</c:v>
                </c:pt>
                <c:pt idx="20">
                  <c:v>0.26688800000000001</c:v>
                </c:pt>
                <c:pt idx="21">
                  <c:v>0.28494900000000001</c:v>
                </c:pt>
                <c:pt idx="22">
                  <c:v>0.31201800000000002</c:v>
                </c:pt>
                <c:pt idx="23">
                  <c:v>0.33552399999999999</c:v>
                </c:pt>
                <c:pt idx="24">
                  <c:v>0.35244500000000001</c:v>
                </c:pt>
                <c:pt idx="25">
                  <c:v>0.37678299999999998</c:v>
                </c:pt>
                <c:pt idx="26">
                  <c:v>0.4</c:v>
                </c:pt>
                <c:pt idx="27">
                  <c:v>0.41131400000000001</c:v>
                </c:pt>
                <c:pt idx="28">
                  <c:v>0.42600100000000002</c:v>
                </c:pt>
                <c:pt idx="29">
                  <c:v>0.438695</c:v>
                </c:pt>
                <c:pt idx="30">
                  <c:v>0.45327800000000001</c:v>
                </c:pt>
                <c:pt idx="31">
                  <c:v>0.46882499999999999</c:v>
                </c:pt>
                <c:pt idx="32">
                  <c:v>0.48311300000000001</c:v>
                </c:pt>
                <c:pt idx="33">
                  <c:v>0.49314999999999998</c:v>
                </c:pt>
                <c:pt idx="34">
                  <c:v>0.51002899999999995</c:v>
                </c:pt>
                <c:pt idx="35">
                  <c:v>0.52491699999999997</c:v>
                </c:pt>
                <c:pt idx="36">
                  <c:v>0.541736</c:v>
                </c:pt>
                <c:pt idx="37">
                  <c:v>0.55282699999999996</c:v>
                </c:pt>
                <c:pt idx="38">
                  <c:v>0.56923299999999999</c:v>
                </c:pt>
                <c:pt idx="39">
                  <c:v>0.58441399999999999</c:v>
                </c:pt>
                <c:pt idx="40">
                  <c:v>0.6</c:v>
                </c:pt>
                <c:pt idx="41">
                  <c:v>0.627973</c:v>
                </c:pt>
                <c:pt idx="42">
                  <c:v>0.66055299999999995</c:v>
                </c:pt>
                <c:pt idx="43">
                  <c:v>0.68982100000000002</c:v>
                </c:pt>
                <c:pt idx="44">
                  <c:v>0.7</c:v>
                </c:pt>
                <c:pt idx="45">
                  <c:v>0.72711899999999996</c:v>
                </c:pt>
                <c:pt idx="46">
                  <c:v>0.75147299999999995</c:v>
                </c:pt>
                <c:pt idx="47">
                  <c:v>0.77521099999999998</c:v>
                </c:pt>
                <c:pt idx="48">
                  <c:v>0.8</c:v>
                </c:pt>
                <c:pt idx="49">
                  <c:v>0.84166399999999997</c:v>
                </c:pt>
                <c:pt idx="50">
                  <c:v>0.87473100000000004</c:v>
                </c:pt>
                <c:pt idx="51">
                  <c:v>0.9</c:v>
                </c:pt>
                <c:pt idx="52">
                  <c:v>0.97352799999999995</c:v>
                </c:pt>
                <c:pt idx="53">
                  <c:v>1</c:v>
                </c:pt>
                <c:pt idx="54">
                  <c:v>1.2</c:v>
                </c:pt>
                <c:pt idx="55">
                  <c:v>1.3653999999999999</c:v>
                </c:pt>
                <c:pt idx="56">
                  <c:v>1.5</c:v>
                </c:pt>
                <c:pt idx="57">
                  <c:v>2</c:v>
                </c:pt>
                <c:pt idx="58">
                  <c:v>2.72871</c:v>
                </c:pt>
                <c:pt idx="59">
                  <c:v>3.0211600000000001</c:v>
                </c:pt>
              </c:numCache>
            </c:numRef>
          </c:xVal>
          <c:yVal>
            <c:numRef>
              <c:f>'Data 242Pu'!$C$4:$C$63</c:f>
              <c:numCache>
                <c:formatCode>General</c:formatCode>
                <c:ptCount val="60"/>
                <c:pt idx="0">
                  <c:v>1.3809500000000001E-2</c:v>
                </c:pt>
                <c:pt idx="1">
                  <c:v>1.30268E-2</c:v>
                </c:pt>
                <c:pt idx="2">
                  <c:v>1.23941E-2</c:v>
                </c:pt>
                <c:pt idx="3">
                  <c:v>1.1805700000000001E-2</c:v>
                </c:pt>
                <c:pt idx="4">
                  <c:v>1.12648E-2</c:v>
                </c:pt>
                <c:pt idx="5">
                  <c:v>1.06824E-2</c:v>
                </c:pt>
                <c:pt idx="6">
                  <c:v>1.03106E-2</c:v>
                </c:pt>
                <c:pt idx="7">
                  <c:v>1.20483E-2</c:v>
                </c:pt>
                <c:pt idx="8">
                  <c:v>1.3473000000000001E-2</c:v>
                </c:pt>
                <c:pt idx="9">
                  <c:v>1.55043E-2</c:v>
                </c:pt>
                <c:pt idx="10">
                  <c:v>1.7649700000000001E-2</c:v>
                </c:pt>
                <c:pt idx="11">
                  <c:v>2.03296E-2</c:v>
                </c:pt>
                <c:pt idx="12">
                  <c:v>2.2980400000000002E-2</c:v>
                </c:pt>
                <c:pt idx="13">
                  <c:v>2.6066200000000001E-2</c:v>
                </c:pt>
                <c:pt idx="14">
                  <c:v>2.88887E-2</c:v>
                </c:pt>
                <c:pt idx="15">
                  <c:v>3.30084E-2</c:v>
                </c:pt>
                <c:pt idx="16">
                  <c:v>3.6840100000000001E-2</c:v>
                </c:pt>
                <c:pt idx="17">
                  <c:v>4.2840099999999999E-2</c:v>
                </c:pt>
                <c:pt idx="18">
                  <c:v>4.7615699999999997E-2</c:v>
                </c:pt>
                <c:pt idx="19">
                  <c:v>5.3561699999999997E-2</c:v>
                </c:pt>
                <c:pt idx="20">
                  <c:v>6.0751800000000002E-2</c:v>
                </c:pt>
                <c:pt idx="21">
                  <c:v>6.8053100000000005E-2</c:v>
                </c:pt>
                <c:pt idx="22">
                  <c:v>7.9505099999999995E-2</c:v>
                </c:pt>
                <c:pt idx="23">
                  <c:v>8.9896900000000002E-2</c:v>
                </c:pt>
                <c:pt idx="24">
                  <c:v>9.7733500000000001E-2</c:v>
                </c:pt>
                <c:pt idx="25">
                  <c:v>0.10940900000000001</c:v>
                </c:pt>
                <c:pt idx="26">
                  <c:v>0.121002</c:v>
                </c:pt>
                <c:pt idx="27">
                  <c:v>0.132269</c:v>
                </c:pt>
                <c:pt idx="28">
                  <c:v>0.14794599999999999</c:v>
                </c:pt>
                <c:pt idx="29">
                  <c:v>0.16248599999999999</c:v>
                </c:pt>
                <c:pt idx="30">
                  <c:v>0.180366</c:v>
                </c:pt>
                <c:pt idx="31">
                  <c:v>0.20086699999999999</c:v>
                </c:pt>
                <c:pt idx="32">
                  <c:v>0.22118499999999999</c:v>
                </c:pt>
                <c:pt idx="33">
                  <c:v>0.236071</c:v>
                </c:pt>
                <c:pt idx="34">
                  <c:v>0.26282699999999998</c:v>
                </c:pt>
                <c:pt idx="35">
                  <c:v>0.28807899999999997</c:v>
                </c:pt>
                <c:pt idx="36">
                  <c:v>0.31871500000000003</c:v>
                </c:pt>
                <c:pt idx="37">
                  <c:v>0.33981899999999998</c:v>
                </c:pt>
                <c:pt idx="38">
                  <c:v>0.37302999999999997</c:v>
                </c:pt>
                <c:pt idx="39">
                  <c:v>0.40568599999999999</c:v>
                </c:pt>
                <c:pt idx="40">
                  <c:v>0.44119799999999998</c:v>
                </c:pt>
                <c:pt idx="41">
                  <c:v>0.49128500000000003</c:v>
                </c:pt>
                <c:pt idx="42">
                  <c:v>0.55321500000000001</c:v>
                </c:pt>
                <c:pt idx="43">
                  <c:v>0.61236800000000002</c:v>
                </c:pt>
                <c:pt idx="44">
                  <c:v>0.63370300000000002</c:v>
                </c:pt>
                <c:pt idx="45">
                  <c:v>0.70910099999999998</c:v>
                </c:pt>
                <c:pt idx="46">
                  <c:v>0.78206299999999995</c:v>
                </c:pt>
                <c:pt idx="47">
                  <c:v>0.85735799999999995</c:v>
                </c:pt>
                <c:pt idx="48">
                  <c:v>0.94059700000000002</c:v>
                </c:pt>
                <c:pt idx="49">
                  <c:v>1.0581</c:v>
                </c:pt>
                <c:pt idx="50">
                  <c:v>1.15666</c:v>
                </c:pt>
                <c:pt idx="51">
                  <c:v>1.2350000000000001</c:v>
                </c:pt>
                <c:pt idx="52">
                  <c:v>1.42083</c:v>
                </c:pt>
                <c:pt idx="53">
                  <c:v>1.4899899999999999</c:v>
                </c:pt>
                <c:pt idx="54">
                  <c:v>1.524</c:v>
                </c:pt>
                <c:pt idx="55">
                  <c:v>1.45703</c:v>
                </c:pt>
                <c:pt idx="56">
                  <c:v>1.409</c:v>
                </c:pt>
                <c:pt idx="57">
                  <c:v>1.4610000000000001</c:v>
                </c:pt>
                <c:pt idx="58">
                  <c:v>1.4167099999999999</c:v>
                </c:pt>
                <c:pt idx="59">
                  <c:v>1.40083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BCB-4CC9-95E5-2CB55C2D2B74}"/>
            </c:ext>
          </c:extLst>
        </c:ser>
        <c:ser>
          <c:idx val="2"/>
          <c:order val="1"/>
          <c:tx>
            <c:strRef>
              <c:f>'Data 242Pu'!$D$2:$E$2</c:f>
              <c:strCache>
                <c:ptCount val="1"/>
                <c:pt idx="0">
                  <c:v>JEFF-3.2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xVal>
            <c:numRef>
              <c:f>'Data 242Pu'!$D$4:$D$326</c:f>
              <c:numCache>
                <c:formatCode>0.00E+00</c:formatCode>
                <c:ptCount val="323"/>
                <c:pt idx="0">
                  <c:v>0.05</c:v>
                </c:pt>
                <c:pt idx="1">
                  <c:v>5.1999999999999998E-2</c:v>
                </c:pt>
                <c:pt idx="2">
                  <c:v>5.6000000000000001E-2</c:v>
                </c:pt>
                <c:pt idx="3">
                  <c:v>5.8000000000000003E-2</c:v>
                </c:pt>
                <c:pt idx="4">
                  <c:v>0.06</c:v>
                </c:pt>
                <c:pt idx="5">
                  <c:v>6.0991800000000006E-2</c:v>
                </c:pt>
                <c:pt idx="6">
                  <c:v>6.4000000000000001E-2</c:v>
                </c:pt>
                <c:pt idx="7">
                  <c:v>6.8000000000000005E-2</c:v>
                </c:pt>
                <c:pt idx="8">
                  <c:v>7.0000000000000007E-2</c:v>
                </c:pt>
                <c:pt idx="9">
                  <c:v>7.1999999999999995E-2</c:v>
                </c:pt>
                <c:pt idx="10">
                  <c:v>7.3999999999999996E-2</c:v>
                </c:pt>
                <c:pt idx="11">
                  <c:v>7.5999999999999998E-2</c:v>
                </c:pt>
                <c:pt idx="12">
                  <c:v>7.8E-2</c:v>
                </c:pt>
                <c:pt idx="13">
                  <c:v>0.08</c:v>
                </c:pt>
                <c:pt idx="14">
                  <c:v>8.0993800000000005E-2</c:v>
                </c:pt>
                <c:pt idx="15">
                  <c:v>8.2000000000000003E-2</c:v>
                </c:pt>
                <c:pt idx="16">
                  <c:v>8.4000000000000005E-2</c:v>
                </c:pt>
                <c:pt idx="17">
                  <c:v>8.4994100000000003E-2</c:v>
                </c:pt>
                <c:pt idx="18">
                  <c:v>8.8994399999999987E-2</c:v>
                </c:pt>
                <c:pt idx="19">
                  <c:v>0.09</c:v>
                </c:pt>
                <c:pt idx="20">
                  <c:v>9.2994600000000011E-2</c:v>
                </c:pt>
                <c:pt idx="21">
                  <c:v>9.6000000000000002E-2</c:v>
                </c:pt>
                <c:pt idx="22">
                  <c:v>9.8000000000000004E-2</c:v>
                </c:pt>
                <c:pt idx="23">
                  <c:v>0.1</c:v>
                </c:pt>
                <c:pt idx="24">
                  <c:v>0.108303</c:v>
                </c:pt>
                <c:pt idx="25">
                  <c:v>0.11</c:v>
                </c:pt>
                <c:pt idx="26">
                  <c:v>0.115967</c:v>
                </c:pt>
                <c:pt idx="27">
                  <c:v>0.12</c:v>
                </c:pt>
                <c:pt idx="28">
                  <c:v>0.125</c:v>
                </c:pt>
                <c:pt idx="29">
                  <c:v>0.12837199999999999</c:v>
                </c:pt>
                <c:pt idx="30">
                  <c:v>0.13601099999999999</c:v>
                </c:pt>
                <c:pt idx="31">
                  <c:v>0.14000000000000001</c:v>
                </c:pt>
                <c:pt idx="32">
                  <c:v>0.143847</c:v>
                </c:pt>
                <c:pt idx="33">
                  <c:v>0.14779999999999999</c:v>
                </c:pt>
                <c:pt idx="34">
                  <c:v>0.14791399999999999</c:v>
                </c:pt>
                <c:pt idx="35">
                  <c:v>0.15</c:v>
                </c:pt>
                <c:pt idx="36">
                  <c:v>0.153779</c:v>
                </c:pt>
                <c:pt idx="37">
                  <c:v>0.16</c:v>
                </c:pt>
                <c:pt idx="38">
                  <c:v>0.169706</c:v>
                </c:pt>
                <c:pt idx="39">
                  <c:v>0.18</c:v>
                </c:pt>
                <c:pt idx="40">
                  <c:v>0.194801</c:v>
                </c:pt>
                <c:pt idx="41">
                  <c:v>0.2</c:v>
                </c:pt>
                <c:pt idx="42">
                  <c:v>0.21</c:v>
                </c:pt>
                <c:pt idx="43">
                  <c:v>0.22</c:v>
                </c:pt>
                <c:pt idx="44">
                  <c:v>0.23</c:v>
                </c:pt>
                <c:pt idx="45">
                  <c:v>0.24</c:v>
                </c:pt>
                <c:pt idx="46">
                  <c:v>0.25</c:v>
                </c:pt>
                <c:pt idx="47">
                  <c:v>0.26</c:v>
                </c:pt>
                <c:pt idx="48">
                  <c:v>0.28000000000000003</c:v>
                </c:pt>
                <c:pt idx="49">
                  <c:v>0.3</c:v>
                </c:pt>
                <c:pt idx="50">
                  <c:v>0.30130000000000001</c:v>
                </c:pt>
                <c:pt idx="51">
                  <c:v>0.30359999999999998</c:v>
                </c:pt>
                <c:pt idx="52">
                  <c:v>0.30590000000000001</c:v>
                </c:pt>
                <c:pt idx="53">
                  <c:v>0.30767699999999998</c:v>
                </c:pt>
                <c:pt idx="54">
                  <c:v>0.30819999999999997</c:v>
                </c:pt>
                <c:pt idx="55">
                  <c:v>0.3105</c:v>
                </c:pt>
                <c:pt idx="56">
                  <c:v>0.31290000000000001</c:v>
                </c:pt>
                <c:pt idx="57">
                  <c:v>0.31530000000000002</c:v>
                </c:pt>
                <c:pt idx="58">
                  <c:v>0.31769999999999998</c:v>
                </c:pt>
                <c:pt idx="59">
                  <c:v>0.32</c:v>
                </c:pt>
                <c:pt idx="60">
                  <c:v>0.3201</c:v>
                </c:pt>
                <c:pt idx="61">
                  <c:v>0.3226</c:v>
                </c:pt>
                <c:pt idx="62">
                  <c:v>0.3251</c:v>
                </c:pt>
                <c:pt idx="63">
                  <c:v>0.3276</c:v>
                </c:pt>
                <c:pt idx="64">
                  <c:v>0.33019999999999999</c:v>
                </c:pt>
                <c:pt idx="65">
                  <c:v>0.33279999999999998</c:v>
                </c:pt>
                <c:pt idx="66">
                  <c:v>0.33539999999999998</c:v>
                </c:pt>
                <c:pt idx="67">
                  <c:v>0.33810000000000001</c:v>
                </c:pt>
                <c:pt idx="68">
                  <c:v>0.34</c:v>
                </c:pt>
                <c:pt idx="69">
                  <c:v>0.3407</c:v>
                </c:pt>
                <c:pt idx="70">
                  <c:v>0.34350000000000003</c:v>
                </c:pt>
                <c:pt idx="71">
                  <c:v>0.34620000000000001</c:v>
                </c:pt>
                <c:pt idx="72">
                  <c:v>0.34899999999999998</c:v>
                </c:pt>
                <c:pt idx="73">
                  <c:v>0.3518</c:v>
                </c:pt>
                <c:pt idx="74">
                  <c:v>0.35460000000000003</c:v>
                </c:pt>
                <c:pt idx="75">
                  <c:v>0.35749999999999998</c:v>
                </c:pt>
                <c:pt idx="76">
                  <c:v>0.3604</c:v>
                </c:pt>
                <c:pt idx="77">
                  <c:v>0.3634</c:v>
                </c:pt>
                <c:pt idx="78">
                  <c:v>0.3664</c:v>
                </c:pt>
                <c:pt idx="79">
                  <c:v>0.36940000000000001</c:v>
                </c:pt>
                <c:pt idx="80">
                  <c:v>0.3725</c:v>
                </c:pt>
                <c:pt idx="81">
                  <c:v>0.37559999999999999</c:v>
                </c:pt>
                <c:pt idx="82">
                  <c:v>0.37869999999999998</c:v>
                </c:pt>
                <c:pt idx="83">
                  <c:v>0.38</c:v>
                </c:pt>
                <c:pt idx="84">
                  <c:v>0.38190000000000002</c:v>
                </c:pt>
                <c:pt idx="85">
                  <c:v>0.3851</c:v>
                </c:pt>
                <c:pt idx="86">
                  <c:v>0.38840000000000002</c:v>
                </c:pt>
                <c:pt idx="87">
                  <c:v>0.39169999999999999</c:v>
                </c:pt>
                <c:pt idx="88">
                  <c:v>0.39510000000000001</c:v>
                </c:pt>
                <c:pt idx="89">
                  <c:v>0.39850000000000002</c:v>
                </c:pt>
                <c:pt idx="90">
                  <c:v>0.4</c:v>
                </c:pt>
                <c:pt idx="91">
                  <c:v>0.40189999999999998</c:v>
                </c:pt>
                <c:pt idx="92">
                  <c:v>0.40539999999999998</c:v>
                </c:pt>
                <c:pt idx="93">
                  <c:v>0.40889999999999999</c:v>
                </c:pt>
                <c:pt idx="94">
                  <c:v>0.41249999999999998</c:v>
                </c:pt>
                <c:pt idx="95">
                  <c:v>0.41610000000000003</c:v>
                </c:pt>
                <c:pt idx="96">
                  <c:v>0.41970000000000002</c:v>
                </c:pt>
                <c:pt idx="97">
                  <c:v>0.42349999999999999</c:v>
                </c:pt>
                <c:pt idx="98">
                  <c:v>0.42720000000000002</c:v>
                </c:pt>
                <c:pt idx="99">
                  <c:v>0.43099999999999999</c:v>
                </c:pt>
                <c:pt idx="100">
                  <c:v>0.43490000000000001</c:v>
                </c:pt>
                <c:pt idx="101">
                  <c:v>0.43880000000000002</c:v>
                </c:pt>
                <c:pt idx="102">
                  <c:v>0.44</c:v>
                </c:pt>
                <c:pt idx="103">
                  <c:v>0.44280000000000003</c:v>
                </c:pt>
                <c:pt idx="104">
                  <c:v>0.44679999999999997</c:v>
                </c:pt>
                <c:pt idx="105">
                  <c:v>0.45090000000000002</c:v>
                </c:pt>
                <c:pt idx="106">
                  <c:v>0.45500000000000002</c:v>
                </c:pt>
                <c:pt idx="107">
                  <c:v>0.4592</c:v>
                </c:pt>
                <c:pt idx="108">
                  <c:v>0.46</c:v>
                </c:pt>
                <c:pt idx="109">
                  <c:v>0.46350000000000002</c:v>
                </c:pt>
                <c:pt idx="110">
                  <c:v>0.46779999999999999</c:v>
                </c:pt>
                <c:pt idx="111">
                  <c:v>0.47220000000000001</c:v>
                </c:pt>
                <c:pt idx="112">
                  <c:v>0.47660000000000002</c:v>
                </c:pt>
                <c:pt idx="113">
                  <c:v>0.48110000000000003</c:v>
                </c:pt>
                <c:pt idx="114">
                  <c:v>0.48570000000000002</c:v>
                </c:pt>
                <c:pt idx="115">
                  <c:v>0.49030000000000001</c:v>
                </c:pt>
                <c:pt idx="116">
                  <c:v>0.495</c:v>
                </c:pt>
                <c:pt idx="117">
                  <c:v>0.49980000000000002</c:v>
                </c:pt>
                <c:pt idx="118">
                  <c:v>0.5</c:v>
                </c:pt>
                <c:pt idx="119">
                  <c:v>0.50460000000000005</c:v>
                </c:pt>
                <c:pt idx="120">
                  <c:v>0.50949999999999995</c:v>
                </c:pt>
                <c:pt idx="121">
                  <c:v>0.51449999999999996</c:v>
                </c:pt>
                <c:pt idx="122">
                  <c:v>0.51949999999999996</c:v>
                </c:pt>
                <c:pt idx="123">
                  <c:v>0.52025900000000003</c:v>
                </c:pt>
                <c:pt idx="124">
                  <c:v>0.52459999999999996</c:v>
                </c:pt>
                <c:pt idx="125">
                  <c:v>0.52980000000000005</c:v>
                </c:pt>
                <c:pt idx="126">
                  <c:v>0.52990599999999999</c:v>
                </c:pt>
                <c:pt idx="127">
                  <c:v>0.53510000000000002</c:v>
                </c:pt>
                <c:pt idx="128">
                  <c:v>0.54039999999999999</c:v>
                </c:pt>
                <c:pt idx="129">
                  <c:v>0.54590000000000005</c:v>
                </c:pt>
                <c:pt idx="130">
                  <c:v>0.5514</c:v>
                </c:pt>
                <c:pt idx="131">
                  <c:v>0.55700000000000005</c:v>
                </c:pt>
                <c:pt idx="132">
                  <c:v>0.56000000000000005</c:v>
                </c:pt>
                <c:pt idx="133">
                  <c:v>0.56269999999999998</c:v>
                </c:pt>
                <c:pt idx="134">
                  <c:v>0.56840000000000002</c:v>
                </c:pt>
                <c:pt idx="135">
                  <c:v>0.57430000000000003</c:v>
                </c:pt>
                <c:pt idx="136">
                  <c:v>0.57999999999999996</c:v>
                </c:pt>
                <c:pt idx="137">
                  <c:v>0.58030000000000004</c:v>
                </c:pt>
                <c:pt idx="138">
                  <c:v>0.58630000000000004</c:v>
                </c:pt>
                <c:pt idx="139">
                  <c:v>0.59240000000000004</c:v>
                </c:pt>
                <c:pt idx="140">
                  <c:v>0.59870000000000001</c:v>
                </c:pt>
                <c:pt idx="141">
                  <c:v>0.6</c:v>
                </c:pt>
                <c:pt idx="142">
                  <c:v>0.60499999999999998</c:v>
                </c:pt>
                <c:pt idx="143">
                  <c:v>0.61150000000000004</c:v>
                </c:pt>
                <c:pt idx="144">
                  <c:v>0.61799999999999999</c:v>
                </c:pt>
                <c:pt idx="145">
                  <c:v>0.62460000000000004</c:v>
                </c:pt>
                <c:pt idx="146">
                  <c:v>0.625</c:v>
                </c:pt>
                <c:pt idx="147">
                  <c:v>0.63139999999999996</c:v>
                </c:pt>
                <c:pt idx="148">
                  <c:v>0.65229999999999999</c:v>
                </c:pt>
                <c:pt idx="149">
                  <c:v>0.65949999999999998</c:v>
                </c:pt>
                <c:pt idx="150">
                  <c:v>0.66</c:v>
                </c:pt>
                <c:pt idx="151">
                  <c:v>0.66690000000000005</c:v>
                </c:pt>
                <c:pt idx="152">
                  <c:v>0.67430000000000001</c:v>
                </c:pt>
                <c:pt idx="153">
                  <c:v>0.68</c:v>
                </c:pt>
                <c:pt idx="154">
                  <c:v>0.68189999999999995</c:v>
                </c:pt>
                <c:pt idx="155">
                  <c:v>0.68959999999999999</c:v>
                </c:pt>
                <c:pt idx="156">
                  <c:v>0.7</c:v>
                </c:pt>
                <c:pt idx="157">
                  <c:v>0.70540000000000003</c:v>
                </c:pt>
                <c:pt idx="158">
                  <c:v>0.70992999999999995</c:v>
                </c:pt>
                <c:pt idx="159">
                  <c:v>0.71350000000000002</c:v>
                </c:pt>
                <c:pt idx="160">
                  <c:v>0.7218</c:v>
                </c:pt>
                <c:pt idx="161">
                  <c:v>0.73019999999999996</c:v>
                </c:pt>
                <c:pt idx="162">
                  <c:v>0.73870000000000002</c:v>
                </c:pt>
                <c:pt idx="163">
                  <c:v>0.74</c:v>
                </c:pt>
                <c:pt idx="164">
                  <c:v>0.75629999999999997</c:v>
                </c:pt>
                <c:pt idx="165">
                  <c:v>0.76</c:v>
                </c:pt>
                <c:pt idx="166">
                  <c:v>0.76529999999999998</c:v>
                </c:pt>
                <c:pt idx="167">
                  <c:v>0.77449999999999997</c:v>
                </c:pt>
                <c:pt idx="168">
                  <c:v>0.780949</c:v>
                </c:pt>
                <c:pt idx="169">
                  <c:v>0.781945</c:v>
                </c:pt>
                <c:pt idx="170">
                  <c:v>0.78371199999999996</c:v>
                </c:pt>
                <c:pt idx="171">
                  <c:v>0.78371230000000003</c:v>
                </c:pt>
                <c:pt idx="172">
                  <c:v>0.78380000000000005</c:v>
                </c:pt>
                <c:pt idx="173">
                  <c:v>0.79330000000000001</c:v>
                </c:pt>
                <c:pt idx="174">
                  <c:v>0.8</c:v>
                </c:pt>
                <c:pt idx="175">
                  <c:v>0.80300000000000005</c:v>
                </c:pt>
                <c:pt idx="176">
                  <c:v>0.81279999999999997</c:v>
                </c:pt>
                <c:pt idx="177">
                  <c:v>0.82289999999999996</c:v>
                </c:pt>
                <c:pt idx="178">
                  <c:v>0.82781300000000002</c:v>
                </c:pt>
                <c:pt idx="179">
                  <c:v>0.83309999999999995</c:v>
                </c:pt>
                <c:pt idx="180">
                  <c:v>0.83576799999999996</c:v>
                </c:pt>
                <c:pt idx="181">
                  <c:v>0.83576830000000002</c:v>
                </c:pt>
                <c:pt idx="182">
                  <c:v>0.84</c:v>
                </c:pt>
                <c:pt idx="183">
                  <c:v>0.84350000000000003</c:v>
                </c:pt>
                <c:pt idx="184">
                  <c:v>0.85409999999999997</c:v>
                </c:pt>
                <c:pt idx="185" formatCode="General">
                  <c:v>0.86</c:v>
                </c:pt>
                <c:pt idx="186" formatCode="General">
                  <c:v>0.86499999999999999</c:v>
                </c:pt>
                <c:pt idx="187" formatCode="General">
                  <c:v>0.86860000000000004</c:v>
                </c:pt>
                <c:pt idx="188" formatCode="General">
                  <c:v>0.876</c:v>
                </c:pt>
                <c:pt idx="189" formatCode="General">
                  <c:v>0.88719999999999999</c:v>
                </c:pt>
                <c:pt idx="190" formatCode="General">
                  <c:v>0.89870000000000005</c:v>
                </c:pt>
                <c:pt idx="191" formatCode="General">
                  <c:v>0.9</c:v>
                </c:pt>
                <c:pt idx="192" formatCode="General">
                  <c:v>0.91039999999999999</c:v>
                </c:pt>
                <c:pt idx="193" formatCode="General">
                  <c:v>0.92</c:v>
                </c:pt>
                <c:pt idx="194" formatCode="General">
                  <c:v>0.92230000000000001</c:v>
                </c:pt>
                <c:pt idx="195" formatCode="General">
                  <c:v>0.930863</c:v>
                </c:pt>
                <c:pt idx="196" formatCode="General">
                  <c:v>0.94679999999999997</c:v>
                </c:pt>
                <c:pt idx="197" formatCode="General">
                  <c:v>0.95998399999999995</c:v>
                </c:pt>
                <c:pt idx="198" formatCode="General">
                  <c:v>0.96</c:v>
                </c:pt>
                <c:pt idx="199" formatCode="General">
                  <c:v>0.97230000000000005</c:v>
                </c:pt>
                <c:pt idx="200" formatCode="General">
                  <c:v>0.98</c:v>
                </c:pt>
                <c:pt idx="201" formatCode="General">
                  <c:v>0.99663599999999997</c:v>
                </c:pt>
                <c:pt idx="202" formatCode="General">
                  <c:v>0.99890000000000001</c:v>
                </c:pt>
                <c:pt idx="203" formatCode="General">
                  <c:v>1</c:v>
                </c:pt>
                <c:pt idx="204" formatCode="General">
                  <c:v>1.0129999999999999</c:v>
                </c:pt>
                <c:pt idx="205" formatCode="General">
                  <c:v>1.0229999999999999</c:v>
                </c:pt>
                <c:pt idx="206" formatCode="General">
                  <c:v>1.0236499999999999</c:v>
                </c:pt>
                <c:pt idx="207" formatCode="General">
                  <c:v>1.0269999999999999</c:v>
                </c:pt>
                <c:pt idx="208" formatCode="General">
                  <c:v>1.0409999999999999</c:v>
                </c:pt>
                <c:pt idx="209" formatCode="General">
                  <c:v>1.0435300000000001</c:v>
                </c:pt>
                <c:pt idx="210" formatCode="General">
                  <c:v>1.043531</c:v>
                </c:pt>
                <c:pt idx="211" formatCode="General">
                  <c:v>1.0549999999999999</c:v>
                </c:pt>
                <c:pt idx="212" formatCode="General">
                  <c:v>1.0680000000000001</c:v>
                </c:pt>
                <c:pt idx="213" formatCode="General">
                  <c:v>1.06843</c:v>
                </c:pt>
                <c:pt idx="214" formatCode="General">
                  <c:v>1.068435</c:v>
                </c:pt>
                <c:pt idx="215" formatCode="General">
                  <c:v>1.07</c:v>
                </c:pt>
                <c:pt idx="216" formatCode="General">
                  <c:v>1.085</c:v>
                </c:pt>
                <c:pt idx="217" formatCode="General">
                  <c:v>1.0885199999999999</c:v>
                </c:pt>
                <c:pt idx="218" formatCode="General">
                  <c:v>1.09599</c:v>
                </c:pt>
                <c:pt idx="219" formatCode="General">
                  <c:v>1.0966499999999999</c:v>
                </c:pt>
                <c:pt idx="220" formatCode="General">
                  <c:v>1.096652</c:v>
                </c:pt>
                <c:pt idx="221" formatCode="General">
                  <c:v>1.101</c:v>
                </c:pt>
                <c:pt idx="222" formatCode="General">
                  <c:v>1.10659</c:v>
                </c:pt>
                <c:pt idx="223" formatCode="General">
                  <c:v>1.1065929999999999</c:v>
                </c:pt>
                <c:pt idx="224" formatCode="General">
                  <c:v>1.107</c:v>
                </c:pt>
                <c:pt idx="225" formatCode="General">
                  <c:v>1.1266799999999999</c:v>
                </c:pt>
                <c:pt idx="226" formatCode="General">
                  <c:v>1.127</c:v>
                </c:pt>
                <c:pt idx="227" formatCode="General">
                  <c:v>1.133</c:v>
                </c:pt>
                <c:pt idx="228" formatCode="General">
                  <c:v>1.1499999999999999</c:v>
                </c:pt>
                <c:pt idx="229" formatCode="General">
                  <c:v>1.15489</c:v>
                </c:pt>
                <c:pt idx="230" formatCode="General">
                  <c:v>1.1548940000000001</c:v>
                </c:pt>
                <c:pt idx="231" formatCode="General">
                  <c:v>1.157</c:v>
                </c:pt>
                <c:pt idx="232" formatCode="General">
                  <c:v>1.1594100000000001</c:v>
                </c:pt>
                <c:pt idx="233" formatCode="General">
                  <c:v>1.1594120000000001</c:v>
                </c:pt>
                <c:pt idx="234" formatCode="General">
                  <c:v>1.167</c:v>
                </c:pt>
                <c:pt idx="235" formatCode="General">
                  <c:v>1.18652</c:v>
                </c:pt>
                <c:pt idx="236" formatCode="General">
                  <c:v>1.1865250000000001</c:v>
                </c:pt>
                <c:pt idx="237" formatCode="General">
                  <c:v>1.19496</c:v>
                </c:pt>
                <c:pt idx="238" formatCode="General">
                  <c:v>1.2</c:v>
                </c:pt>
                <c:pt idx="239" formatCode="General">
                  <c:v>1.22</c:v>
                </c:pt>
                <c:pt idx="240" formatCode="General">
                  <c:v>1.238</c:v>
                </c:pt>
                <c:pt idx="241" formatCode="General">
                  <c:v>1.2569999999999999</c:v>
                </c:pt>
                <c:pt idx="242" formatCode="General">
                  <c:v>1.276</c:v>
                </c:pt>
                <c:pt idx="243" formatCode="General">
                  <c:v>1.296</c:v>
                </c:pt>
                <c:pt idx="244" formatCode="General">
                  <c:v>1.3</c:v>
                </c:pt>
                <c:pt idx="245" formatCode="General">
                  <c:v>1.3160000000000001</c:v>
                </c:pt>
                <c:pt idx="246" formatCode="General">
                  <c:v>1.3580000000000001</c:v>
                </c:pt>
                <c:pt idx="247" formatCode="General">
                  <c:v>1.38</c:v>
                </c:pt>
                <c:pt idx="248" formatCode="General">
                  <c:v>1.4</c:v>
                </c:pt>
                <c:pt idx="249" formatCode="General">
                  <c:v>1.403</c:v>
                </c:pt>
                <c:pt idx="250" formatCode="General">
                  <c:v>1.425</c:v>
                </c:pt>
                <c:pt idx="251" formatCode="General">
                  <c:v>1.4730000000000001</c:v>
                </c:pt>
                <c:pt idx="252" formatCode="General">
                  <c:v>1.4970000000000001</c:v>
                </c:pt>
                <c:pt idx="253" formatCode="General">
                  <c:v>1.5</c:v>
                </c:pt>
                <c:pt idx="254" formatCode="General">
                  <c:v>1.5229999999999999</c:v>
                </c:pt>
                <c:pt idx="255" formatCode="General">
                  <c:v>1.6</c:v>
                </c:pt>
                <c:pt idx="256" formatCode="General">
                  <c:v>1.6020000000000001</c:v>
                </c:pt>
                <c:pt idx="257" formatCode="General">
                  <c:v>1.63</c:v>
                </c:pt>
                <c:pt idx="258" formatCode="General">
                  <c:v>1.659</c:v>
                </c:pt>
                <c:pt idx="259" formatCode="General">
                  <c:v>1.6879999999999999</c:v>
                </c:pt>
                <c:pt idx="260" formatCode="General">
                  <c:v>1.7</c:v>
                </c:pt>
                <c:pt idx="261" formatCode="General">
                  <c:v>1.718</c:v>
                </c:pt>
                <c:pt idx="262" formatCode="General">
                  <c:v>1.7809999999999999</c:v>
                </c:pt>
                <c:pt idx="263" formatCode="General">
                  <c:v>1.8</c:v>
                </c:pt>
                <c:pt idx="264" formatCode="General">
                  <c:v>1.8140000000000001</c:v>
                </c:pt>
                <c:pt idx="265" formatCode="General">
                  <c:v>1.8819999999999999</c:v>
                </c:pt>
                <c:pt idx="266" formatCode="General">
                  <c:v>1.9</c:v>
                </c:pt>
                <c:pt idx="267" formatCode="General">
                  <c:v>1.9179999999999999</c:v>
                </c:pt>
                <c:pt idx="268" formatCode="General">
                  <c:v>1.954</c:v>
                </c:pt>
                <c:pt idx="269" formatCode="General">
                  <c:v>1.992</c:v>
                </c:pt>
                <c:pt idx="270" formatCode="General">
                  <c:v>2</c:v>
                </c:pt>
                <c:pt idx="271" formatCode="General">
                  <c:v>2.0310000000000001</c:v>
                </c:pt>
                <c:pt idx="272" formatCode="General">
                  <c:v>2.0851600000000001</c:v>
                </c:pt>
                <c:pt idx="273" formatCode="General">
                  <c:v>2.1120000000000001</c:v>
                </c:pt>
                <c:pt idx="274" formatCode="General">
                  <c:v>2.1539999999999999</c:v>
                </c:pt>
                <c:pt idx="275" formatCode="General">
                  <c:v>2.1610299999999998</c:v>
                </c:pt>
                <c:pt idx="276" formatCode="General">
                  <c:v>2.198</c:v>
                </c:pt>
                <c:pt idx="277" formatCode="General">
                  <c:v>2.2000000000000002</c:v>
                </c:pt>
                <c:pt idx="278" formatCode="General">
                  <c:v>2.2429999999999999</c:v>
                </c:pt>
                <c:pt idx="279" formatCode="General">
                  <c:v>2.24838</c:v>
                </c:pt>
                <c:pt idx="280" formatCode="General">
                  <c:v>2.2890000000000001</c:v>
                </c:pt>
                <c:pt idx="281" formatCode="General">
                  <c:v>2.3229500000000001</c:v>
                </c:pt>
                <c:pt idx="282" formatCode="General">
                  <c:v>2.3370000000000002</c:v>
                </c:pt>
                <c:pt idx="283" formatCode="General">
                  <c:v>2.3860000000000001</c:v>
                </c:pt>
                <c:pt idx="284" formatCode="General">
                  <c:v>2.4</c:v>
                </c:pt>
                <c:pt idx="285" formatCode="General">
                  <c:v>2.4369999999999998</c:v>
                </c:pt>
                <c:pt idx="286" formatCode="General">
                  <c:v>2.4669500000000002</c:v>
                </c:pt>
                <c:pt idx="287" formatCode="General">
                  <c:v>2.4889999999999999</c:v>
                </c:pt>
                <c:pt idx="288" formatCode="General">
                  <c:v>2.5</c:v>
                </c:pt>
                <c:pt idx="289" formatCode="General">
                  <c:v>2.5421200000000002</c:v>
                </c:pt>
                <c:pt idx="290" formatCode="General">
                  <c:v>2.544</c:v>
                </c:pt>
                <c:pt idx="291" formatCode="General">
                  <c:v>2.6</c:v>
                </c:pt>
                <c:pt idx="292" formatCode="General">
                  <c:v>2.6579999999999999</c:v>
                </c:pt>
                <c:pt idx="293" formatCode="General">
                  <c:v>2.6670799999999999</c:v>
                </c:pt>
                <c:pt idx="294" formatCode="General">
                  <c:v>2.7138100000000001</c:v>
                </c:pt>
                <c:pt idx="295" formatCode="General">
                  <c:v>2.718</c:v>
                </c:pt>
                <c:pt idx="296" formatCode="General">
                  <c:v>2.7709700000000002</c:v>
                </c:pt>
                <c:pt idx="297" formatCode="General">
                  <c:v>2.78</c:v>
                </c:pt>
                <c:pt idx="298" formatCode="General">
                  <c:v>2.8</c:v>
                </c:pt>
                <c:pt idx="299" formatCode="General">
                  <c:v>2.8439999999999999</c:v>
                </c:pt>
                <c:pt idx="300" formatCode="General">
                  <c:v>2.8672</c:v>
                </c:pt>
                <c:pt idx="301" formatCode="General">
                  <c:v>2.91</c:v>
                </c:pt>
                <c:pt idx="302" formatCode="General">
                  <c:v>2.9139400000000002</c:v>
                </c:pt>
                <c:pt idx="303" formatCode="General">
                  <c:v>2.9710299999999998</c:v>
                </c:pt>
                <c:pt idx="304" formatCode="General">
                  <c:v>2.9790000000000001</c:v>
                </c:pt>
                <c:pt idx="305" formatCode="General">
                  <c:v>3</c:v>
                </c:pt>
                <c:pt idx="306" formatCode="General">
                  <c:v>3.0488</c:v>
                </c:pt>
                <c:pt idx="307" formatCode="General">
                  <c:v>3.1140500000000002</c:v>
                </c:pt>
                <c:pt idx="308" formatCode="General">
                  <c:v>3.1240000000000001</c:v>
                </c:pt>
                <c:pt idx="309" formatCode="General">
                  <c:v>3.17109</c:v>
                </c:pt>
                <c:pt idx="310" formatCode="General">
                  <c:v>3.2</c:v>
                </c:pt>
                <c:pt idx="311" formatCode="General">
                  <c:v>3.2673899999999998</c:v>
                </c:pt>
                <c:pt idx="312" formatCode="General">
                  <c:v>3.2789999999999999</c:v>
                </c:pt>
                <c:pt idx="313" formatCode="General">
                  <c:v>3.3141400000000001</c:v>
                </c:pt>
                <c:pt idx="314" formatCode="General">
                  <c:v>3.3620000000000001</c:v>
                </c:pt>
                <c:pt idx="315" formatCode="General">
                  <c:v>3.37114</c:v>
                </c:pt>
                <c:pt idx="316" formatCode="General">
                  <c:v>3.46746</c:v>
                </c:pt>
                <c:pt idx="317" formatCode="General">
                  <c:v>3.5</c:v>
                </c:pt>
                <c:pt idx="318" formatCode="General">
                  <c:v>3.51423</c:v>
                </c:pt>
                <c:pt idx="319" formatCode="General">
                  <c:v>3.536</c:v>
                </c:pt>
                <c:pt idx="320" formatCode="General">
                  <c:v>3.57118</c:v>
                </c:pt>
                <c:pt idx="321" formatCode="General">
                  <c:v>3.6</c:v>
                </c:pt>
                <c:pt idx="322" formatCode="General">
                  <c:v>3.6280000000000001</c:v>
                </c:pt>
              </c:numCache>
            </c:numRef>
          </c:xVal>
          <c:yVal>
            <c:numRef>
              <c:f>'Data 242Pu'!$E$4:$E$326</c:f>
              <c:numCache>
                <c:formatCode>General</c:formatCode>
                <c:ptCount val="323"/>
                <c:pt idx="0">
                  <c:v>1.2460000000000001E-2</c:v>
                </c:pt>
                <c:pt idx="1">
                  <c:v>1.2370000000000001E-2</c:v>
                </c:pt>
                <c:pt idx="2">
                  <c:v>1.238E-2</c:v>
                </c:pt>
                <c:pt idx="3">
                  <c:v>1.247E-2</c:v>
                </c:pt>
                <c:pt idx="4">
                  <c:v>1.256E-2</c:v>
                </c:pt>
                <c:pt idx="5">
                  <c:v>1.2638999999999999E-2</c:v>
                </c:pt>
                <c:pt idx="6">
                  <c:v>1.2880000000000001E-2</c:v>
                </c:pt>
                <c:pt idx="7">
                  <c:v>1.3407000000000001E-2</c:v>
                </c:pt>
                <c:pt idx="8">
                  <c:v>1.367E-2</c:v>
                </c:pt>
                <c:pt idx="9">
                  <c:v>1.406E-2</c:v>
                </c:pt>
                <c:pt idx="10">
                  <c:v>1.4659999999999999E-2</c:v>
                </c:pt>
                <c:pt idx="11">
                  <c:v>1.487E-2</c:v>
                </c:pt>
                <c:pt idx="12">
                  <c:v>1.5180000000000001E-2</c:v>
                </c:pt>
                <c:pt idx="13">
                  <c:v>1.5395000000000001E-2</c:v>
                </c:pt>
                <c:pt idx="14">
                  <c:v>1.5502E-2</c:v>
                </c:pt>
                <c:pt idx="15">
                  <c:v>1.5610000000000001E-2</c:v>
                </c:pt>
                <c:pt idx="16">
                  <c:v>1.5709999999999998E-2</c:v>
                </c:pt>
                <c:pt idx="17">
                  <c:v>1.5817000000000001E-2</c:v>
                </c:pt>
                <c:pt idx="18">
                  <c:v>1.6247000000000001E-2</c:v>
                </c:pt>
                <c:pt idx="19">
                  <c:v>1.6355000000000001E-2</c:v>
                </c:pt>
                <c:pt idx="20">
                  <c:v>1.6677000000000001E-2</c:v>
                </c:pt>
                <c:pt idx="21">
                  <c:v>1.7000000000000001E-2</c:v>
                </c:pt>
                <c:pt idx="22">
                  <c:v>1.72E-2</c:v>
                </c:pt>
                <c:pt idx="23">
                  <c:v>1.7399999999999999E-2</c:v>
                </c:pt>
                <c:pt idx="24">
                  <c:v>1.7781999999999999E-2</c:v>
                </c:pt>
                <c:pt idx="25">
                  <c:v>1.7860000000000001E-2</c:v>
                </c:pt>
                <c:pt idx="26">
                  <c:v>1.7972999999999999E-2</c:v>
                </c:pt>
                <c:pt idx="27">
                  <c:v>1.805E-2</c:v>
                </c:pt>
                <c:pt idx="28">
                  <c:v>1.8620000000000001E-2</c:v>
                </c:pt>
                <c:pt idx="29">
                  <c:v>1.9112000000000001E-2</c:v>
                </c:pt>
                <c:pt idx="30">
                  <c:v>2.0227999999999999E-2</c:v>
                </c:pt>
                <c:pt idx="31">
                  <c:v>2.0809999999999999E-2</c:v>
                </c:pt>
                <c:pt idx="32">
                  <c:v>2.1491E-2</c:v>
                </c:pt>
                <c:pt idx="33">
                  <c:v>2.2190000000000001E-2</c:v>
                </c:pt>
                <c:pt idx="34">
                  <c:v>2.2211999999999999E-2</c:v>
                </c:pt>
                <c:pt idx="35">
                  <c:v>2.2610000000000002E-2</c:v>
                </c:pt>
                <c:pt idx="36">
                  <c:v>2.3279000000000001E-2</c:v>
                </c:pt>
                <c:pt idx="37">
                  <c:v>2.4379999999999999E-2</c:v>
                </c:pt>
                <c:pt idx="38">
                  <c:v>2.6365E-2</c:v>
                </c:pt>
                <c:pt idx="39">
                  <c:v>2.8469999999999999E-2</c:v>
                </c:pt>
                <c:pt idx="40">
                  <c:v>3.1844999999999998E-2</c:v>
                </c:pt>
                <c:pt idx="41">
                  <c:v>3.3029999999999997E-2</c:v>
                </c:pt>
                <c:pt idx="42">
                  <c:v>3.5929999999999997E-2</c:v>
                </c:pt>
                <c:pt idx="43">
                  <c:v>3.8940000000000002E-2</c:v>
                </c:pt>
                <c:pt idx="44">
                  <c:v>4.2389999999999997E-2</c:v>
                </c:pt>
                <c:pt idx="45">
                  <c:v>4.6030000000000001E-2</c:v>
                </c:pt>
                <c:pt idx="46">
                  <c:v>4.9669999999999999E-2</c:v>
                </c:pt>
                <c:pt idx="47">
                  <c:v>5.3497000000000003E-2</c:v>
                </c:pt>
                <c:pt idx="48">
                  <c:v>6.1150000000000003E-2</c:v>
                </c:pt>
                <c:pt idx="49">
                  <c:v>6.8199999999999997E-2</c:v>
                </c:pt>
                <c:pt idx="50">
                  <c:v>6.9949999999999998E-2</c:v>
                </c:pt>
                <c:pt idx="51">
                  <c:v>6.7489999999999994E-2</c:v>
                </c:pt>
                <c:pt idx="52">
                  <c:v>6.6479999999999997E-2</c:v>
                </c:pt>
                <c:pt idx="53">
                  <c:v>6.7137000000000002E-2</c:v>
                </c:pt>
                <c:pt idx="54">
                  <c:v>6.7330000000000001E-2</c:v>
                </c:pt>
                <c:pt idx="55">
                  <c:v>6.9919999999999996E-2</c:v>
                </c:pt>
                <c:pt idx="56">
                  <c:v>7.7060000000000003E-2</c:v>
                </c:pt>
                <c:pt idx="57">
                  <c:v>8.3320000000000005E-2</c:v>
                </c:pt>
                <c:pt idx="58">
                  <c:v>8.0820000000000003E-2</c:v>
                </c:pt>
                <c:pt idx="59">
                  <c:v>7.4015999999999998E-2</c:v>
                </c:pt>
                <c:pt idx="60">
                  <c:v>7.3719999999999994E-2</c:v>
                </c:pt>
                <c:pt idx="61">
                  <c:v>7.7210000000000001E-2</c:v>
                </c:pt>
                <c:pt idx="62">
                  <c:v>8.8300000000000003E-2</c:v>
                </c:pt>
                <c:pt idx="63">
                  <c:v>9.221E-2</c:v>
                </c:pt>
                <c:pt idx="64">
                  <c:v>9.3280000000000002E-2</c:v>
                </c:pt>
                <c:pt idx="65">
                  <c:v>9.8519999999999996E-2</c:v>
                </c:pt>
                <c:pt idx="66">
                  <c:v>0.1008</c:v>
                </c:pt>
                <c:pt idx="67">
                  <c:v>9.7299999999999998E-2</c:v>
                </c:pt>
                <c:pt idx="68">
                  <c:v>9.6628000000000006E-2</c:v>
                </c:pt>
                <c:pt idx="69">
                  <c:v>9.6379999999999993E-2</c:v>
                </c:pt>
                <c:pt idx="70">
                  <c:v>9.7629999999999995E-2</c:v>
                </c:pt>
                <c:pt idx="71">
                  <c:v>9.7269999999999995E-2</c:v>
                </c:pt>
                <c:pt idx="72">
                  <c:v>9.6670000000000006E-2</c:v>
                </c:pt>
                <c:pt idx="73">
                  <c:v>9.3829999999999997E-2</c:v>
                </c:pt>
                <c:pt idx="74">
                  <c:v>9.1920000000000002E-2</c:v>
                </c:pt>
                <c:pt idx="75">
                  <c:v>0.1008</c:v>
                </c:pt>
                <c:pt idx="76">
                  <c:v>0.10929999999999999</c:v>
                </c:pt>
                <c:pt idx="77">
                  <c:v>0.1031</c:v>
                </c:pt>
                <c:pt idx="78">
                  <c:v>0.10100000000000001</c:v>
                </c:pt>
                <c:pt idx="79">
                  <c:v>0.10539999999999999</c:v>
                </c:pt>
                <c:pt idx="80">
                  <c:v>0.1037</c:v>
                </c:pt>
                <c:pt idx="81">
                  <c:v>0.1036</c:v>
                </c:pt>
                <c:pt idx="82">
                  <c:v>0.1074</c:v>
                </c:pt>
                <c:pt idx="83">
                  <c:v>0.111259</c:v>
                </c:pt>
                <c:pt idx="84">
                  <c:v>0.1169</c:v>
                </c:pt>
                <c:pt idx="85">
                  <c:v>0.1285</c:v>
                </c:pt>
                <c:pt idx="86">
                  <c:v>0.13350000000000001</c:v>
                </c:pt>
                <c:pt idx="87">
                  <c:v>0.13539999999999999</c:v>
                </c:pt>
                <c:pt idx="88">
                  <c:v>0.13039999999999999</c:v>
                </c:pt>
                <c:pt idx="89">
                  <c:v>0.1201</c:v>
                </c:pt>
                <c:pt idx="90">
                  <c:v>0.119571</c:v>
                </c:pt>
                <c:pt idx="91">
                  <c:v>0.11890000000000001</c:v>
                </c:pt>
                <c:pt idx="92">
                  <c:v>0.1275</c:v>
                </c:pt>
                <c:pt idx="93">
                  <c:v>0.14699999999999999</c:v>
                </c:pt>
                <c:pt idx="94">
                  <c:v>0.1578</c:v>
                </c:pt>
                <c:pt idx="95">
                  <c:v>0.14929999999999999</c:v>
                </c:pt>
                <c:pt idx="96">
                  <c:v>0.1431</c:v>
                </c:pt>
                <c:pt idx="97">
                  <c:v>0.13900000000000001</c:v>
                </c:pt>
                <c:pt idx="98">
                  <c:v>0.13400000000000001</c:v>
                </c:pt>
                <c:pt idx="99">
                  <c:v>0.1321</c:v>
                </c:pt>
                <c:pt idx="100">
                  <c:v>0.13519999999999999</c:v>
                </c:pt>
                <c:pt idx="101">
                  <c:v>0.14530000000000001</c:v>
                </c:pt>
                <c:pt idx="102">
                  <c:v>0.14806</c:v>
                </c:pt>
                <c:pt idx="103">
                  <c:v>0.1545</c:v>
                </c:pt>
                <c:pt idx="104">
                  <c:v>0.15290000000000001</c:v>
                </c:pt>
                <c:pt idx="105">
                  <c:v>0.15790000000000001</c:v>
                </c:pt>
                <c:pt idx="106">
                  <c:v>0.17710000000000001</c:v>
                </c:pt>
                <c:pt idx="107">
                  <c:v>0.1893</c:v>
                </c:pt>
                <c:pt idx="108">
                  <c:v>0.19153300000000001</c:v>
                </c:pt>
                <c:pt idx="109">
                  <c:v>0.20130000000000001</c:v>
                </c:pt>
                <c:pt idx="110">
                  <c:v>0.2208</c:v>
                </c:pt>
                <c:pt idx="111">
                  <c:v>0.23630000000000001</c:v>
                </c:pt>
                <c:pt idx="112">
                  <c:v>0.23400000000000001</c:v>
                </c:pt>
                <c:pt idx="113">
                  <c:v>0.21920000000000001</c:v>
                </c:pt>
                <c:pt idx="114">
                  <c:v>0.21410000000000001</c:v>
                </c:pt>
                <c:pt idx="115">
                  <c:v>0.22</c:v>
                </c:pt>
                <c:pt idx="116">
                  <c:v>0.2311</c:v>
                </c:pt>
                <c:pt idx="117">
                  <c:v>0.24349999999999999</c:v>
                </c:pt>
                <c:pt idx="118">
                  <c:v>0.24396200000000001</c:v>
                </c:pt>
                <c:pt idx="119">
                  <c:v>0.25459999999999999</c:v>
                </c:pt>
                <c:pt idx="120">
                  <c:v>0.26179999999999998</c:v>
                </c:pt>
                <c:pt idx="121">
                  <c:v>0.2681</c:v>
                </c:pt>
                <c:pt idx="122">
                  <c:v>0.27800000000000002</c:v>
                </c:pt>
                <c:pt idx="123">
                  <c:v>0.28072399999999997</c:v>
                </c:pt>
                <c:pt idx="124">
                  <c:v>0.29630000000000001</c:v>
                </c:pt>
                <c:pt idx="125">
                  <c:v>0.31979999999999997</c:v>
                </c:pt>
                <c:pt idx="126">
                  <c:v>0.31986199999999998</c:v>
                </c:pt>
                <c:pt idx="127">
                  <c:v>0.32290000000000002</c:v>
                </c:pt>
                <c:pt idx="128">
                  <c:v>0.31859999999999999</c:v>
                </c:pt>
                <c:pt idx="129">
                  <c:v>0.33579999999999999</c:v>
                </c:pt>
                <c:pt idx="130">
                  <c:v>0.35630000000000001</c:v>
                </c:pt>
                <c:pt idx="131">
                  <c:v>0.3629</c:v>
                </c:pt>
                <c:pt idx="132">
                  <c:v>0.36363699999999999</c:v>
                </c:pt>
                <c:pt idx="133">
                  <c:v>0.36430000000000001</c:v>
                </c:pt>
                <c:pt idx="134">
                  <c:v>0.37209999999999999</c:v>
                </c:pt>
                <c:pt idx="135">
                  <c:v>0.38729999999999998</c:v>
                </c:pt>
                <c:pt idx="136">
                  <c:v>0.39746500000000001</c:v>
                </c:pt>
                <c:pt idx="137">
                  <c:v>0.39800000000000002</c:v>
                </c:pt>
                <c:pt idx="138">
                  <c:v>0.40329999999999999</c:v>
                </c:pt>
                <c:pt idx="139">
                  <c:v>0.41739999999999999</c:v>
                </c:pt>
                <c:pt idx="140">
                  <c:v>0.43869999999999998</c:v>
                </c:pt>
                <c:pt idx="141">
                  <c:v>0.44222899999999998</c:v>
                </c:pt>
                <c:pt idx="142">
                  <c:v>0.45579999999999998</c:v>
                </c:pt>
                <c:pt idx="143">
                  <c:v>0.46810000000000002</c:v>
                </c:pt>
                <c:pt idx="144">
                  <c:v>0.4869</c:v>
                </c:pt>
                <c:pt idx="145">
                  <c:v>0.51060000000000005</c:v>
                </c:pt>
                <c:pt idx="146">
                  <c:v>0.51126499999999997</c:v>
                </c:pt>
                <c:pt idx="147">
                  <c:v>0.52190000000000003</c:v>
                </c:pt>
                <c:pt idx="148">
                  <c:v>0.53520000000000001</c:v>
                </c:pt>
                <c:pt idx="149">
                  <c:v>0.56269999999999998</c:v>
                </c:pt>
                <c:pt idx="150">
                  <c:v>0.56481499999999996</c:v>
                </c:pt>
                <c:pt idx="151">
                  <c:v>0.59399999999999997</c:v>
                </c:pt>
                <c:pt idx="152">
                  <c:v>0.60389999999999999</c:v>
                </c:pt>
                <c:pt idx="153">
                  <c:v>0.61447499999999999</c:v>
                </c:pt>
                <c:pt idx="154">
                  <c:v>0.61799999999999999</c:v>
                </c:pt>
                <c:pt idx="155">
                  <c:v>0.63480000000000003</c:v>
                </c:pt>
                <c:pt idx="156">
                  <c:v>0.65224300000000002</c:v>
                </c:pt>
                <c:pt idx="157">
                  <c:v>0.6613</c:v>
                </c:pt>
                <c:pt idx="158">
                  <c:v>0.66778700000000002</c:v>
                </c:pt>
                <c:pt idx="159">
                  <c:v>0.67290000000000005</c:v>
                </c:pt>
                <c:pt idx="160">
                  <c:v>0.70050000000000001</c:v>
                </c:pt>
                <c:pt idx="161">
                  <c:v>0.73029999999999995</c:v>
                </c:pt>
                <c:pt idx="162">
                  <c:v>0.74929999999999997</c:v>
                </c:pt>
                <c:pt idx="163">
                  <c:v>0.75316300000000003</c:v>
                </c:pt>
                <c:pt idx="164">
                  <c:v>0.80159999999999998</c:v>
                </c:pt>
                <c:pt idx="165">
                  <c:v>0.812083</c:v>
                </c:pt>
                <c:pt idx="166">
                  <c:v>0.82709999999999995</c:v>
                </c:pt>
                <c:pt idx="167">
                  <c:v>0.86890000000000001</c:v>
                </c:pt>
                <c:pt idx="168">
                  <c:v>0.90246199999999999</c:v>
                </c:pt>
                <c:pt idx="169">
                  <c:v>0.90764599999999995</c:v>
                </c:pt>
                <c:pt idx="170">
                  <c:v>0.91684200000000005</c:v>
                </c:pt>
                <c:pt idx="171">
                  <c:v>0.91684399999999999</c:v>
                </c:pt>
                <c:pt idx="172">
                  <c:v>0.9173</c:v>
                </c:pt>
                <c:pt idx="173">
                  <c:v>0.95589999999999997</c:v>
                </c:pt>
                <c:pt idx="174">
                  <c:v>0.96985299999999997</c:v>
                </c:pt>
                <c:pt idx="175">
                  <c:v>0.97609999999999997</c:v>
                </c:pt>
                <c:pt idx="176">
                  <c:v>0.98850000000000005</c:v>
                </c:pt>
                <c:pt idx="177">
                  <c:v>1.022</c:v>
                </c:pt>
                <c:pt idx="178">
                  <c:v>1.044157</c:v>
                </c:pt>
                <c:pt idx="179">
                  <c:v>1.0680000000000001</c:v>
                </c:pt>
                <c:pt idx="180">
                  <c:v>1.0785180000000001</c:v>
                </c:pt>
                <c:pt idx="181">
                  <c:v>1.078519</c:v>
                </c:pt>
                <c:pt idx="182">
                  <c:v>1.095202</c:v>
                </c:pt>
                <c:pt idx="183">
                  <c:v>1.109</c:v>
                </c:pt>
                <c:pt idx="184">
                  <c:v>1.1399999999999999</c:v>
                </c:pt>
                <c:pt idx="185">
                  <c:v>1.1492020000000001</c:v>
                </c:pt>
                <c:pt idx="186">
                  <c:v>1.157</c:v>
                </c:pt>
                <c:pt idx="187">
                  <c:v>1.1671450000000001</c:v>
                </c:pt>
                <c:pt idx="188">
                  <c:v>1.1879999999999999</c:v>
                </c:pt>
                <c:pt idx="189">
                  <c:v>1.2250000000000001</c:v>
                </c:pt>
                <c:pt idx="190">
                  <c:v>1.2450000000000001</c:v>
                </c:pt>
                <c:pt idx="191">
                  <c:v>1.2482219999999999</c:v>
                </c:pt>
                <c:pt idx="192">
                  <c:v>1.274</c:v>
                </c:pt>
                <c:pt idx="193">
                  <c:v>1.3054619999999999</c:v>
                </c:pt>
                <c:pt idx="194">
                  <c:v>1.3129999999999999</c:v>
                </c:pt>
                <c:pt idx="195">
                  <c:v>1.3280289999999999</c:v>
                </c:pt>
                <c:pt idx="196">
                  <c:v>1.3560000000000001</c:v>
                </c:pt>
                <c:pt idx="197">
                  <c:v>1.393742</c:v>
                </c:pt>
                <c:pt idx="198">
                  <c:v>1.393788</c:v>
                </c:pt>
                <c:pt idx="199">
                  <c:v>1.429</c:v>
                </c:pt>
                <c:pt idx="200">
                  <c:v>1.448105</c:v>
                </c:pt>
                <c:pt idx="201">
                  <c:v>1.4893829999999999</c:v>
                </c:pt>
                <c:pt idx="202">
                  <c:v>1.4950000000000001</c:v>
                </c:pt>
                <c:pt idx="203">
                  <c:v>1.4967159999999999</c:v>
                </c:pt>
                <c:pt idx="204">
                  <c:v>1.5169999999999999</c:v>
                </c:pt>
                <c:pt idx="205">
                  <c:v>1.525571</c:v>
                </c:pt>
                <c:pt idx="206">
                  <c:v>1.5261290000000001</c:v>
                </c:pt>
                <c:pt idx="207">
                  <c:v>1.5289999999999999</c:v>
                </c:pt>
                <c:pt idx="208">
                  <c:v>1.5309999999999999</c:v>
                </c:pt>
                <c:pt idx="209">
                  <c:v>1.532626</c:v>
                </c:pt>
                <c:pt idx="210">
                  <c:v>1.532627</c:v>
                </c:pt>
                <c:pt idx="211">
                  <c:v>1.54</c:v>
                </c:pt>
                <c:pt idx="212">
                  <c:v>1.556467</c:v>
                </c:pt>
                <c:pt idx="213">
                  <c:v>1.5570109999999999</c:v>
                </c:pt>
                <c:pt idx="214">
                  <c:v>1.557018</c:v>
                </c:pt>
                <c:pt idx="215">
                  <c:v>1.5589999999999999</c:v>
                </c:pt>
                <c:pt idx="216">
                  <c:v>1.5669999999999999</c:v>
                </c:pt>
                <c:pt idx="217">
                  <c:v>1.5669999999999999</c:v>
                </c:pt>
                <c:pt idx="218">
                  <c:v>1.5669999999999999</c:v>
                </c:pt>
                <c:pt idx="219">
                  <c:v>1.5669999999999999</c:v>
                </c:pt>
                <c:pt idx="220">
                  <c:v>1.5669999999999999</c:v>
                </c:pt>
                <c:pt idx="221">
                  <c:v>1.5669999999999999</c:v>
                </c:pt>
                <c:pt idx="222">
                  <c:v>1.569096</c:v>
                </c:pt>
                <c:pt idx="223">
                  <c:v>1.569097</c:v>
                </c:pt>
                <c:pt idx="224">
                  <c:v>1.56925</c:v>
                </c:pt>
                <c:pt idx="225">
                  <c:v>1.57663</c:v>
                </c:pt>
                <c:pt idx="226">
                  <c:v>1.5767500000000001</c:v>
                </c:pt>
                <c:pt idx="227">
                  <c:v>1.579</c:v>
                </c:pt>
                <c:pt idx="228">
                  <c:v>1.5820000000000001</c:v>
                </c:pt>
                <c:pt idx="229">
                  <c:v>1.580562</c:v>
                </c:pt>
                <c:pt idx="230">
                  <c:v>1.5805610000000001</c:v>
                </c:pt>
                <c:pt idx="231">
                  <c:v>1.579941</c:v>
                </c:pt>
                <c:pt idx="232">
                  <c:v>1.579232</c:v>
                </c:pt>
                <c:pt idx="233">
                  <c:v>1.579232</c:v>
                </c:pt>
                <c:pt idx="234">
                  <c:v>1.577</c:v>
                </c:pt>
                <c:pt idx="235">
                  <c:v>1.5600579999999999</c:v>
                </c:pt>
                <c:pt idx="236">
                  <c:v>1.5600540000000001</c:v>
                </c:pt>
                <c:pt idx="237">
                  <c:v>1.5527329999999999</c:v>
                </c:pt>
                <c:pt idx="238">
                  <c:v>1.5483579999999999</c:v>
                </c:pt>
                <c:pt idx="239">
                  <c:v>1.5309999999999999</c:v>
                </c:pt>
                <c:pt idx="240">
                  <c:v>1.5069999999999999</c:v>
                </c:pt>
                <c:pt idx="241">
                  <c:v>1.4890000000000001</c:v>
                </c:pt>
                <c:pt idx="242">
                  <c:v>1.476</c:v>
                </c:pt>
                <c:pt idx="243">
                  <c:v>1.474</c:v>
                </c:pt>
                <c:pt idx="244">
                  <c:v>1.4745999999999999</c:v>
                </c:pt>
                <c:pt idx="245">
                  <c:v>1.4770000000000001</c:v>
                </c:pt>
                <c:pt idx="246">
                  <c:v>1.4650000000000001</c:v>
                </c:pt>
                <c:pt idx="247">
                  <c:v>1.4650000000000001</c:v>
                </c:pt>
                <c:pt idx="248">
                  <c:v>1.466739</c:v>
                </c:pt>
                <c:pt idx="249">
                  <c:v>1.4670000000000001</c:v>
                </c:pt>
                <c:pt idx="250">
                  <c:v>1.466</c:v>
                </c:pt>
                <c:pt idx="251">
                  <c:v>1.454</c:v>
                </c:pt>
                <c:pt idx="252">
                  <c:v>1.4570000000000001</c:v>
                </c:pt>
                <c:pt idx="253">
                  <c:v>1.4570000000000001</c:v>
                </c:pt>
                <c:pt idx="254">
                  <c:v>1.4570000000000001</c:v>
                </c:pt>
                <c:pt idx="255">
                  <c:v>1.434582</c:v>
                </c:pt>
                <c:pt idx="256">
                  <c:v>1.4339999999999999</c:v>
                </c:pt>
                <c:pt idx="257">
                  <c:v>1.4370000000000001</c:v>
                </c:pt>
                <c:pt idx="258">
                  <c:v>1.4450000000000001</c:v>
                </c:pt>
                <c:pt idx="259">
                  <c:v>1.4670000000000001</c:v>
                </c:pt>
                <c:pt idx="260">
                  <c:v>1.4725999999999999</c:v>
                </c:pt>
                <c:pt idx="261">
                  <c:v>1.4810000000000001</c:v>
                </c:pt>
                <c:pt idx="262">
                  <c:v>1.47</c:v>
                </c:pt>
                <c:pt idx="263">
                  <c:v>1.47</c:v>
                </c:pt>
                <c:pt idx="264">
                  <c:v>1.47</c:v>
                </c:pt>
                <c:pt idx="265">
                  <c:v>1.4950000000000001</c:v>
                </c:pt>
                <c:pt idx="266">
                  <c:v>1.4984999999999999</c:v>
                </c:pt>
                <c:pt idx="267">
                  <c:v>1.502</c:v>
                </c:pt>
                <c:pt idx="268">
                  <c:v>1.5049999999999999</c:v>
                </c:pt>
                <c:pt idx="269">
                  <c:v>1.4930000000000001</c:v>
                </c:pt>
                <c:pt idx="270">
                  <c:v>1.4897180000000001</c:v>
                </c:pt>
                <c:pt idx="271">
                  <c:v>1.4770000000000001</c:v>
                </c:pt>
                <c:pt idx="272">
                  <c:v>1.4756629999999999</c:v>
                </c:pt>
                <c:pt idx="273">
                  <c:v>1.4750000000000001</c:v>
                </c:pt>
                <c:pt idx="274">
                  <c:v>1.4590000000000001</c:v>
                </c:pt>
                <c:pt idx="275">
                  <c:v>1.457562</c:v>
                </c:pt>
                <c:pt idx="276">
                  <c:v>1.45</c:v>
                </c:pt>
                <c:pt idx="277">
                  <c:v>1.4503999999999999</c:v>
                </c:pt>
                <c:pt idx="278">
                  <c:v>1.4590000000000001</c:v>
                </c:pt>
                <c:pt idx="279">
                  <c:v>1.4595849999999999</c:v>
                </c:pt>
                <c:pt idx="280">
                  <c:v>1.464</c:v>
                </c:pt>
                <c:pt idx="281">
                  <c:v>1.462585</c:v>
                </c:pt>
                <c:pt idx="282">
                  <c:v>1.462</c:v>
                </c:pt>
                <c:pt idx="283">
                  <c:v>1.4530000000000001</c:v>
                </c:pt>
                <c:pt idx="284">
                  <c:v>1.446412</c:v>
                </c:pt>
                <c:pt idx="285">
                  <c:v>1.429</c:v>
                </c:pt>
                <c:pt idx="286">
                  <c:v>1.417481</c:v>
                </c:pt>
                <c:pt idx="287">
                  <c:v>1.409</c:v>
                </c:pt>
                <c:pt idx="288">
                  <c:v>1.411</c:v>
                </c:pt>
                <c:pt idx="289">
                  <c:v>1.418658</c:v>
                </c:pt>
                <c:pt idx="290">
                  <c:v>1.419</c:v>
                </c:pt>
                <c:pt idx="291">
                  <c:v>1.4350000000000001</c:v>
                </c:pt>
                <c:pt idx="292">
                  <c:v>1.4319999999999999</c:v>
                </c:pt>
                <c:pt idx="293">
                  <c:v>1.432151</c:v>
                </c:pt>
                <c:pt idx="294">
                  <c:v>1.43293</c:v>
                </c:pt>
                <c:pt idx="295">
                  <c:v>1.4330000000000001</c:v>
                </c:pt>
                <c:pt idx="296">
                  <c:v>1.4517960000000001</c:v>
                </c:pt>
                <c:pt idx="297">
                  <c:v>1.4550000000000001</c:v>
                </c:pt>
                <c:pt idx="298">
                  <c:v>1.45625</c:v>
                </c:pt>
                <c:pt idx="299">
                  <c:v>1.4590000000000001</c:v>
                </c:pt>
                <c:pt idx="300">
                  <c:v>1.448455</c:v>
                </c:pt>
                <c:pt idx="301">
                  <c:v>1.429</c:v>
                </c:pt>
                <c:pt idx="302">
                  <c:v>1.428086</c:v>
                </c:pt>
                <c:pt idx="303">
                  <c:v>1.4148480000000001</c:v>
                </c:pt>
                <c:pt idx="304">
                  <c:v>1.413</c:v>
                </c:pt>
                <c:pt idx="305">
                  <c:v>1.4135789999999999</c:v>
                </c:pt>
                <c:pt idx="306">
                  <c:v>1.4149259999999999</c:v>
                </c:pt>
                <c:pt idx="307">
                  <c:v>1.4167259999999999</c:v>
                </c:pt>
                <c:pt idx="308">
                  <c:v>1.417</c:v>
                </c:pt>
                <c:pt idx="309">
                  <c:v>1.4101840000000001</c:v>
                </c:pt>
                <c:pt idx="310">
                  <c:v>1.4059999999999999</c:v>
                </c:pt>
                <c:pt idx="311">
                  <c:v>1.4051469999999999</c:v>
                </c:pt>
                <c:pt idx="312">
                  <c:v>1.405</c:v>
                </c:pt>
                <c:pt idx="313">
                  <c:v>1.4088099999999999</c:v>
                </c:pt>
                <c:pt idx="314">
                  <c:v>1.4139999999999999</c:v>
                </c:pt>
                <c:pt idx="315">
                  <c:v>1.412372</c:v>
                </c:pt>
                <c:pt idx="316">
                  <c:v>1.395211</c:v>
                </c:pt>
                <c:pt idx="317">
                  <c:v>1.3894139999999999</c:v>
                </c:pt>
                <c:pt idx="318">
                  <c:v>1.386879</c:v>
                </c:pt>
                <c:pt idx="319">
                  <c:v>1.383</c:v>
                </c:pt>
                <c:pt idx="320">
                  <c:v>1.3780289999999999</c:v>
                </c:pt>
                <c:pt idx="321">
                  <c:v>1.3739570000000001</c:v>
                </c:pt>
                <c:pt idx="322">
                  <c:v>1.37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BCB-4CC9-95E5-2CB55C2D2B74}"/>
            </c:ext>
          </c:extLst>
        </c:ser>
        <c:ser>
          <c:idx val="3"/>
          <c:order val="2"/>
          <c:tx>
            <c:strRef>
              <c:f>'Data 242Pu'!$P$2:$R$2</c:f>
              <c:strCache>
                <c:ptCount val="1"/>
                <c:pt idx="0">
                  <c:v>Weigman et al. (1984)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2"/>
          </c:marker>
          <c:errBars>
            <c:errDir val="y"/>
            <c:errBarType val="both"/>
            <c:errValType val="cust"/>
            <c:noEndCap val="0"/>
            <c:plus>
              <c:numRef>
                <c:f>'Data 242Pu'!$R$4:$R$188</c:f>
                <c:numCache>
                  <c:formatCode>General</c:formatCode>
                  <c:ptCount val="185"/>
                  <c:pt idx="0">
                    <c:v>1.421E-3</c:v>
                  </c:pt>
                  <c:pt idx="1">
                    <c:v>1.4189999999999999E-3</c:v>
                  </c:pt>
                  <c:pt idx="2">
                    <c:v>1.3669999999999999E-3</c:v>
                  </c:pt>
                  <c:pt idx="3">
                    <c:v>1.403E-3</c:v>
                  </c:pt>
                  <c:pt idx="4">
                    <c:v>1.348E-3</c:v>
                  </c:pt>
                  <c:pt idx="5">
                    <c:v>1.4859999999999999E-3</c:v>
                  </c:pt>
                  <c:pt idx="6">
                    <c:v>1.516E-3</c:v>
                  </c:pt>
                  <c:pt idx="7">
                    <c:v>1.5460000000000001E-3</c:v>
                  </c:pt>
                  <c:pt idx="8">
                    <c:v>1.4270000000000001E-3</c:v>
                  </c:pt>
                  <c:pt idx="9">
                    <c:v>1.4519999999999999E-3</c:v>
                  </c:pt>
                  <c:pt idx="10">
                    <c:v>1.58E-3</c:v>
                  </c:pt>
                  <c:pt idx="11">
                    <c:v>1.547E-3</c:v>
                  </c:pt>
                  <c:pt idx="12">
                    <c:v>1.5460000000000001E-3</c:v>
                  </c:pt>
                  <c:pt idx="13">
                    <c:v>1.603E-3</c:v>
                  </c:pt>
                  <c:pt idx="14">
                    <c:v>1.642E-3</c:v>
                  </c:pt>
                  <c:pt idx="15">
                    <c:v>1.5349999999999999E-3</c:v>
                  </c:pt>
                  <c:pt idx="16">
                    <c:v>1.542E-3</c:v>
                  </c:pt>
                  <c:pt idx="17">
                    <c:v>1.5449999999999999E-3</c:v>
                  </c:pt>
                  <c:pt idx="18">
                    <c:v>1.5479999999999999E-3</c:v>
                  </c:pt>
                  <c:pt idx="19">
                    <c:v>1.5950000000000001E-3</c:v>
                  </c:pt>
                  <c:pt idx="20">
                    <c:v>1.5839999999999999E-3</c:v>
                  </c:pt>
                  <c:pt idx="21">
                    <c:v>1.555E-3</c:v>
                  </c:pt>
                  <c:pt idx="22">
                    <c:v>1.6019999999999999E-3</c:v>
                  </c:pt>
                  <c:pt idx="23">
                    <c:v>1.7470000000000001E-3</c:v>
                  </c:pt>
                  <c:pt idx="24">
                    <c:v>1.5629999999999999E-3</c:v>
                  </c:pt>
                  <c:pt idx="25">
                    <c:v>1.516E-3</c:v>
                  </c:pt>
                  <c:pt idx="26">
                    <c:v>1.6540000000000001E-3</c:v>
                  </c:pt>
                  <c:pt idx="27">
                    <c:v>1.4940000000000001E-3</c:v>
                  </c:pt>
                  <c:pt idx="28">
                    <c:v>1.5770000000000001E-3</c:v>
                  </c:pt>
                  <c:pt idx="29">
                    <c:v>1.521E-3</c:v>
                  </c:pt>
                  <c:pt idx="30">
                    <c:v>1.6299999999999999E-3</c:v>
                  </c:pt>
                  <c:pt idx="31">
                    <c:v>1.7470000000000001E-3</c:v>
                  </c:pt>
                  <c:pt idx="32">
                    <c:v>1.779E-3</c:v>
                  </c:pt>
                  <c:pt idx="33">
                    <c:v>1.7650000000000001E-3</c:v>
                  </c:pt>
                  <c:pt idx="34">
                    <c:v>1.7589999999999999E-3</c:v>
                  </c:pt>
                  <c:pt idx="35">
                    <c:v>1.5740000000000001E-3</c:v>
                  </c:pt>
                  <c:pt idx="36">
                    <c:v>1.6750000000000001E-3</c:v>
                  </c:pt>
                  <c:pt idx="37">
                    <c:v>1.683E-3</c:v>
                  </c:pt>
                  <c:pt idx="38">
                    <c:v>1.864E-3</c:v>
                  </c:pt>
                  <c:pt idx="39">
                    <c:v>2.0539999999999998E-3</c:v>
                  </c:pt>
                  <c:pt idx="40">
                    <c:v>1.763E-3</c:v>
                  </c:pt>
                  <c:pt idx="41">
                    <c:v>1.89E-3</c:v>
                  </c:pt>
                  <c:pt idx="42">
                    <c:v>1.7719999999999999E-3</c:v>
                  </c:pt>
                  <c:pt idx="43">
                    <c:v>1.851E-3</c:v>
                  </c:pt>
                  <c:pt idx="44">
                    <c:v>1.843E-3</c:v>
                  </c:pt>
                  <c:pt idx="45">
                    <c:v>1.8959999999999999E-3</c:v>
                  </c:pt>
                  <c:pt idx="46">
                    <c:v>1.861E-3</c:v>
                  </c:pt>
                  <c:pt idx="47">
                    <c:v>1.9680000000000001E-3</c:v>
                  </c:pt>
                  <c:pt idx="48">
                    <c:v>1.8959999999999999E-3</c:v>
                  </c:pt>
                  <c:pt idx="49">
                    <c:v>1.805E-3</c:v>
                  </c:pt>
                  <c:pt idx="50">
                    <c:v>2.1180000000000001E-3</c:v>
                  </c:pt>
                  <c:pt idx="51">
                    <c:v>2.0470000000000002E-3</c:v>
                  </c:pt>
                  <c:pt idx="52">
                    <c:v>2.1329999999999999E-3</c:v>
                  </c:pt>
                  <c:pt idx="53">
                    <c:v>2.2920000000000002E-3</c:v>
                  </c:pt>
                  <c:pt idx="54">
                    <c:v>2.3830000000000001E-3</c:v>
                  </c:pt>
                  <c:pt idx="55">
                    <c:v>2.398E-3</c:v>
                  </c:pt>
                  <c:pt idx="56">
                    <c:v>2.1189999999999998E-3</c:v>
                  </c:pt>
                  <c:pt idx="57">
                    <c:v>2.2039999999999998E-3</c:v>
                  </c:pt>
                  <c:pt idx="58">
                    <c:v>2.1949999999999999E-3</c:v>
                  </c:pt>
                  <c:pt idx="59">
                    <c:v>2.284E-3</c:v>
                  </c:pt>
                  <c:pt idx="60">
                    <c:v>2.3159999999999999E-3</c:v>
                  </c:pt>
                  <c:pt idx="61">
                    <c:v>2.3830000000000001E-3</c:v>
                  </c:pt>
                  <c:pt idx="62">
                    <c:v>2.4599999999999999E-3</c:v>
                  </c:pt>
                  <c:pt idx="63">
                    <c:v>2.4550000000000002E-3</c:v>
                  </c:pt>
                  <c:pt idx="64">
                    <c:v>2.6289999999999998E-3</c:v>
                  </c:pt>
                  <c:pt idx="65">
                    <c:v>2.666E-3</c:v>
                  </c:pt>
                  <c:pt idx="66">
                    <c:v>3.0490000000000001E-3</c:v>
                  </c:pt>
                  <c:pt idx="67">
                    <c:v>2.875E-3</c:v>
                  </c:pt>
                  <c:pt idx="68">
                    <c:v>2.7409999999999999E-3</c:v>
                  </c:pt>
                  <c:pt idx="69">
                    <c:v>2.941E-3</c:v>
                  </c:pt>
                  <c:pt idx="70">
                    <c:v>3.0630000000000002E-3</c:v>
                  </c:pt>
                  <c:pt idx="71">
                    <c:v>3.0769999999999999E-3</c:v>
                  </c:pt>
                  <c:pt idx="72">
                    <c:v>3.0899999999999999E-3</c:v>
                  </c:pt>
                  <c:pt idx="73">
                    <c:v>3.1210000000000001E-3</c:v>
                  </c:pt>
                  <c:pt idx="74">
                    <c:v>3.241E-3</c:v>
                  </c:pt>
                  <c:pt idx="75">
                    <c:v>3.3470000000000001E-3</c:v>
                  </c:pt>
                  <c:pt idx="76">
                    <c:v>3.2940000000000001E-3</c:v>
                  </c:pt>
                  <c:pt idx="77">
                    <c:v>3.3779999999999999E-3</c:v>
                  </c:pt>
                  <c:pt idx="78">
                    <c:v>3.5249999999999999E-3</c:v>
                  </c:pt>
                  <c:pt idx="79">
                    <c:v>3.65E-3</c:v>
                  </c:pt>
                  <c:pt idx="80">
                    <c:v>3.7000000000000002E-3</c:v>
                  </c:pt>
                  <c:pt idx="81">
                    <c:v>3.7799999999999999E-3</c:v>
                  </c:pt>
                  <c:pt idx="82">
                    <c:v>4.0049999999999999E-3</c:v>
                  </c:pt>
                  <c:pt idx="83">
                    <c:v>4.0540000000000003E-3</c:v>
                  </c:pt>
                  <c:pt idx="84">
                    <c:v>4.0540000000000003E-3</c:v>
                  </c:pt>
                  <c:pt idx="85">
                    <c:v>4.1520000000000003E-3</c:v>
                  </c:pt>
                  <c:pt idx="86">
                    <c:v>4.0379999999999999E-3</c:v>
                  </c:pt>
                  <c:pt idx="87">
                    <c:v>4.2220000000000001E-3</c:v>
                  </c:pt>
                  <c:pt idx="88">
                    <c:v>4.6290000000000003E-3</c:v>
                  </c:pt>
                  <c:pt idx="89">
                    <c:v>4.4089999999999997E-3</c:v>
                  </c:pt>
                  <c:pt idx="90">
                    <c:v>4.6759999999999996E-3</c:v>
                  </c:pt>
                  <c:pt idx="91">
                    <c:v>4.6309999999999997E-3</c:v>
                  </c:pt>
                  <c:pt idx="92">
                    <c:v>4.7460000000000002E-3</c:v>
                  </c:pt>
                  <c:pt idx="93">
                    <c:v>4.8390000000000004E-3</c:v>
                  </c:pt>
                  <c:pt idx="94">
                    <c:v>4.8549999999999999E-3</c:v>
                  </c:pt>
                  <c:pt idx="95">
                    <c:v>5.1310000000000001E-3</c:v>
                  </c:pt>
                  <c:pt idx="96">
                    <c:v>5.398E-3</c:v>
                  </c:pt>
                  <c:pt idx="97">
                    <c:v>5.208E-3</c:v>
                  </c:pt>
                  <c:pt idx="98">
                    <c:v>5.5490000000000001E-3</c:v>
                  </c:pt>
                  <c:pt idx="99">
                    <c:v>5.6259999999999999E-3</c:v>
                  </c:pt>
                  <c:pt idx="100">
                    <c:v>5.7800000000000004E-3</c:v>
                  </c:pt>
                  <c:pt idx="101">
                    <c:v>6.032E-3</c:v>
                  </c:pt>
                  <c:pt idx="102">
                    <c:v>6.4479999999999997E-3</c:v>
                  </c:pt>
                  <c:pt idx="103">
                    <c:v>6.5579999999999996E-3</c:v>
                  </c:pt>
                  <c:pt idx="104">
                    <c:v>6.816E-3</c:v>
                  </c:pt>
                  <c:pt idx="105">
                    <c:v>6.7660000000000003E-3</c:v>
                  </c:pt>
                  <c:pt idx="106">
                    <c:v>7.1799999999999998E-3</c:v>
                  </c:pt>
                  <c:pt idx="107">
                    <c:v>7.3400000000000002E-3</c:v>
                  </c:pt>
                  <c:pt idx="108">
                    <c:v>7.515E-3</c:v>
                  </c:pt>
                  <c:pt idx="109">
                    <c:v>7.7970000000000001E-3</c:v>
                  </c:pt>
                  <c:pt idx="110">
                    <c:v>7.7359999999999998E-3</c:v>
                  </c:pt>
                  <c:pt idx="111">
                    <c:v>7.8949999999999992E-3</c:v>
                  </c:pt>
                  <c:pt idx="112">
                    <c:v>8.2389999999999998E-3</c:v>
                  </c:pt>
                  <c:pt idx="113">
                    <c:v>8.0540000000000004E-3</c:v>
                  </c:pt>
                  <c:pt idx="114">
                    <c:v>8.2559999999999995E-3</c:v>
                  </c:pt>
                  <c:pt idx="115">
                    <c:v>8.6239999999999997E-3</c:v>
                  </c:pt>
                  <c:pt idx="116">
                    <c:v>8.5660000000000007E-3</c:v>
                  </c:pt>
                  <c:pt idx="117">
                    <c:v>8.6899999999999998E-3</c:v>
                  </c:pt>
                  <c:pt idx="118">
                    <c:v>9.0519999999999993E-3</c:v>
                  </c:pt>
                  <c:pt idx="119">
                    <c:v>9.1549999999999999E-3</c:v>
                  </c:pt>
                  <c:pt idx="120">
                    <c:v>9.5010000000000008E-3</c:v>
                  </c:pt>
                  <c:pt idx="121">
                    <c:v>9.7999999999999997E-3</c:v>
                  </c:pt>
                  <c:pt idx="122">
                    <c:v>9.9799999999999993E-3</c:v>
                  </c:pt>
                  <c:pt idx="123">
                    <c:v>9.972E-3</c:v>
                  </c:pt>
                  <c:pt idx="124">
                    <c:v>9.9380000000000007E-3</c:v>
                  </c:pt>
                  <c:pt idx="125">
                    <c:v>9.8589999999999997E-3</c:v>
                  </c:pt>
                  <c:pt idx="126">
                    <c:v>1.009E-2</c:v>
                  </c:pt>
                  <c:pt idx="127">
                    <c:v>9.9260000000000008E-3</c:v>
                  </c:pt>
                  <c:pt idx="128">
                    <c:v>0.01</c:v>
                  </c:pt>
                  <c:pt idx="129">
                    <c:v>1.025E-2</c:v>
                  </c:pt>
                  <c:pt idx="130">
                    <c:v>1.0200000000000001E-2</c:v>
                  </c:pt>
                  <c:pt idx="131">
                    <c:v>1.0120000000000001E-2</c:v>
                  </c:pt>
                  <c:pt idx="132">
                    <c:v>1.01E-2</c:v>
                  </c:pt>
                  <c:pt idx="133">
                    <c:v>9.8569999999999994E-3</c:v>
                  </c:pt>
                  <c:pt idx="134">
                    <c:v>9.8300000000000002E-3</c:v>
                  </c:pt>
                  <c:pt idx="135">
                    <c:v>9.9030000000000003E-3</c:v>
                  </c:pt>
                  <c:pt idx="136">
                    <c:v>9.7330000000000003E-3</c:v>
                  </c:pt>
                  <c:pt idx="137">
                    <c:v>9.6919999999999992E-3</c:v>
                  </c:pt>
                  <c:pt idx="138">
                    <c:v>9.5490000000000002E-3</c:v>
                  </c:pt>
                  <c:pt idx="139">
                    <c:v>9.6849999999999992E-3</c:v>
                  </c:pt>
                  <c:pt idx="140">
                    <c:v>9.7509999999999993E-3</c:v>
                  </c:pt>
                  <c:pt idx="141">
                    <c:v>9.7300000000000008E-3</c:v>
                  </c:pt>
                  <c:pt idx="142">
                    <c:v>9.6799999999999994E-3</c:v>
                  </c:pt>
                  <c:pt idx="143">
                    <c:v>9.7339999999999996E-3</c:v>
                  </c:pt>
                  <c:pt idx="144">
                    <c:v>9.8799999999999999E-3</c:v>
                  </c:pt>
                  <c:pt idx="145">
                    <c:v>9.7009999999999996E-3</c:v>
                  </c:pt>
                  <c:pt idx="146">
                    <c:v>9.8160000000000001E-3</c:v>
                  </c:pt>
                  <c:pt idx="147">
                    <c:v>9.6959999999999998E-3</c:v>
                  </c:pt>
                  <c:pt idx="148">
                    <c:v>9.8110000000000003E-3</c:v>
                  </c:pt>
                  <c:pt idx="149">
                    <c:v>9.7490000000000007E-3</c:v>
                  </c:pt>
                  <c:pt idx="150">
                    <c:v>9.7020000000000006E-3</c:v>
                  </c:pt>
                  <c:pt idx="151">
                    <c:v>9.7169999999999999E-3</c:v>
                  </c:pt>
                  <c:pt idx="152">
                    <c:v>9.6329999999999992E-3</c:v>
                  </c:pt>
                  <c:pt idx="153">
                    <c:v>9.8279999999999999E-3</c:v>
                  </c:pt>
                  <c:pt idx="154">
                    <c:v>9.7730000000000004E-3</c:v>
                  </c:pt>
                  <c:pt idx="155">
                    <c:v>1.0160000000000001E-2</c:v>
                  </c:pt>
                  <c:pt idx="156">
                    <c:v>1.0449999999999999E-2</c:v>
                  </c:pt>
                  <c:pt idx="157">
                    <c:v>1.039E-2</c:v>
                  </c:pt>
                  <c:pt idx="158">
                    <c:v>1.039E-2</c:v>
                  </c:pt>
                  <c:pt idx="159">
                    <c:v>1.031E-2</c:v>
                  </c:pt>
                  <c:pt idx="160">
                    <c:v>1.0540000000000001E-2</c:v>
                  </c:pt>
                  <c:pt idx="161">
                    <c:v>1.073E-2</c:v>
                  </c:pt>
                  <c:pt idx="162">
                    <c:v>1.076E-2</c:v>
                  </c:pt>
                  <c:pt idx="163">
                    <c:v>1.102E-2</c:v>
                  </c:pt>
                  <c:pt idx="164">
                    <c:v>1.077E-2</c:v>
                  </c:pt>
                  <c:pt idx="165">
                    <c:v>1.0699999999999999E-2</c:v>
                  </c:pt>
                  <c:pt idx="166">
                    <c:v>1.107E-2</c:v>
                  </c:pt>
                  <c:pt idx="167">
                    <c:v>1.1310000000000001E-2</c:v>
                  </c:pt>
                  <c:pt idx="168">
                    <c:v>1.106E-2</c:v>
                  </c:pt>
                  <c:pt idx="169">
                    <c:v>1.1220000000000001E-2</c:v>
                  </c:pt>
                  <c:pt idx="170">
                    <c:v>1.1509999999999999E-2</c:v>
                  </c:pt>
                  <c:pt idx="171">
                    <c:v>1.1900000000000001E-2</c:v>
                  </c:pt>
                  <c:pt idx="172">
                    <c:v>1.2109999999999999E-2</c:v>
                  </c:pt>
                  <c:pt idx="173">
                    <c:v>1.242E-2</c:v>
                  </c:pt>
                  <c:pt idx="174">
                    <c:v>1.239E-2</c:v>
                  </c:pt>
                  <c:pt idx="175">
                    <c:v>1.206E-2</c:v>
                  </c:pt>
                  <c:pt idx="176">
                    <c:v>1.2290000000000001E-2</c:v>
                  </c:pt>
                  <c:pt idx="177">
                    <c:v>1.252E-2</c:v>
                  </c:pt>
                  <c:pt idx="178">
                    <c:v>1.2630000000000001E-2</c:v>
                  </c:pt>
                  <c:pt idx="179">
                    <c:v>1.2959999999999999E-2</c:v>
                  </c:pt>
                  <c:pt idx="180">
                    <c:v>1.4069999999999999E-2</c:v>
                  </c:pt>
                  <c:pt idx="181">
                    <c:v>1.5089999999999999E-2</c:v>
                  </c:pt>
                  <c:pt idx="182">
                    <c:v>1.473E-2</c:v>
                  </c:pt>
                  <c:pt idx="183">
                    <c:v>1.489E-2</c:v>
                  </c:pt>
                  <c:pt idx="184">
                    <c:v>1.4449999999999999E-2</c:v>
                  </c:pt>
                </c:numCache>
              </c:numRef>
            </c:plus>
            <c:minus>
              <c:numRef>
                <c:f>'Data 242Pu'!$R$4:$R$188</c:f>
                <c:numCache>
                  <c:formatCode>General</c:formatCode>
                  <c:ptCount val="185"/>
                  <c:pt idx="0">
                    <c:v>1.421E-3</c:v>
                  </c:pt>
                  <c:pt idx="1">
                    <c:v>1.4189999999999999E-3</c:v>
                  </c:pt>
                  <c:pt idx="2">
                    <c:v>1.3669999999999999E-3</c:v>
                  </c:pt>
                  <c:pt idx="3">
                    <c:v>1.403E-3</c:v>
                  </c:pt>
                  <c:pt idx="4">
                    <c:v>1.348E-3</c:v>
                  </c:pt>
                  <c:pt idx="5">
                    <c:v>1.4859999999999999E-3</c:v>
                  </c:pt>
                  <c:pt idx="6">
                    <c:v>1.516E-3</c:v>
                  </c:pt>
                  <c:pt idx="7">
                    <c:v>1.5460000000000001E-3</c:v>
                  </c:pt>
                  <c:pt idx="8">
                    <c:v>1.4270000000000001E-3</c:v>
                  </c:pt>
                  <c:pt idx="9">
                    <c:v>1.4519999999999999E-3</c:v>
                  </c:pt>
                  <c:pt idx="10">
                    <c:v>1.58E-3</c:v>
                  </c:pt>
                  <c:pt idx="11">
                    <c:v>1.547E-3</c:v>
                  </c:pt>
                  <c:pt idx="12">
                    <c:v>1.5460000000000001E-3</c:v>
                  </c:pt>
                  <c:pt idx="13">
                    <c:v>1.603E-3</c:v>
                  </c:pt>
                  <c:pt idx="14">
                    <c:v>1.642E-3</c:v>
                  </c:pt>
                  <c:pt idx="15">
                    <c:v>1.5349999999999999E-3</c:v>
                  </c:pt>
                  <c:pt idx="16">
                    <c:v>1.542E-3</c:v>
                  </c:pt>
                  <c:pt idx="17">
                    <c:v>1.5449999999999999E-3</c:v>
                  </c:pt>
                  <c:pt idx="18">
                    <c:v>1.5479999999999999E-3</c:v>
                  </c:pt>
                  <c:pt idx="19">
                    <c:v>1.5950000000000001E-3</c:v>
                  </c:pt>
                  <c:pt idx="20">
                    <c:v>1.5839999999999999E-3</c:v>
                  </c:pt>
                  <c:pt idx="21">
                    <c:v>1.555E-3</c:v>
                  </c:pt>
                  <c:pt idx="22">
                    <c:v>1.6019999999999999E-3</c:v>
                  </c:pt>
                  <c:pt idx="23">
                    <c:v>1.7470000000000001E-3</c:v>
                  </c:pt>
                  <c:pt idx="24">
                    <c:v>1.5629999999999999E-3</c:v>
                  </c:pt>
                  <c:pt idx="25">
                    <c:v>1.516E-3</c:v>
                  </c:pt>
                  <c:pt idx="26">
                    <c:v>1.6540000000000001E-3</c:v>
                  </c:pt>
                  <c:pt idx="27">
                    <c:v>1.4940000000000001E-3</c:v>
                  </c:pt>
                  <c:pt idx="28">
                    <c:v>1.5770000000000001E-3</c:v>
                  </c:pt>
                  <c:pt idx="29">
                    <c:v>1.521E-3</c:v>
                  </c:pt>
                  <c:pt idx="30">
                    <c:v>1.6299999999999999E-3</c:v>
                  </c:pt>
                  <c:pt idx="31">
                    <c:v>1.7470000000000001E-3</c:v>
                  </c:pt>
                  <c:pt idx="32">
                    <c:v>1.779E-3</c:v>
                  </c:pt>
                  <c:pt idx="33">
                    <c:v>1.7650000000000001E-3</c:v>
                  </c:pt>
                  <c:pt idx="34">
                    <c:v>1.7589999999999999E-3</c:v>
                  </c:pt>
                  <c:pt idx="35">
                    <c:v>1.5740000000000001E-3</c:v>
                  </c:pt>
                  <c:pt idx="36">
                    <c:v>1.6750000000000001E-3</c:v>
                  </c:pt>
                  <c:pt idx="37">
                    <c:v>1.683E-3</c:v>
                  </c:pt>
                  <c:pt idx="38">
                    <c:v>1.864E-3</c:v>
                  </c:pt>
                  <c:pt idx="39">
                    <c:v>2.0539999999999998E-3</c:v>
                  </c:pt>
                  <c:pt idx="40">
                    <c:v>1.763E-3</c:v>
                  </c:pt>
                  <c:pt idx="41">
                    <c:v>1.89E-3</c:v>
                  </c:pt>
                  <c:pt idx="42">
                    <c:v>1.7719999999999999E-3</c:v>
                  </c:pt>
                  <c:pt idx="43">
                    <c:v>1.851E-3</c:v>
                  </c:pt>
                  <c:pt idx="44">
                    <c:v>1.843E-3</c:v>
                  </c:pt>
                  <c:pt idx="45">
                    <c:v>1.8959999999999999E-3</c:v>
                  </c:pt>
                  <c:pt idx="46">
                    <c:v>1.861E-3</c:v>
                  </c:pt>
                  <c:pt idx="47">
                    <c:v>1.9680000000000001E-3</c:v>
                  </c:pt>
                  <c:pt idx="48">
                    <c:v>1.8959999999999999E-3</c:v>
                  </c:pt>
                  <c:pt idx="49">
                    <c:v>1.805E-3</c:v>
                  </c:pt>
                  <c:pt idx="50">
                    <c:v>2.1180000000000001E-3</c:v>
                  </c:pt>
                  <c:pt idx="51">
                    <c:v>2.0470000000000002E-3</c:v>
                  </c:pt>
                  <c:pt idx="52">
                    <c:v>2.1329999999999999E-3</c:v>
                  </c:pt>
                  <c:pt idx="53">
                    <c:v>2.2920000000000002E-3</c:v>
                  </c:pt>
                  <c:pt idx="54">
                    <c:v>2.3830000000000001E-3</c:v>
                  </c:pt>
                  <c:pt idx="55">
                    <c:v>2.398E-3</c:v>
                  </c:pt>
                  <c:pt idx="56">
                    <c:v>2.1189999999999998E-3</c:v>
                  </c:pt>
                  <c:pt idx="57">
                    <c:v>2.2039999999999998E-3</c:v>
                  </c:pt>
                  <c:pt idx="58">
                    <c:v>2.1949999999999999E-3</c:v>
                  </c:pt>
                  <c:pt idx="59">
                    <c:v>2.284E-3</c:v>
                  </c:pt>
                  <c:pt idx="60">
                    <c:v>2.3159999999999999E-3</c:v>
                  </c:pt>
                  <c:pt idx="61">
                    <c:v>2.3830000000000001E-3</c:v>
                  </c:pt>
                  <c:pt idx="62">
                    <c:v>2.4599999999999999E-3</c:v>
                  </c:pt>
                  <c:pt idx="63">
                    <c:v>2.4550000000000002E-3</c:v>
                  </c:pt>
                  <c:pt idx="64">
                    <c:v>2.6289999999999998E-3</c:v>
                  </c:pt>
                  <c:pt idx="65">
                    <c:v>2.666E-3</c:v>
                  </c:pt>
                  <c:pt idx="66">
                    <c:v>3.0490000000000001E-3</c:v>
                  </c:pt>
                  <c:pt idx="67">
                    <c:v>2.875E-3</c:v>
                  </c:pt>
                  <c:pt idx="68">
                    <c:v>2.7409999999999999E-3</c:v>
                  </c:pt>
                  <c:pt idx="69">
                    <c:v>2.941E-3</c:v>
                  </c:pt>
                  <c:pt idx="70">
                    <c:v>3.0630000000000002E-3</c:v>
                  </c:pt>
                  <c:pt idx="71">
                    <c:v>3.0769999999999999E-3</c:v>
                  </c:pt>
                  <c:pt idx="72">
                    <c:v>3.0899999999999999E-3</c:v>
                  </c:pt>
                  <c:pt idx="73">
                    <c:v>3.1210000000000001E-3</c:v>
                  </c:pt>
                  <c:pt idx="74">
                    <c:v>3.241E-3</c:v>
                  </c:pt>
                  <c:pt idx="75">
                    <c:v>3.3470000000000001E-3</c:v>
                  </c:pt>
                  <c:pt idx="76">
                    <c:v>3.2940000000000001E-3</c:v>
                  </c:pt>
                  <c:pt idx="77">
                    <c:v>3.3779999999999999E-3</c:v>
                  </c:pt>
                  <c:pt idx="78">
                    <c:v>3.5249999999999999E-3</c:v>
                  </c:pt>
                  <c:pt idx="79">
                    <c:v>3.65E-3</c:v>
                  </c:pt>
                  <c:pt idx="80">
                    <c:v>3.7000000000000002E-3</c:v>
                  </c:pt>
                  <c:pt idx="81">
                    <c:v>3.7799999999999999E-3</c:v>
                  </c:pt>
                  <c:pt idx="82">
                    <c:v>4.0049999999999999E-3</c:v>
                  </c:pt>
                  <c:pt idx="83">
                    <c:v>4.0540000000000003E-3</c:v>
                  </c:pt>
                  <c:pt idx="84">
                    <c:v>4.0540000000000003E-3</c:v>
                  </c:pt>
                  <c:pt idx="85">
                    <c:v>4.1520000000000003E-3</c:v>
                  </c:pt>
                  <c:pt idx="86">
                    <c:v>4.0379999999999999E-3</c:v>
                  </c:pt>
                  <c:pt idx="87">
                    <c:v>4.2220000000000001E-3</c:v>
                  </c:pt>
                  <c:pt idx="88">
                    <c:v>4.6290000000000003E-3</c:v>
                  </c:pt>
                  <c:pt idx="89">
                    <c:v>4.4089999999999997E-3</c:v>
                  </c:pt>
                  <c:pt idx="90">
                    <c:v>4.6759999999999996E-3</c:v>
                  </c:pt>
                  <c:pt idx="91">
                    <c:v>4.6309999999999997E-3</c:v>
                  </c:pt>
                  <c:pt idx="92">
                    <c:v>4.7460000000000002E-3</c:v>
                  </c:pt>
                  <c:pt idx="93">
                    <c:v>4.8390000000000004E-3</c:v>
                  </c:pt>
                  <c:pt idx="94">
                    <c:v>4.8549999999999999E-3</c:v>
                  </c:pt>
                  <c:pt idx="95">
                    <c:v>5.1310000000000001E-3</c:v>
                  </c:pt>
                  <c:pt idx="96">
                    <c:v>5.398E-3</c:v>
                  </c:pt>
                  <c:pt idx="97">
                    <c:v>5.208E-3</c:v>
                  </c:pt>
                  <c:pt idx="98">
                    <c:v>5.5490000000000001E-3</c:v>
                  </c:pt>
                  <c:pt idx="99">
                    <c:v>5.6259999999999999E-3</c:v>
                  </c:pt>
                  <c:pt idx="100">
                    <c:v>5.7800000000000004E-3</c:v>
                  </c:pt>
                  <c:pt idx="101">
                    <c:v>6.032E-3</c:v>
                  </c:pt>
                  <c:pt idx="102">
                    <c:v>6.4479999999999997E-3</c:v>
                  </c:pt>
                  <c:pt idx="103">
                    <c:v>6.5579999999999996E-3</c:v>
                  </c:pt>
                  <c:pt idx="104">
                    <c:v>6.816E-3</c:v>
                  </c:pt>
                  <c:pt idx="105">
                    <c:v>6.7660000000000003E-3</c:v>
                  </c:pt>
                  <c:pt idx="106">
                    <c:v>7.1799999999999998E-3</c:v>
                  </c:pt>
                  <c:pt idx="107">
                    <c:v>7.3400000000000002E-3</c:v>
                  </c:pt>
                  <c:pt idx="108">
                    <c:v>7.515E-3</c:v>
                  </c:pt>
                  <c:pt idx="109">
                    <c:v>7.7970000000000001E-3</c:v>
                  </c:pt>
                  <c:pt idx="110">
                    <c:v>7.7359999999999998E-3</c:v>
                  </c:pt>
                  <c:pt idx="111">
                    <c:v>7.8949999999999992E-3</c:v>
                  </c:pt>
                  <c:pt idx="112">
                    <c:v>8.2389999999999998E-3</c:v>
                  </c:pt>
                  <c:pt idx="113">
                    <c:v>8.0540000000000004E-3</c:v>
                  </c:pt>
                  <c:pt idx="114">
                    <c:v>8.2559999999999995E-3</c:v>
                  </c:pt>
                  <c:pt idx="115">
                    <c:v>8.6239999999999997E-3</c:v>
                  </c:pt>
                  <c:pt idx="116">
                    <c:v>8.5660000000000007E-3</c:v>
                  </c:pt>
                  <c:pt idx="117">
                    <c:v>8.6899999999999998E-3</c:v>
                  </c:pt>
                  <c:pt idx="118">
                    <c:v>9.0519999999999993E-3</c:v>
                  </c:pt>
                  <c:pt idx="119">
                    <c:v>9.1549999999999999E-3</c:v>
                  </c:pt>
                  <c:pt idx="120">
                    <c:v>9.5010000000000008E-3</c:v>
                  </c:pt>
                  <c:pt idx="121">
                    <c:v>9.7999999999999997E-3</c:v>
                  </c:pt>
                  <c:pt idx="122">
                    <c:v>9.9799999999999993E-3</c:v>
                  </c:pt>
                  <c:pt idx="123">
                    <c:v>9.972E-3</c:v>
                  </c:pt>
                  <c:pt idx="124">
                    <c:v>9.9380000000000007E-3</c:v>
                  </c:pt>
                  <c:pt idx="125">
                    <c:v>9.8589999999999997E-3</c:v>
                  </c:pt>
                  <c:pt idx="126">
                    <c:v>1.009E-2</c:v>
                  </c:pt>
                  <c:pt idx="127">
                    <c:v>9.9260000000000008E-3</c:v>
                  </c:pt>
                  <c:pt idx="128">
                    <c:v>0.01</c:v>
                  </c:pt>
                  <c:pt idx="129">
                    <c:v>1.025E-2</c:v>
                  </c:pt>
                  <c:pt idx="130">
                    <c:v>1.0200000000000001E-2</c:v>
                  </c:pt>
                  <c:pt idx="131">
                    <c:v>1.0120000000000001E-2</c:v>
                  </c:pt>
                  <c:pt idx="132">
                    <c:v>1.01E-2</c:v>
                  </c:pt>
                  <c:pt idx="133">
                    <c:v>9.8569999999999994E-3</c:v>
                  </c:pt>
                  <c:pt idx="134">
                    <c:v>9.8300000000000002E-3</c:v>
                  </c:pt>
                  <c:pt idx="135">
                    <c:v>9.9030000000000003E-3</c:v>
                  </c:pt>
                  <c:pt idx="136">
                    <c:v>9.7330000000000003E-3</c:v>
                  </c:pt>
                  <c:pt idx="137">
                    <c:v>9.6919999999999992E-3</c:v>
                  </c:pt>
                  <c:pt idx="138">
                    <c:v>9.5490000000000002E-3</c:v>
                  </c:pt>
                  <c:pt idx="139">
                    <c:v>9.6849999999999992E-3</c:v>
                  </c:pt>
                  <c:pt idx="140">
                    <c:v>9.7509999999999993E-3</c:v>
                  </c:pt>
                  <c:pt idx="141">
                    <c:v>9.7300000000000008E-3</c:v>
                  </c:pt>
                  <c:pt idx="142">
                    <c:v>9.6799999999999994E-3</c:v>
                  </c:pt>
                  <c:pt idx="143">
                    <c:v>9.7339999999999996E-3</c:v>
                  </c:pt>
                  <c:pt idx="144">
                    <c:v>9.8799999999999999E-3</c:v>
                  </c:pt>
                  <c:pt idx="145">
                    <c:v>9.7009999999999996E-3</c:v>
                  </c:pt>
                  <c:pt idx="146">
                    <c:v>9.8160000000000001E-3</c:v>
                  </c:pt>
                  <c:pt idx="147">
                    <c:v>9.6959999999999998E-3</c:v>
                  </c:pt>
                  <c:pt idx="148">
                    <c:v>9.8110000000000003E-3</c:v>
                  </c:pt>
                  <c:pt idx="149">
                    <c:v>9.7490000000000007E-3</c:v>
                  </c:pt>
                  <c:pt idx="150">
                    <c:v>9.7020000000000006E-3</c:v>
                  </c:pt>
                  <c:pt idx="151">
                    <c:v>9.7169999999999999E-3</c:v>
                  </c:pt>
                  <c:pt idx="152">
                    <c:v>9.6329999999999992E-3</c:v>
                  </c:pt>
                  <c:pt idx="153">
                    <c:v>9.8279999999999999E-3</c:v>
                  </c:pt>
                  <c:pt idx="154">
                    <c:v>9.7730000000000004E-3</c:v>
                  </c:pt>
                  <c:pt idx="155">
                    <c:v>1.0160000000000001E-2</c:v>
                  </c:pt>
                  <c:pt idx="156">
                    <c:v>1.0449999999999999E-2</c:v>
                  </c:pt>
                  <c:pt idx="157">
                    <c:v>1.039E-2</c:v>
                  </c:pt>
                  <c:pt idx="158">
                    <c:v>1.039E-2</c:v>
                  </c:pt>
                  <c:pt idx="159">
                    <c:v>1.031E-2</c:v>
                  </c:pt>
                  <c:pt idx="160">
                    <c:v>1.0540000000000001E-2</c:v>
                  </c:pt>
                  <c:pt idx="161">
                    <c:v>1.073E-2</c:v>
                  </c:pt>
                  <c:pt idx="162">
                    <c:v>1.076E-2</c:v>
                  </c:pt>
                  <c:pt idx="163">
                    <c:v>1.102E-2</c:v>
                  </c:pt>
                  <c:pt idx="164">
                    <c:v>1.077E-2</c:v>
                  </c:pt>
                  <c:pt idx="165">
                    <c:v>1.0699999999999999E-2</c:v>
                  </c:pt>
                  <c:pt idx="166">
                    <c:v>1.107E-2</c:v>
                  </c:pt>
                  <c:pt idx="167">
                    <c:v>1.1310000000000001E-2</c:v>
                  </c:pt>
                  <c:pt idx="168">
                    <c:v>1.106E-2</c:v>
                  </c:pt>
                  <c:pt idx="169">
                    <c:v>1.1220000000000001E-2</c:v>
                  </c:pt>
                  <c:pt idx="170">
                    <c:v>1.1509999999999999E-2</c:v>
                  </c:pt>
                  <c:pt idx="171">
                    <c:v>1.1900000000000001E-2</c:v>
                  </c:pt>
                  <c:pt idx="172">
                    <c:v>1.2109999999999999E-2</c:v>
                  </c:pt>
                  <c:pt idx="173">
                    <c:v>1.242E-2</c:v>
                  </c:pt>
                  <c:pt idx="174">
                    <c:v>1.239E-2</c:v>
                  </c:pt>
                  <c:pt idx="175">
                    <c:v>1.206E-2</c:v>
                  </c:pt>
                  <c:pt idx="176">
                    <c:v>1.2290000000000001E-2</c:v>
                  </c:pt>
                  <c:pt idx="177">
                    <c:v>1.252E-2</c:v>
                  </c:pt>
                  <c:pt idx="178">
                    <c:v>1.2630000000000001E-2</c:v>
                  </c:pt>
                  <c:pt idx="179">
                    <c:v>1.2959999999999999E-2</c:v>
                  </c:pt>
                  <c:pt idx="180">
                    <c:v>1.4069999999999999E-2</c:v>
                  </c:pt>
                  <c:pt idx="181">
                    <c:v>1.5089999999999999E-2</c:v>
                  </c:pt>
                  <c:pt idx="182">
                    <c:v>1.473E-2</c:v>
                  </c:pt>
                  <c:pt idx="183">
                    <c:v>1.489E-2</c:v>
                  </c:pt>
                  <c:pt idx="184">
                    <c:v>1.4449999999999999E-2</c:v>
                  </c:pt>
                </c:numCache>
              </c:numRef>
            </c:minus>
            <c:spPr>
              <a:ln>
                <a:solidFill>
                  <a:srgbClr val="00B050"/>
                </a:solidFill>
              </a:ln>
            </c:spPr>
          </c:errBars>
          <c:xVal>
            <c:numRef>
              <c:f>'Data 242Pu'!$P$4:$P$188</c:f>
              <c:numCache>
                <c:formatCode>0.00E+00</c:formatCode>
                <c:ptCount val="185"/>
                <c:pt idx="0">
                  <c:v>0.30130000000000001</c:v>
                </c:pt>
                <c:pt idx="1">
                  <c:v>0.30359999999999998</c:v>
                </c:pt>
                <c:pt idx="2">
                  <c:v>0.30590000000000001</c:v>
                </c:pt>
                <c:pt idx="3">
                  <c:v>0.30819999999999997</c:v>
                </c:pt>
                <c:pt idx="4">
                  <c:v>0.3105</c:v>
                </c:pt>
                <c:pt idx="5">
                  <c:v>0.31290000000000001</c:v>
                </c:pt>
                <c:pt idx="6">
                  <c:v>0.31530000000000002</c:v>
                </c:pt>
                <c:pt idx="7">
                  <c:v>0.31769999999999998</c:v>
                </c:pt>
                <c:pt idx="8">
                  <c:v>0.3201</c:v>
                </c:pt>
                <c:pt idx="9">
                  <c:v>0.3226</c:v>
                </c:pt>
                <c:pt idx="10">
                  <c:v>0.3251</c:v>
                </c:pt>
                <c:pt idx="11">
                  <c:v>0.3276</c:v>
                </c:pt>
                <c:pt idx="12">
                  <c:v>0.33019999999999999</c:v>
                </c:pt>
                <c:pt idx="13">
                  <c:v>0.33279999999999998</c:v>
                </c:pt>
                <c:pt idx="14">
                  <c:v>0.33539999999999998</c:v>
                </c:pt>
                <c:pt idx="15">
                  <c:v>0.33810000000000001</c:v>
                </c:pt>
                <c:pt idx="16">
                  <c:v>0.3407</c:v>
                </c:pt>
                <c:pt idx="17">
                  <c:v>0.34350000000000003</c:v>
                </c:pt>
                <c:pt idx="18">
                  <c:v>0.34620000000000001</c:v>
                </c:pt>
                <c:pt idx="19">
                  <c:v>0.34899999999999998</c:v>
                </c:pt>
                <c:pt idx="20">
                  <c:v>0.3518</c:v>
                </c:pt>
                <c:pt idx="21">
                  <c:v>0.35460000000000003</c:v>
                </c:pt>
                <c:pt idx="22">
                  <c:v>0.35749999999999998</c:v>
                </c:pt>
                <c:pt idx="23">
                  <c:v>0.3604</c:v>
                </c:pt>
                <c:pt idx="24">
                  <c:v>0.3634</c:v>
                </c:pt>
                <c:pt idx="25">
                  <c:v>0.3664</c:v>
                </c:pt>
                <c:pt idx="26">
                  <c:v>0.36940000000000001</c:v>
                </c:pt>
                <c:pt idx="27">
                  <c:v>0.3725</c:v>
                </c:pt>
                <c:pt idx="28">
                  <c:v>0.37559999999999999</c:v>
                </c:pt>
                <c:pt idx="29">
                  <c:v>0.37869999999999998</c:v>
                </c:pt>
                <c:pt idx="30">
                  <c:v>0.38190000000000002</c:v>
                </c:pt>
                <c:pt idx="31">
                  <c:v>0.3851</c:v>
                </c:pt>
                <c:pt idx="32">
                  <c:v>0.38840000000000002</c:v>
                </c:pt>
                <c:pt idx="33">
                  <c:v>0.39169999999999999</c:v>
                </c:pt>
                <c:pt idx="34">
                  <c:v>0.39510000000000001</c:v>
                </c:pt>
                <c:pt idx="35">
                  <c:v>0.39850000000000002</c:v>
                </c:pt>
                <c:pt idx="36">
                  <c:v>0.40189999999999998</c:v>
                </c:pt>
                <c:pt idx="37">
                  <c:v>0.40539999999999998</c:v>
                </c:pt>
                <c:pt idx="38">
                  <c:v>0.40889999999999999</c:v>
                </c:pt>
                <c:pt idx="39">
                  <c:v>0.41249999999999998</c:v>
                </c:pt>
                <c:pt idx="40">
                  <c:v>0.41610000000000003</c:v>
                </c:pt>
                <c:pt idx="41">
                  <c:v>0.41970000000000002</c:v>
                </c:pt>
                <c:pt idx="42">
                  <c:v>0.42349999999999999</c:v>
                </c:pt>
                <c:pt idx="43">
                  <c:v>0.42720000000000002</c:v>
                </c:pt>
                <c:pt idx="44">
                  <c:v>0.43099999999999999</c:v>
                </c:pt>
                <c:pt idx="45">
                  <c:v>0.43490000000000001</c:v>
                </c:pt>
                <c:pt idx="46">
                  <c:v>0.43880000000000002</c:v>
                </c:pt>
                <c:pt idx="47">
                  <c:v>0.44280000000000003</c:v>
                </c:pt>
                <c:pt idx="48">
                  <c:v>0.44679999999999997</c:v>
                </c:pt>
                <c:pt idx="49">
                  <c:v>0.45090000000000002</c:v>
                </c:pt>
                <c:pt idx="50">
                  <c:v>0.45500000000000002</c:v>
                </c:pt>
                <c:pt idx="51">
                  <c:v>0.4592</c:v>
                </c:pt>
                <c:pt idx="52">
                  <c:v>0.46350000000000002</c:v>
                </c:pt>
                <c:pt idx="53">
                  <c:v>0.46779999999999999</c:v>
                </c:pt>
                <c:pt idx="54">
                  <c:v>0.47220000000000001</c:v>
                </c:pt>
                <c:pt idx="55">
                  <c:v>0.47660000000000002</c:v>
                </c:pt>
                <c:pt idx="56">
                  <c:v>0.48110000000000003</c:v>
                </c:pt>
                <c:pt idx="57">
                  <c:v>0.48570000000000002</c:v>
                </c:pt>
                <c:pt idx="58">
                  <c:v>0.49030000000000001</c:v>
                </c:pt>
                <c:pt idx="59">
                  <c:v>0.495</c:v>
                </c:pt>
                <c:pt idx="60">
                  <c:v>0.49980000000000002</c:v>
                </c:pt>
                <c:pt idx="61">
                  <c:v>0.50460000000000005</c:v>
                </c:pt>
                <c:pt idx="62">
                  <c:v>0.50949999999999995</c:v>
                </c:pt>
                <c:pt idx="63">
                  <c:v>0.51449999999999996</c:v>
                </c:pt>
                <c:pt idx="64">
                  <c:v>0.51949999999999996</c:v>
                </c:pt>
                <c:pt idx="65">
                  <c:v>0.52459999999999996</c:v>
                </c:pt>
                <c:pt idx="66">
                  <c:v>0.52980000000000005</c:v>
                </c:pt>
                <c:pt idx="67">
                  <c:v>0.53510000000000002</c:v>
                </c:pt>
                <c:pt idx="68">
                  <c:v>0.54039999999999999</c:v>
                </c:pt>
                <c:pt idx="69">
                  <c:v>0.54590000000000005</c:v>
                </c:pt>
                <c:pt idx="70">
                  <c:v>0.5514</c:v>
                </c:pt>
                <c:pt idx="71">
                  <c:v>0.55700000000000005</c:v>
                </c:pt>
                <c:pt idx="72">
                  <c:v>0.56269999999999998</c:v>
                </c:pt>
                <c:pt idx="73">
                  <c:v>0.56840000000000002</c:v>
                </c:pt>
                <c:pt idx="74">
                  <c:v>0.57430000000000003</c:v>
                </c:pt>
                <c:pt idx="75">
                  <c:v>0.58030000000000004</c:v>
                </c:pt>
                <c:pt idx="76">
                  <c:v>0.58630000000000004</c:v>
                </c:pt>
                <c:pt idx="77">
                  <c:v>0.59240000000000004</c:v>
                </c:pt>
                <c:pt idx="78">
                  <c:v>0.59870000000000001</c:v>
                </c:pt>
                <c:pt idx="79">
                  <c:v>0.60499999999999998</c:v>
                </c:pt>
                <c:pt idx="80">
                  <c:v>0.61150000000000004</c:v>
                </c:pt>
                <c:pt idx="81">
                  <c:v>0.61799999999999999</c:v>
                </c:pt>
                <c:pt idx="82">
                  <c:v>0.62460000000000004</c:v>
                </c:pt>
                <c:pt idx="83">
                  <c:v>0.63139999999999996</c:v>
                </c:pt>
                <c:pt idx="84">
                  <c:v>0.63829999999999998</c:v>
                </c:pt>
                <c:pt idx="85">
                  <c:v>0.6452</c:v>
                </c:pt>
                <c:pt idx="86">
                  <c:v>0.65229999999999999</c:v>
                </c:pt>
                <c:pt idx="87">
                  <c:v>0.65949999999999998</c:v>
                </c:pt>
                <c:pt idx="88">
                  <c:v>0.66690000000000005</c:v>
                </c:pt>
                <c:pt idx="89">
                  <c:v>0.67430000000000001</c:v>
                </c:pt>
                <c:pt idx="90">
                  <c:v>0.68189999999999995</c:v>
                </c:pt>
                <c:pt idx="91">
                  <c:v>0.68959999999999999</c:v>
                </c:pt>
                <c:pt idx="92">
                  <c:v>0.69750000000000001</c:v>
                </c:pt>
                <c:pt idx="93">
                  <c:v>0.70540000000000003</c:v>
                </c:pt>
                <c:pt idx="94">
                  <c:v>0.71350000000000002</c:v>
                </c:pt>
                <c:pt idx="95">
                  <c:v>0.7218</c:v>
                </c:pt>
                <c:pt idx="96">
                  <c:v>0.73019999999999996</c:v>
                </c:pt>
                <c:pt idx="97">
                  <c:v>0.73870000000000002</c:v>
                </c:pt>
                <c:pt idx="98">
                  <c:v>0.74739999999999995</c:v>
                </c:pt>
                <c:pt idx="99">
                  <c:v>0.75629999999999997</c:v>
                </c:pt>
                <c:pt idx="100">
                  <c:v>0.76529999999999998</c:v>
                </c:pt>
                <c:pt idx="101">
                  <c:v>0.77449999999999997</c:v>
                </c:pt>
                <c:pt idx="102">
                  <c:v>0.78380000000000005</c:v>
                </c:pt>
                <c:pt idx="103">
                  <c:v>0.79330000000000001</c:v>
                </c:pt>
                <c:pt idx="104">
                  <c:v>0.80300000000000005</c:v>
                </c:pt>
                <c:pt idx="105">
                  <c:v>0.81279999999999997</c:v>
                </c:pt>
                <c:pt idx="106">
                  <c:v>0.82289999999999996</c:v>
                </c:pt>
                <c:pt idx="107">
                  <c:v>0.83309999999999995</c:v>
                </c:pt>
                <c:pt idx="108">
                  <c:v>0.84350000000000003</c:v>
                </c:pt>
                <c:pt idx="109">
                  <c:v>0.85409999999999997</c:v>
                </c:pt>
                <c:pt idx="110">
                  <c:v>0.86499999999999999</c:v>
                </c:pt>
                <c:pt idx="111">
                  <c:v>0.876</c:v>
                </c:pt>
                <c:pt idx="112">
                  <c:v>0.88719999999999999</c:v>
                </c:pt>
                <c:pt idx="113">
                  <c:v>0.89870000000000005</c:v>
                </c:pt>
                <c:pt idx="114">
                  <c:v>0.91039999999999999</c:v>
                </c:pt>
                <c:pt idx="115">
                  <c:v>0.92230000000000001</c:v>
                </c:pt>
                <c:pt idx="116">
                  <c:v>0.93440000000000001</c:v>
                </c:pt>
                <c:pt idx="117">
                  <c:v>0.94679999999999997</c:v>
                </c:pt>
                <c:pt idx="118">
                  <c:v>0.95940000000000003</c:v>
                </c:pt>
                <c:pt idx="119">
                  <c:v>0.97230000000000005</c:v>
                </c:pt>
                <c:pt idx="120">
                  <c:v>0.98550000000000004</c:v>
                </c:pt>
                <c:pt idx="121">
                  <c:v>0.99890000000000001</c:v>
                </c:pt>
                <c:pt idx="122">
                  <c:v>1.0129999999999999</c:v>
                </c:pt>
                <c:pt idx="123">
                  <c:v>1.0269999999999999</c:v>
                </c:pt>
                <c:pt idx="124">
                  <c:v>1.0409999999999999</c:v>
                </c:pt>
                <c:pt idx="125">
                  <c:v>1.0549999999999999</c:v>
                </c:pt>
                <c:pt idx="126">
                  <c:v>1.07</c:v>
                </c:pt>
                <c:pt idx="127">
                  <c:v>1.085</c:v>
                </c:pt>
                <c:pt idx="128">
                  <c:v>1.101</c:v>
                </c:pt>
                <c:pt idx="129">
                  <c:v>1.117</c:v>
                </c:pt>
                <c:pt idx="130">
                  <c:v>1.133</c:v>
                </c:pt>
                <c:pt idx="131">
                  <c:v>1.1499999999999999</c:v>
                </c:pt>
                <c:pt idx="132">
                  <c:v>1.167</c:v>
                </c:pt>
                <c:pt idx="133">
                  <c:v>1.1839999999999999</c:v>
                </c:pt>
                <c:pt idx="134">
                  <c:v>1.202</c:v>
                </c:pt>
                <c:pt idx="135">
                  <c:v>1.22</c:v>
                </c:pt>
                <c:pt idx="136">
                  <c:v>1.238</c:v>
                </c:pt>
                <c:pt idx="137">
                  <c:v>1.2569999999999999</c:v>
                </c:pt>
                <c:pt idx="138">
                  <c:v>1.276</c:v>
                </c:pt>
                <c:pt idx="139">
                  <c:v>1.296</c:v>
                </c:pt>
                <c:pt idx="140">
                  <c:v>1.3160000000000001</c:v>
                </c:pt>
                <c:pt idx="141">
                  <c:v>1.337</c:v>
                </c:pt>
                <c:pt idx="142">
                  <c:v>1.3580000000000001</c:v>
                </c:pt>
                <c:pt idx="143">
                  <c:v>1.38</c:v>
                </c:pt>
                <c:pt idx="144">
                  <c:v>1.403</c:v>
                </c:pt>
                <c:pt idx="145">
                  <c:v>1.425</c:v>
                </c:pt>
                <c:pt idx="146">
                  <c:v>1.4490000000000001</c:v>
                </c:pt>
                <c:pt idx="147">
                  <c:v>1.4730000000000001</c:v>
                </c:pt>
                <c:pt idx="148">
                  <c:v>1.4970000000000001</c:v>
                </c:pt>
                <c:pt idx="149">
                  <c:v>1.5229999999999999</c:v>
                </c:pt>
                <c:pt idx="150">
                  <c:v>1.548</c:v>
                </c:pt>
                <c:pt idx="151">
                  <c:v>1.575</c:v>
                </c:pt>
                <c:pt idx="152">
                  <c:v>1.6020000000000001</c:v>
                </c:pt>
                <c:pt idx="153">
                  <c:v>1.63</c:v>
                </c:pt>
                <c:pt idx="154">
                  <c:v>1.659</c:v>
                </c:pt>
                <c:pt idx="155">
                  <c:v>1.6879999999999999</c:v>
                </c:pt>
                <c:pt idx="156">
                  <c:v>1.718</c:v>
                </c:pt>
                <c:pt idx="157">
                  <c:v>1.7490000000000001</c:v>
                </c:pt>
                <c:pt idx="158">
                  <c:v>1.7809999999999999</c:v>
                </c:pt>
                <c:pt idx="159">
                  <c:v>1.8140000000000001</c:v>
                </c:pt>
                <c:pt idx="160">
                  <c:v>1.847</c:v>
                </c:pt>
                <c:pt idx="161">
                  <c:v>1.8819999999999999</c:v>
                </c:pt>
                <c:pt idx="162">
                  <c:v>1.9179999999999999</c:v>
                </c:pt>
                <c:pt idx="163">
                  <c:v>1.954</c:v>
                </c:pt>
                <c:pt idx="164">
                  <c:v>1.992</c:v>
                </c:pt>
                <c:pt idx="165">
                  <c:v>2.0310000000000001</c:v>
                </c:pt>
                <c:pt idx="166">
                  <c:v>2.0710000000000002</c:v>
                </c:pt>
                <c:pt idx="167">
                  <c:v>2.1120000000000001</c:v>
                </c:pt>
                <c:pt idx="168">
                  <c:v>2.1539999999999999</c:v>
                </c:pt>
                <c:pt idx="169">
                  <c:v>2.198</c:v>
                </c:pt>
                <c:pt idx="170">
                  <c:v>2.2429999999999999</c:v>
                </c:pt>
                <c:pt idx="171">
                  <c:v>2.2890000000000001</c:v>
                </c:pt>
                <c:pt idx="172">
                  <c:v>2.3370000000000002</c:v>
                </c:pt>
                <c:pt idx="173">
                  <c:v>2.3860000000000001</c:v>
                </c:pt>
                <c:pt idx="174">
                  <c:v>2.4369999999999998</c:v>
                </c:pt>
                <c:pt idx="175">
                  <c:v>2.4889999999999999</c:v>
                </c:pt>
                <c:pt idx="176">
                  <c:v>2.544</c:v>
                </c:pt>
                <c:pt idx="177">
                  <c:v>2.6</c:v>
                </c:pt>
                <c:pt idx="178">
                  <c:v>2.6579999999999999</c:v>
                </c:pt>
                <c:pt idx="179">
                  <c:v>2.718</c:v>
                </c:pt>
                <c:pt idx="180">
                  <c:v>2.78</c:v>
                </c:pt>
                <c:pt idx="181">
                  <c:v>2.8439999999999999</c:v>
                </c:pt>
                <c:pt idx="182">
                  <c:v>2.91</c:v>
                </c:pt>
                <c:pt idx="183">
                  <c:v>2.9790000000000001</c:v>
                </c:pt>
                <c:pt idx="184">
                  <c:v>3.05</c:v>
                </c:pt>
              </c:numCache>
            </c:numRef>
          </c:xVal>
          <c:yVal>
            <c:numRef>
              <c:f>'Data 242Pu'!$Q$4:$Q$188</c:f>
              <c:numCache>
                <c:formatCode>0.00E+00</c:formatCode>
                <c:ptCount val="185"/>
                <c:pt idx="0">
                  <c:v>6.9949999999999998E-2</c:v>
                </c:pt>
                <c:pt idx="1">
                  <c:v>6.7489999999999994E-2</c:v>
                </c:pt>
                <c:pt idx="2">
                  <c:v>6.6479999999999997E-2</c:v>
                </c:pt>
                <c:pt idx="3">
                  <c:v>6.7330000000000001E-2</c:v>
                </c:pt>
                <c:pt idx="4">
                  <c:v>6.9919999999999996E-2</c:v>
                </c:pt>
                <c:pt idx="5">
                  <c:v>7.7060000000000003E-2</c:v>
                </c:pt>
                <c:pt idx="6">
                  <c:v>8.3320000000000005E-2</c:v>
                </c:pt>
                <c:pt idx="7">
                  <c:v>8.0820000000000003E-2</c:v>
                </c:pt>
                <c:pt idx="8">
                  <c:v>7.3719999999999994E-2</c:v>
                </c:pt>
                <c:pt idx="9">
                  <c:v>7.7210000000000001E-2</c:v>
                </c:pt>
                <c:pt idx="10">
                  <c:v>8.8300000000000003E-2</c:v>
                </c:pt>
                <c:pt idx="11">
                  <c:v>9.221E-2</c:v>
                </c:pt>
                <c:pt idx="12">
                  <c:v>9.3280000000000002E-2</c:v>
                </c:pt>
                <c:pt idx="13">
                  <c:v>9.8519999999999996E-2</c:v>
                </c:pt>
                <c:pt idx="14">
                  <c:v>0.1008</c:v>
                </c:pt>
                <c:pt idx="15">
                  <c:v>9.7299999999999998E-2</c:v>
                </c:pt>
                <c:pt idx="16">
                  <c:v>9.6379999999999993E-2</c:v>
                </c:pt>
                <c:pt idx="17">
                  <c:v>9.7629999999999995E-2</c:v>
                </c:pt>
                <c:pt idx="18">
                  <c:v>9.7269999999999995E-2</c:v>
                </c:pt>
                <c:pt idx="19">
                  <c:v>9.6670000000000006E-2</c:v>
                </c:pt>
                <c:pt idx="20">
                  <c:v>9.3829999999999997E-2</c:v>
                </c:pt>
                <c:pt idx="21">
                  <c:v>9.1920000000000002E-2</c:v>
                </c:pt>
                <c:pt idx="22">
                  <c:v>0.1008</c:v>
                </c:pt>
                <c:pt idx="23">
                  <c:v>0.10929999999999999</c:v>
                </c:pt>
                <c:pt idx="24">
                  <c:v>0.1031</c:v>
                </c:pt>
                <c:pt idx="25">
                  <c:v>0.10100000000000001</c:v>
                </c:pt>
                <c:pt idx="26">
                  <c:v>0.10539999999999999</c:v>
                </c:pt>
                <c:pt idx="27">
                  <c:v>0.1037</c:v>
                </c:pt>
                <c:pt idx="28">
                  <c:v>0.1036</c:v>
                </c:pt>
                <c:pt idx="29">
                  <c:v>0.1074</c:v>
                </c:pt>
                <c:pt idx="30">
                  <c:v>0.1169</c:v>
                </c:pt>
                <c:pt idx="31">
                  <c:v>0.1285</c:v>
                </c:pt>
                <c:pt idx="32">
                  <c:v>0.13350000000000001</c:v>
                </c:pt>
                <c:pt idx="33">
                  <c:v>0.13539999999999999</c:v>
                </c:pt>
                <c:pt idx="34">
                  <c:v>0.13039999999999999</c:v>
                </c:pt>
                <c:pt idx="35">
                  <c:v>0.1201</c:v>
                </c:pt>
                <c:pt idx="36">
                  <c:v>0.11890000000000001</c:v>
                </c:pt>
                <c:pt idx="37">
                  <c:v>0.1275</c:v>
                </c:pt>
                <c:pt idx="38">
                  <c:v>0.14699999999999999</c:v>
                </c:pt>
                <c:pt idx="39">
                  <c:v>0.1578</c:v>
                </c:pt>
                <c:pt idx="40">
                  <c:v>0.14929999999999999</c:v>
                </c:pt>
                <c:pt idx="41">
                  <c:v>0.1431</c:v>
                </c:pt>
                <c:pt idx="42">
                  <c:v>0.13900000000000001</c:v>
                </c:pt>
                <c:pt idx="43">
                  <c:v>0.13400000000000001</c:v>
                </c:pt>
                <c:pt idx="44">
                  <c:v>0.1321</c:v>
                </c:pt>
                <c:pt idx="45">
                  <c:v>0.13519999999999999</c:v>
                </c:pt>
                <c:pt idx="46">
                  <c:v>0.14530000000000001</c:v>
                </c:pt>
                <c:pt idx="47">
                  <c:v>0.1545</c:v>
                </c:pt>
                <c:pt idx="48">
                  <c:v>0.15290000000000001</c:v>
                </c:pt>
                <c:pt idx="49">
                  <c:v>0.15790000000000001</c:v>
                </c:pt>
                <c:pt idx="50">
                  <c:v>0.17710000000000001</c:v>
                </c:pt>
                <c:pt idx="51">
                  <c:v>0.1893</c:v>
                </c:pt>
                <c:pt idx="52">
                  <c:v>0.20130000000000001</c:v>
                </c:pt>
                <c:pt idx="53">
                  <c:v>0.2208</c:v>
                </c:pt>
                <c:pt idx="54">
                  <c:v>0.23630000000000001</c:v>
                </c:pt>
                <c:pt idx="55">
                  <c:v>0.23400000000000001</c:v>
                </c:pt>
                <c:pt idx="56">
                  <c:v>0.21920000000000001</c:v>
                </c:pt>
                <c:pt idx="57">
                  <c:v>0.21410000000000001</c:v>
                </c:pt>
                <c:pt idx="58">
                  <c:v>0.22</c:v>
                </c:pt>
                <c:pt idx="59">
                  <c:v>0.2311</c:v>
                </c:pt>
                <c:pt idx="60">
                  <c:v>0.24349999999999999</c:v>
                </c:pt>
                <c:pt idx="61">
                  <c:v>0.25459999999999999</c:v>
                </c:pt>
                <c:pt idx="62">
                  <c:v>0.26179999999999998</c:v>
                </c:pt>
                <c:pt idx="63">
                  <c:v>0.2681</c:v>
                </c:pt>
                <c:pt idx="64">
                  <c:v>0.27800000000000002</c:v>
                </c:pt>
                <c:pt idx="65">
                  <c:v>0.29630000000000001</c:v>
                </c:pt>
                <c:pt idx="66">
                  <c:v>0.31979999999999997</c:v>
                </c:pt>
                <c:pt idx="67">
                  <c:v>0.32290000000000002</c:v>
                </c:pt>
                <c:pt idx="68">
                  <c:v>0.31859999999999999</c:v>
                </c:pt>
                <c:pt idx="69">
                  <c:v>0.33579999999999999</c:v>
                </c:pt>
                <c:pt idx="70">
                  <c:v>0.35630000000000001</c:v>
                </c:pt>
                <c:pt idx="71">
                  <c:v>0.3629</c:v>
                </c:pt>
                <c:pt idx="72">
                  <c:v>0.36430000000000001</c:v>
                </c:pt>
                <c:pt idx="73">
                  <c:v>0.37209999999999999</c:v>
                </c:pt>
                <c:pt idx="74">
                  <c:v>0.38729999999999998</c:v>
                </c:pt>
                <c:pt idx="75">
                  <c:v>0.39800000000000002</c:v>
                </c:pt>
                <c:pt idx="76">
                  <c:v>0.40329999999999999</c:v>
                </c:pt>
                <c:pt idx="77">
                  <c:v>0.41739999999999999</c:v>
                </c:pt>
                <c:pt idx="78">
                  <c:v>0.43869999999999998</c:v>
                </c:pt>
                <c:pt idx="79">
                  <c:v>0.45579999999999998</c:v>
                </c:pt>
                <c:pt idx="80">
                  <c:v>0.46810000000000002</c:v>
                </c:pt>
                <c:pt idx="81">
                  <c:v>0.4869</c:v>
                </c:pt>
                <c:pt idx="82">
                  <c:v>0.51060000000000005</c:v>
                </c:pt>
                <c:pt idx="83">
                  <c:v>0.52190000000000003</c:v>
                </c:pt>
                <c:pt idx="84">
                  <c:v>0.52649999999999997</c:v>
                </c:pt>
                <c:pt idx="85">
                  <c:v>0.53090000000000004</c:v>
                </c:pt>
                <c:pt idx="86">
                  <c:v>0.53520000000000001</c:v>
                </c:pt>
                <c:pt idx="87">
                  <c:v>0.56269999999999998</c:v>
                </c:pt>
                <c:pt idx="88">
                  <c:v>0.59399999999999997</c:v>
                </c:pt>
                <c:pt idx="89">
                  <c:v>0.60389999999999999</c:v>
                </c:pt>
                <c:pt idx="90">
                  <c:v>0.61799999999999999</c:v>
                </c:pt>
                <c:pt idx="91">
                  <c:v>0.63480000000000003</c:v>
                </c:pt>
                <c:pt idx="92">
                  <c:v>0.64839999999999998</c:v>
                </c:pt>
                <c:pt idx="93">
                  <c:v>0.6613</c:v>
                </c:pt>
                <c:pt idx="94">
                  <c:v>0.67290000000000005</c:v>
                </c:pt>
                <c:pt idx="95">
                  <c:v>0.70050000000000001</c:v>
                </c:pt>
                <c:pt idx="96">
                  <c:v>0.73029999999999995</c:v>
                </c:pt>
                <c:pt idx="97">
                  <c:v>0.74929999999999997</c:v>
                </c:pt>
                <c:pt idx="98">
                  <c:v>0.77559999999999996</c:v>
                </c:pt>
                <c:pt idx="99">
                  <c:v>0.80159999999999998</c:v>
                </c:pt>
                <c:pt idx="100">
                  <c:v>0.82709999999999995</c:v>
                </c:pt>
                <c:pt idx="101">
                  <c:v>0.86890000000000001</c:v>
                </c:pt>
                <c:pt idx="102">
                  <c:v>0.9173</c:v>
                </c:pt>
                <c:pt idx="103">
                  <c:v>0.95589999999999997</c:v>
                </c:pt>
                <c:pt idx="104">
                  <c:v>0.97609999999999997</c:v>
                </c:pt>
                <c:pt idx="105">
                  <c:v>0.98850000000000005</c:v>
                </c:pt>
                <c:pt idx="106">
                  <c:v>1.022</c:v>
                </c:pt>
                <c:pt idx="107">
                  <c:v>1.0680000000000001</c:v>
                </c:pt>
                <c:pt idx="108">
                  <c:v>1.109</c:v>
                </c:pt>
                <c:pt idx="109">
                  <c:v>1.1399999999999999</c:v>
                </c:pt>
                <c:pt idx="110">
                  <c:v>1.157</c:v>
                </c:pt>
                <c:pt idx="111">
                  <c:v>1.1879999999999999</c:v>
                </c:pt>
                <c:pt idx="112">
                  <c:v>1.2250000000000001</c:v>
                </c:pt>
                <c:pt idx="113">
                  <c:v>1.2450000000000001</c:v>
                </c:pt>
                <c:pt idx="114">
                  <c:v>1.274</c:v>
                </c:pt>
                <c:pt idx="115">
                  <c:v>1.3129999999999999</c:v>
                </c:pt>
                <c:pt idx="116">
                  <c:v>1.3340000000000001</c:v>
                </c:pt>
                <c:pt idx="117">
                  <c:v>1.3560000000000001</c:v>
                </c:pt>
                <c:pt idx="118">
                  <c:v>1.3919999999999999</c:v>
                </c:pt>
                <c:pt idx="119">
                  <c:v>1.429</c:v>
                </c:pt>
                <c:pt idx="120">
                  <c:v>1.4630000000000001</c:v>
                </c:pt>
                <c:pt idx="121">
                  <c:v>1.4950000000000001</c:v>
                </c:pt>
                <c:pt idx="122">
                  <c:v>1.5169999999999999</c:v>
                </c:pt>
                <c:pt idx="123">
                  <c:v>1.5289999999999999</c:v>
                </c:pt>
                <c:pt idx="124">
                  <c:v>1.5309999999999999</c:v>
                </c:pt>
                <c:pt idx="125">
                  <c:v>1.54</c:v>
                </c:pt>
                <c:pt idx="126">
                  <c:v>1.5589999999999999</c:v>
                </c:pt>
                <c:pt idx="127">
                  <c:v>1.5669999999999999</c:v>
                </c:pt>
                <c:pt idx="128">
                  <c:v>1.5669999999999999</c:v>
                </c:pt>
                <c:pt idx="129">
                  <c:v>1.573</c:v>
                </c:pt>
                <c:pt idx="130">
                  <c:v>1.579</c:v>
                </c:pt>
                <c:pt idx="131">
                  <c:v>1.5820000000000001</c:v>
                </c:pt>
                <c:pt idx="132">
                  <c:v>1.577</c:v>
                </c:pt>
                <c:pt idx="133">
                  <c:v>1.5609999999999999</c:v>
                </c:pt>
                <c:pt idx="134">
                  <c:v>1.5469999999999999</c:v>
                </c:pt>
                <c:pt idx="135">
                  <c:v>1.5309999999999999</c:v>
                </c:pt>
                <c:pt idx="136">
                  <c:v>1.5069999999999999</c:v>
                </c:pt>
                <c:pt idx="137">
                  <c:v>1.4890000000000001</c:v>
                </c:pt>
                <c:pt idx="138">
                  <c:v>1.476</c:v>
                </c:pt>
                <c:pt idx="139">
                  <c:v>1.474</c:v>
                </c:pt>
                <c:pt idx="140">
                  <c:v>1.4770000000000001</c:v>
                </c:pt>
                <c:pt idx="141">
                  <c:v>1.472</c:v>
                </c:pt>
                <c:pt idx="142">
                  <c:v>1.4650000000000001</c:v>
                </c:pt>
                <c:pt idx="143">
                  <c:v>1.4650000000000001</c:v>
                </c:pt>
                <c:pt idx="144">
                  <c:v>1.4670000000000001</c:v>
                </c:pt>
                <c:pt idx="145">
                  <c:v>1.466</c:v>
                </c:pt>
                <c:pt idx="146">
                  <c:v>1.46</c:v>
                </c:pt>
                <c:pt idx="147">
                  <c:v>1.454</c:v>
                </c:pt>
                <c:pt idx="148">
                  <c:v>1.4570000000000001</c:v>
                </c:pt>
                <c:pt idx="149">
                  <c:v>1.4570000000000001</c:v>
                </c:pt>
                <c:pt idx="150">
                  <c:v>1.45</c:v>
                </c:pt>
                <c:pt idx="151">
                  <c:v>1.4410000000000001</c:v>
                </c:pt>
                <c:pt idx="152">
                  <c:v>1.4339999999999999</c:v>
                </c:pt>
                <c:pt idx="153">
                  <c:v>1.4370000000000001</c:v>
                </c:pt>
                <c:pt idx="154">
                  <c:v>1.4450000000000001</c:v>
                </c:pt>
                <c:pt idx="155">
                  <c:v>1.4670000000000001</c:v>
                </c:pt>
                <c:pt idx="156">
                  <c:v>1.4810000000000001</c:v>
                </c:pt>
                <c:pt idx="157">
                  <c:v>1.4750000000000001</c:v>
                </c:pt>
                <c:pt idx="158">
                  <c:v>1.47</c:v>
                </c:pt>
                <c:pt idx="159">
                  <c:v>1.47</c:v>
                </c:pt>
                <c:pt idx="160">
                  <c:v>1.4810000000000001</c:v>
                </c:pt>
                <c:pt idx="161">
                  <c:v>1.4950000000000001</c:v>
                </c:pt>
                <c:pt idx="162">
                  <c:v>1.502</c:v>
                </c:pt>
                <c:pt idx="163">
                  <c:v>1.5049999999999999</c:v>
                </c:pt>
                <c:pt idx="164">
                  <c:v>1.4930000000000001</c:v>
                </c:pt>
                <c:pt idx="165">
                  <c:v>1.4770000000000001</c:v>
                </c:pt>
                <c:pt idx="166">
                  <c:v>1.476</c:v>
                </c:pt>
                <c:pt idx="167">
                  <c:v>1.4750000000000001</c:v>
                </c:pt>
                <c:pt idx="168">
                  <c:v>1.4590000000000001</c:v>
                </c:pt>
                <c:pt idx="169">
                  <c:v>1.45</c:v>
                </c:pt>
                <c:pt idx="170">
                  <c:v>1.4590000000000001</c:v>
                </c:pt>
                <c:pt idx="171">
                  <c:v>1.464</c:v>
                </c:pt>
                <c:pt idx="172">
                  <c:v>1.462</c:v>
                </c:pt>
                <c:pt idx="173">
                  <c:v>1.4530000000000001</c:v>
                </c:pt>
                <c:pt idx="174">
                  <c:v>1.429</c:v>
                </c:pt>
                <c:pt idx="175">
                  <c:v>1.409</c:v>
                </c:pt>
                <c:pt idx="176">
                  <c:v>1.419</c:v>
                </c:pt>
                <c:pt idx="177">
                  <c:v>1.4350000000000001</c:v>
                </c:pt>
                <c:pt idx="178">
                  <c:v>1.4319999999999999</c:v>
                </c:pt>
                <c:pt idx="179">
                  <c:v>1.4330000000000001</c:v>
                </c:pt>
                <c:pt idx="180">
                  <c:v>1.4550000000000001</c:v>
                </c:pt>
                <c:pt idx="181">
                  <c:v>1.4590000000000001</c:v>
                </c:pt>
                <c:pt idx="182">
                  <c:v>1.429</c:v>
                </c:pt>
                <c:pt idx="183">
                  <c:v>1.413</c:v>
                </c:pt>
                <c:pt idx="184">
                  <c:v>1.4159999999999999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BCB-4CC9-95E5-2CB55C2D2B74}"/>
            </c:ext>
          </c:extLst>
        </c:ser>
        <c:ser>
          <c:idx val="7"/>
          <c:order val="3"/>
          <c:tx>
            <c:strRef>
              <c:f>'Data 242Pu'!$M$2:$O$2</c:f>
              <c:strCache>
                <c:ptCount val="1"/>
                <c:pt idx="0">
                  <c:v>Tovesson et al. (2009)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2"/>
          </c:marker>
          <c:errBars>
            <c:errDir val="y"/>
            <c:errBarType val="both"/>
            <c:errValType val="cust"/>
            <c:noEndCap val="0"/>
            <c:plus>
              <c:numRef>
                <c:f>'Data 242Pu'!$O$4:$O$300</c:f>
                <c:numCache>
                  <c:formatCode>General</c:formatCode>
                  <c:ptCount val="297"/>
                  <c:pt idx="0">
                    <c:v>1.6100000000000001E-4</c:v>
                  </c:pt>
                  <c:pt idx="1">
                    <c:v>1.3100000000000001E-4</c:v>
                  </c:pt>
                  <c:pt idx="2">
                    <c:v>1.1900000000000001E-4</c:v>
                  </c:pt>
                  <c:pt idx="3">
                    <c:v>1.22E-4</c:v>
                  </c:pt>
                  <c:pt idx="4">
                    <c:v>1.3300000000000001E-4</c:v>
                  </c:pt>
                  <c:pt idx="5">
                    <c:v>1.3999999999999999E-4</c:v>
                  </c:pt>
                  <c:pt idx="6">
                    <c:v>1.3899999999999999E-4</c:v>
                  </c:pt>
                  <c:pt idx="7">
                    <c:v>1.36E-4</c:v>
                  </c:pt>
                  <c:pt idx="8">
                    <c:v>1.37E-4</c:v>
                  </c:pt>
                  <c:pt idx="9">
                    <c:v>1.37E-4</c:v>
                  </c:pt>
                  <c:pt idx="10">
                    <c:v>1.3999999999999999E-4</c:v>
                  </c:pt>
                  <c:pt idx="11">
                    <c:v>1.22E-4</c:v>
                  </c:pt>
                  <c:pt idx="12">
                    <c:v>1.13E-4</c:v>
                  </c:pt>
                  <c:pt idx="13">
                    <c:v>1.18E-4</c:v>
                  </c:pt>
                  <c:pt idx="14">
                    <c:v>1.27E-4</c:v>
                  </c:pt>
                  <c:pt idx="15">
                    <c:v>1.3100000000000001E-4</c:v>
                  </c:pt>
                  <c:pt idx="16">
                    <c:v>1.27E-4</c:v>
                  </c:pt>
                  <c:pt idx="17">
                    <c:v>1.25E-4</c:v>
                  </c:pt>
                  <c:pt idx="18">
                    <c:v>1.26E-4</c:v>
                  </c:pt>
                  <c:pt idx="19">
                    <c:v>1.27E-4</c:v>
                  </c:pt>
                  <c:pt idx="20">
                    <c:v>1.2999999999999999E-4</c:v>
                  </c:pt>
                  <c:pt idx="21">
                    <c:v>1.26E-4</c:v>
                  </c:pt>
                  <c:pt idx="22">
                    <c:v>1.2799999999999999E-4</c:v>
                  </c:pt>
                  <c:pt idx="23">
                    <c:v>1.26E-4</c:v>
                  </c:pt>
                  <c:pt idx="24">
                    <c:v>1.3100000000000001E-4</c:v>
                  </c:pt>
                  <c:pt idx="25">
                    <c:v>1.3300000000000001E-4</c:v>
                  </c:pt>
                  <c:pt idx="26">
                    <c:v>1.3899999999999999E-4</c:v>
                  </c:pt>
                  <c:pt idx="27">
                    <c:v>1.3300000000000001E-4</c:v>
                  </c:pt>
                  <c:pt idx="28">
                    <c:v>1.35E-4</c:v>
                  </c:pt>
                  <c:pt idx="29">
                    <c:v>1.34E-4</c:v>
                  </c:pt>
                  <c:pt idx="30">
                    <c:v>1.26E-4</c:v>
                  </c:pt>
                  <c:pt idx="31">
                    <c:v>1.3100000000000001E-4</c:v>
                  </c:pt>
                  <c:pt idx="32">
                    <c:v>1.3300000000000001E-4</c:v>
                  </c:pt>
                  <c:pt idx="33">
                    <c:v>1.4200000000000001E-4</c:v>
                  </c:pt>
                  <c:pt idx="34">
                    <c:v>1.35E-4</c:v>
                  </c:pt>
                  <c:pt idx="35">
                    <c:v>1.4899999999999999E-4</c:v>
                  </c:pt>
                  <c:pt idx="36">
                    <c:v>1.5699999999999999E-4</c:v>
                  </c:pt>
                  <c:pt idx="37">
                    <c:v>1.55E-4</c:v>
                  </c:pt>
                  <c:pt idx="38">
                    <c:v>1.6100000000000001E-4</c:v>
                  </c:pt>
                  <c:pt idx="39">
                    <c:v>1.56E-4</c:v>
                  </c:pt>
                  <c:pt idx="40">
                    <c:v>1.5799999999999999E-4</c:v>
                  </c:pt>
                  <c:pt idx="41">
                    <c:v>1.5699999999999999E-4</c:v>
                  </c:pt>
                  <c:pt idx="42">
                    <c:v>1.6200000000000001E-4</c:v>
                  </c:pt>
                  <c:pt idx="43">
                    <c:v>1.64E-4</c:v>
                  </c:pt>
                  <c:pt idx="44">
                    <c:v>1.55E-4</c:v>
                  </c:pt>
                  <c:pt idx="45">
                    <c:v>1.21E-4</c:v>
                  </c:pt>
                  <c:pt idx="46">
                    <c:v>1.22E-4</c:v>
                  </c:pt>
                  <c:pt idx="47">
                    <c:v>1.4999999999999999E-4</c:v>
                  </c:pt>
                  <c:pt idx="48">
                    <c:v>1.63E-4</c:v>
                  </c:pt>
                  <c:pt idx="49">
                    <c:v>1.5899999999999999E-4</c:v>
                  </c:pt>
                  <c:pt idx="50">
                    <c:v>1.5899999999999999E-4</c:v>
                  </c:pt>
                  <c:pt idx="51">
                    <c:v>1.6000000000000001E-4</c:v>
                  </c:pt>
                  <c:pt idx="52">
                    <c:v>1.65E-4</c:v>
                  </c:pt>
                  <c:pt idx="53">
                    <c:v>1.6200000000000001E-4</c:v>
                  </c:pt>
                  <c:pt idx="54">
                    <c:v>1.6200000000000001E-4</c:v>
                  </c:pt>
                  <c:pt idx="55">
                    <c:v>1.66E-4</c:v>
                  </c:pt>
                  <c:pt idx="56">
                    <c:v>1.66E-4</c:v>
                  </c:pt>
                  <c:pt idx="57">
                    <c:v>1.5699999999999999E-4</c:v>
                  </c:pt>
                  <c:pt idx="58">
                    <c:v>1.35E-4</c:v>
                  </c:pt>
                  <c:pt idx="59">
                    <c:v>1.37E-4</c:v>
                  </c:pt>
                  <c:pt idx="60">
                    <c:v>5.4999999999999997E-3</c:v>
                  </c:pt>
                  <c:pt idx="61">
                    <c:v>4.1000000000000003E-3</c:v>
                  </c:pt>
                  <c:pt idx="62">
                    <c:v>5.8999999999999999E-3</c:v>
                  </c:pt>
                  <c:pt idx="63">
                    <c:v>4.0699999999999998E-3</c:v>
                  </c:pt>
                  <c:pt idx="64">
                    <c:v>3.3800000000000002E-3</c:v>
                  </c:pt>
                  <c:pt idx="65">
                    <c:v>5.0000000000000001E-3</c:v>
                  </c:pt>
                  <c:pt idx="66">
                    <c:v>3.8899999999999998E-3</c:v>
                  </c:pt>
                  <c:pt idx="67">
                    <c:v>4.2199999999999998E-3</c:v>
                  </c:pt>
                  <c:pt idx="68">
                    <c:v>3.8500000000000001E-3</c:v>
                  </c:pt>
                  <c:pt idx="69">
                    <c:v>4.5799999999999999E-3</c:v>
                  </c:pt>
                  <c:pt idx="70">
                    <c:v>4.0400000000000002E-3</c:v>
                  </c:pt>
                  <c:pt idx="71">
                    <c:v>5.0499999999999998E-3</c:v>
                  </c:pt>
                  <c:pt idx="72">
                    <c:v>4.8799999999999998E-3</c:v>
                  </c:pt>
                  <c:pt idx="73">
                    <c:v>5.2500000000000003E-3</c:v>
                  </c:pt>
                  <c:pt idx="74">
                    <c:v>6.8300000000000001E-3</c:v>
                  </c:pt>
                  <c:pt idx="75">
                    <c:v>4.5799999999999999E-3</c:v>
                  </c:pt>
                  <c:pt idx="76">
                    <c:v>5.7400000000000003E-3</c:v>
                  </c:pt>
                  <c:pt idx="77">
                    <c:v>5.1399999999999996E-3</c:v>
                  </c:pt>
                  <c:pt idx="78">
                    <c:v>5.64E-3</c:v>
                  </c:pt>
                  <c:pt idx="79">
                    <c:v>5.5599999999999998E-3</c:v>
                  </c:pt>
                  <c:pt idx="80">
                    <c:v>3.8E-3</c:v>
                  </c:pt>
                  <c:pt idx="81">
                    <c:v>5.5199999999999997E-3</c:v>
                  </c:pt>
                  <c:pt idx="82">
                    <c:v>5.4599999999999996E-3</c:v>
                  </c:pt>
                  <c:pt idx="83">
                    <c:v>4.6299999999999996E-3</c:v>
                  </c:pt>
                  <c:pt idx="84">
                    <c:v>4.2700000000000004E-3</c:v>
                  </c:pt>
                  <c:pt idx="85">
                    <c:v>3.47E-3</c:v>
                  </c:pt>
                  <c:pt idx="86">
                    <c:v>4.5999999999999999E-3</c:v>
                  </c:pt>
                  <c:pt idx="87">
                    <c:v>4.6100000000000004E-3</c:v>
                  </c:pt>
                  <c:pt idx="88">
                    <c:v>5.1399999999999996E-3</c:v>
                  </c:pt>
                  <c:pt idx="89">
                    <c:v>5.7499999999999999E-3</c:v>
                  </c:pt>
                  <c:pt idx="90">
                    <c:v>5.3299999999999997E-3</c:v>
                  </c:pt>
                  <c:pt idx="91">
                    <c:v>5.3699999999999998E-3</c:v>
                  </c:pt>
                  <c:pt idx="92">
                    <c:v>4.8799999999999998E-3</c:v>
                  </c:pt>
                  <c:pt idx="93">
                    <c:v>5.2100000000000002E-3</c:v>
                  </c:pt>
                  <c:pt idx="94">
                    <c:v>5.2100000000000002E-3</c:v>
                  </c:pt>
                  <c:pt idx="95">
                    <c:v>4.5599999999999998E-3</c:v>
                  </c:pt>
                  <c:pt idx="96">
                    <c:v>4.15E-3</c:v>
                  </c:pt>
                  <c:pt idx="97">
                    <c:v>4.1999999999999997E-3</c:v>
                  </c:pt>
                  <c:pt idx="98">
                    <c:v>4.0099999999999997E-3</c:v>
                  </c:pt>
                  <c:pt idx="99">
                    <c:v>5.0600000000000003E-3</c:v>
                  </c:pt>
                  <c:pt idx="100">
                    <c:v>4.8900000000000002E-3</c:v>
                  </c:pt>
                  <c:pt idx="101">
                    <c:v>4.5199999999999997E-3</c:v>
                  </c:pt>
                  <c:pt idx="102">
                    <c:v>5.0200000000000002E-3</c:v>
                  </c:pt>
                  <c:pt idx="103">
                    <c:v>5.2700000000000004E-3</c:v>
                  </c:pt>
                  <c:pt idx="104">
                    <c:v>6.11E-3</c:v>
                  </c:pt>
                  <c:pt idx="105">
                    <c:v>4.8799999999999998E-3</c:v>
                  </c:pt>
                  <c:pt idx="106">
                    <c:v>5.1900000000000002E-3</c:v>
                  </c:pt>
                  <c:pt idx="107">
                    <c:v>4.6699999999999997E-3</c:v>
                  </c:pt>
                  <c:pt idx="108">
                    <c:v>5.0000000000000001E-3</c:v>
                  </c:pt>
                  <c:pt idx="109">
                    <c:v>4.5700000000000003E-3</c:v>
                  </c:pt>
                  <c:pt idx="110">
                    <c:v>4.7499999999999999E-3</c:v>
                  </c:pt>
                  <c:pt idx="111">
                    <c:v>5.8599999999999998E-3</c:v>
                  </c:pt>
                  <c:pt idx="112">
                    <c:v>4.62E-3</c:v>
                  </c:pt>
                  <c:pt idx="113">
                    <c:v>4.8500000000000001E-3</c:v>
                  </c:pt>
                  <c:pt idx="114">
                    <c:v>4.6699999999999997E-3</c:v>
                  </c:pt>
                  <c:pt idx="115">
                    <c:v>4.4600000000000004E-3</c:v>
                  </c:pt>
                  <c:pt idx="116">
                    <c:v>5.2900000000000004E-3</c:v>
                  </c:pt>
                  <c:pt idx="117">
                    <c:v>6.1199999999999996E-3</c:v>
                  </c:pt>
                  <c:pt idx="118">
                    <c:v>5.8199999999999997E-3</c:v>
                  </c:pt>
                  <c:pt idx="119">
                    <c:v>5.4099999999999999E-3</c:v>
                  </c:pt>
                  <c:pt idx="120">
                    <c:v>5.0699999999999999E-3</c:v>
                  </c:pt>
                  <c:pt idx="121">
                    <c:v>4.9800000000000001E-3</c:v>
                  </c:pt>
                  <c:pt idx="122">
                    <c:v>6.6800000000000002E-3</c:v>
                  </c:pt>
                  <c:pt idx="123">
                    <c:v>5.9899999999999997E-3</c:v>
                  </c:pt>
                  <c:pt idx="124">
                    <c:v>6.4000000000000003E-3</c:v>
                  </c:pt>
                  <c:pt idx="125">
                    <c:v>5.3400000000000001E-3</c:v>
                  </c:pt>
                  <c:pt idx="126">
                    <c:v>5.4599999999999996E-3</c:v>
                  </c:pt>
                  <c:pt idx="127">
                    <c:v>5.62E-3</c:v>
                  </c:pt>
                  <c:pt idx="128">
                    <c:v>5.8599999999999998E-3</c:v>
                  </c:pt>
                  <c:pt idx="129">
                    <c:v>5.8599999999999998E-3</c:v>
                  </c:pt>
                  <c:pt idx="130">
                    <c:v>5.5799999999999999E-3</c:v>
                  </c:pt>
                  <c:pt idx="131">
                    <c:v>6.7099999999999998E-3</c:v>
                  </c:pt>
                  <c:pt idx="132">
                    <c:v>6.4999999999999997E-3</c:v>
                  </c:pt>
                  <c:pt idx="133">
                    <c:v>6.9100000000000003E-3</c:v>
                  </c:pt>
                  <c:pt idx="134">
                    <c:v>8.1399999999999997E-3</c:v>
                  </c:pt>
                  <c:pt idx="135">
                    <c:v>8.4399999999999996E-3</c:v>
                  </c:pt>
                  <c:pt idx="136">
                    <c:v>6.77E-3</c:v>
                  </c:pt>
                  <c:pt idx="137">
                    <c:v>7.1399999999999996E-3</c:v>
                  </c:pt>
                  <c:pt idx="138">
                    <c:v>7.0099999999999997E-3</c:v>
                  </c:pt>
                  <c:pt idx="139">
                    <c:v>7.6600000000000001E-3</c:v>
                  </c:pt>
                  <c:pt idx="140">
                    <c:v>7.5500000000000003E-3</c:v>
                  </c:pt>
                  <c:pt idx="141">
                    <c:v>8.2199999999999999E-3</c:v>
                  </c:pt>
                  <c:pt idx="142">
                    <c:v>7.9600000000000001E-3</c:v>
                  </c:pt>
                  <c:pt idx="143">
                    <c:v>8.7500000000000008E-3</c:v>
                  </c:pt>
                  <c:pt idx="144">
                    <c:v>9.4199999999999996E-3</c:v>
                  </c:pt>
                  <c:pt idx="145">
                    <c:v>8.9099999999999995E-3</c:v>
                  </c:pt>
                  <c:pt idx="146">
                    <c:v>9.0799999999999995E-3</c:v>
                  </c:pt>
                  <c:pt idx="147">
                    <c:v>9.0799999999999995E-3</c:v>
                  </c:pt>
                  <c:pt idx="148">
                    <c:v>1.0500000000000001E-2</c:v>
                  </c:pt>
                  <c:pt idx="149">
                    <c:v>9.6799999999999994E-3</c:v>
                  </c:pt>
                  <c:pt idx="150">
                    <c:v>9.4199999999999996E-3</c:v>
                  </c:pt>
                  <c:pt idx="151">
                    <c:v>1.0200000000000001E-2</c:v>
                  </c:pt>
                  <c:pt idx="152">
                    <c:v>1.09E-2</c:v>
                  </c:pt>
                  <c:pt idx="153">
                    <c:v>1.0200000000000001E-2</c:v>
                  </c:pt>
                  <c:pt idx="154">
                    <c:v>1.06E-2</c:v>
                  </c:pt>
                  <c:pt idx="155">
                    <c:v>1.14E-2</c:v>
                  </c:pt>
                  <c:pt idx="156">
                    <c:v>1.24E-2</c:v>
                  </c:pt>
                  <c:pt idx="157">
                    <c:v>1.1900000000000001E-2</c:v>
                  </c:pt>
                  <c:pt idx="158">
                    <c:v>1.2699999999999999E-2</c:v>
                  </c:pt>
                  <c:pt idx="159">
                    <c:v>1.2699999999999999E-2</c:v>
                  </c:pt>
                  <c:pt idx="160">
                    <c:v>1.23E-2</c:v>
                  </c:pt>
                  <c:pt idx="161">
                    <c:v>1.23E-2</c:v>
                  </c:pt>
                  <c:pt idx="162">
                    <c:v>1.26E-2</c:v>
                  </c:pt>
                  <c:pt idx="163">
                    <c:v>1.26E-2</c:v>
                  </c:pt>
                  <c:pt idx="164">
                    <c:v>1.44E-2</c:v>
                  </c:pt>
                  <c:pt idx="165">
                    <c:v>1.3899999999999999E-2</c:v>
                  </c:pt>
                  <c:pt idx="166">
                    <c:v>1.4E-2</c:v>
                  </c:pt>
                  <c:pt idx="167">
                    <c:v>1.49E-2</c:v>
                  </c:pt>
                  <c:pt idx="168">
                    <c:v>1.4800000000000001E-2</c:v>
                  </c:pt>
                  <c:pt idx="169">
                    <c:v>1.44E-2</c:v>
                  </c:pt>
                  <c:pt idx="170">
                    <c:v>1.38E-2</c:v>
                  </c:pt>
                  <c:pt idx="171">
                    <c:v>1.5299999999999999E-2</c:v>
                  </c:pt>
                  <c:pt idx="172">
                    <c:v>1.6799999999999999E-2</c:v>
                  </c:pt>
                  <c:pt idx="173">
                    <c:v>1.6500000000000001E-2</c:v>
                  </c:pt>
                  <c:pt idx="174">
                    <c:v>1.67E-2</c:v>
                  </c:pt>
                  <c:pt idx="175">
                    <c:v>1.6500000000000001E-2</c:v>
                  </c:pt>
                  <c:pt idx="176">
                    <c:v>1.7999999999999999E-2</c:v>
                  </c:pt>
                  <c:pt idx="177">
                    <c:v>1.84E-2</c:v>
                  </c:pt>
                  <c:pt idx="178">
                    <c:v>1.7999999999999999E-2</c:v>
                  </c:pt>
                  <c:pt idx="179">
                    <c:v>1.8800000000000001E-2</c:v>
                  </c:pt>
                  <c:pt idx="180">
                    <c:v>2.01E-2</c:v>
                  </c:pt>
                  <c:pt idx="181">
                    <c:v>2.0199999999999999E-2</c:v>
                  </c:pt>
                  <c:pt idx="182">
                    <c:v>2.06E-2</c:v>
                  </c:pt>
                  <c:pt idx="183">
                    <c:v>2.0199999999999999E-2</c:v>
                  </c:pt>
                  <c:pt idx="184">
                    <c:v>2.12E-2</c:v>
                  </c:pt>
                  <c:pt idx="185">
                    <c:v>2.2800000000000001E-2</c:v>
                  </c:pt>
                  <c:pt idx="186">
                    <c:v>2.23E-2</c:v>
                  </c:pt>
                  <c:pt idx="187">
                    <c:v>2.2499999999999999E-2</c:v>
                  </c:pt>
                  <c:pt idx="188">
                    <c:v>2.2700000000000001E-2</c:v>
                  </c:pt>
                  <c:pt idx="189">
                    <c:v>2.4899999999999999E-2</c:v>
                  </c:pt>
                  <c:pt idx="190">
                    <c:v>2.5000000000000001E-2</c:v>
                  </c:pt>
                  <c:pt idx="191">
                    <c:v>2.35E-2</c:v>
                  </c:pt>
                  <c:pt idx="192">
                    <c:v>2.5899999999999999E-2</c:v>
                  </c:pt>
                  <c:pt idx="193">
                    <c:v>2.4400000000000002E-2</c:v>
                  </c:pt>
                  <c:pt idx="194">
                    <c:v>2.3900000000000001E-2</c:v>
                  </c:pt>
                  <c:pt idx="195">
                    <c:v>2.5999999999999999E-2</c:v>
                  </c:pt>
                  <c:pt idx="196">
                    <c:v>2.47E-2</c:v>
                  </c:pt>
                  <c:pt idx="197">
                    <c:v>2.6599999999999999E-2</c:v>
                  </c:pt>
                  <c:pt idx="198">
                    <c:v>2.6599999999999999E-2</c:v>
                  </c:pt>
                  <c:pt idx="199">
                    <c:v>2.6499999999999999E-2</c:v>
                  </c:pt>
                  <c:pt idx="200">
                    <c:v>2.7E-2</c:v>
                  </c:pt>
                  <c:pt idx="201">
                    <c:v>2.6200000000000001E-2</c:v>
                  </c:pt>
                  <c:pt idx="202">
                    <c:v>2.93E-2</c:v>
                  </c:pt>
                  <c:pt idx="203">
                    <c:v>2.6800000000000001E-2</c:v>
                  </c:pt>
                  <c:pt idx="204">
                    <c:v>2.75E-2</c:v>
                  </c:pt>
                  <c:pt idx="205">
                    <c:v>2.8500000000000001E-2</c:v>
                  </c:pt>
                  <c:pt idx="206">
                    <c:v>2.7400000000000001E-2</c:v>
                  </c:pt>
                  <c:pt idx="207">
                    <c:v>2.9100000000000001E-2</c:v>
                  </c:pt>
                  <c:pt idx="208">
                    <c:v>2.7799999999999998E-2</c:v>
                  </c:pt>
                  <c:pt idx="209">
                    <c:v>2.7199999999999998E-2</c:v>
                  </c:pt>
                  <c:pt idx="210">
                    <c:v>2.7900000000000001E-2</c:v>
                  </c:pt>
                  <c:pt idx="211">
                    <c:v>2.76E-2</c:v>
                  </c:pt>
                  <c:pt idx="212">
                    <c:v>2.8299999999999999E-2</c:v>
                  </c:pt>
                  <c:pt idx="213">
                    <c:v>2.7799999999999998E-2</c:v>
                  </c:pt>
                  <c:pt idx="214">
                    <c:v>2.6800000000000001E-2</c:v>
                  </c:pt>
                  <c:pt idx="215">
                    <c:v>2.75E-2</c:v>
                  </c:pt>
                  <c:pt idx="216">
                    <c:v>2.7400000000000001E-2</c:v>
                  </c:pt>
                  <c:pt idx="217">
                    <c:v>2.63E-2</c:v>
                  </c:pt>
                  <c:pt idx="218">
                    <c:v>2.6499999999999999E-2</c:v>
                  </c:pt>
                  <c:pt idx="219">
                    <c:v>2.6100000000000002E-2</c:v>
                  </c:pt>
                  <c:pt idx="220">
                    <c:v>2.6100000000000002E-2</c:v>
                  </c:pt>
                  <c:pt idx="221">
                    <c:v>2.6700000000000002E-2</c:v>
                  </c:pt>
                  <c:pt idx="222">
                    <c:v>2.5600000000000001E-2</c:v>
                  </c:pt>
                  <c:pt idx="223">
                    <c:v>2.5899999999999999E-2</c:v>
                  </c:pt>
                  <c:pt idx="224">
                    <c:v>2.5899999999999999E-2</c:v>
                  </c:pt>
                  <c:pt idx="225">
                    <c:v>2.5999999999999999E-2</c:v>
                  </c:pt>
                  <c:pt idx="226">
                    <c:v>2.52E-2</c:v>
                  </c:pt>
                  <c:pt idx="227">
                    <c:v>2.5600000000000001E-2</c:v>
                  </c:pt>
                  <c:pt idx="228">
                    <c:v>2.5499999999999998E-2</c:v>
                  </c:pt>
                  <c:pt idx="229">
                    <c:v>2.4299999999999999E-2</c:v>
                  </c:pt>
                  <c:pt idx="230">
                    <c:v>2.3800000000000002E-2</c:v>
                  </c:pt>
                  <c:pt idx="231">
                    <c:v>2.6700000000000002E-2</c:v>
                  </c:pt>
                  <c:pt idx="232">
                    <c:v>2.3900000000000001E-2</c:v>
                  </c:pt>
                  <c:pt idx="233">
                    <c:v>2.52E-2</c:v>
                  </c:pt>
                  <c:pt idx="234">
                    <c:v>2.5100000000000001E-2</c:v>
                  </c:pt>
                  <c:pt idx="235">
                    <c:v>2.5399999999999999E-2</c:v>
                  </c:pt>
                  <c:pt idx="236">
                    <c:v>2.5100000000000001E-2</c:v>
                  </c:pt>
                  <c:pt idx="237">
                    <c:v>2.52E-2</c:v>
                  </c:pt>
                  <c:pt idx="238">
                    <c:v>2.5899999999999999E-2</c:v>
                  </c:pt>
                  <c:pt idx="239">
                    <c:v>2.5600000000000001E-2</c:v>
                  </c:pt>
                  <c:pt idx="240">
                    <c:v>2.6100000000000002E-2</c:v>
                  </c:pt>
                  <c:pt idx="241">
                    <c:v>2.46E-2</c:v>
                  </c:pt>
                  <c:pt idx="242">
                    <c:v>2.5600000000000001E-2</c:v>
                  </c:pt>
                  <c:pt idx="243">
                    <c:v>2.52E-2</c:v>
                  </c:pt>
                  <c:pt idx="244">
                    <c:v>2.4799999999999999E-2</c:v>
                  </c:pt>
                  <c:pt idx="245">
                    <c:v>2.4500000000000001E-2</c:v>
                  </c:pt>
                  <c:pt idx="246">
                    <c:v>2.4899999999999999E-2</c:v>
                  </c:pt>
                  <c:pt idx="247">
                    <c:v>2.46E-2</c:v>
                  </c:pt>
                  <c:pt idx="248">
                    <c:v>2.41E-2</c:v>
                  </c:pt>
                  <c:pt idx="249">
                    <c:v>2.41E-2</c:v>
                  </c:pt>
                  <c:pt idx="250">
                    <c:v>2.5600000000000001E-2</c:v>
                  </c:pt>
                  <c:pt idx="251">
                    <c:v>2.4799999999999999E-2</c:v>
                  </c:pt>
                  <c:pt idx="252">
                    <c:v>2.4199999999999999E-2</c:v>
                  </c:pt>
                  <c:pt idx="253">
                    <c:v>2.4899999999999999E-2</c:v>
                  </c:pt>
                  <c:pt idx="254">
                    <c:v>2.52E-2</c:v>
                  </c:pt>
                  <c:pt idx="255">
                    <c:v>2.4500000000000001E-2</c:v>
                  </c:pt>
                  <c:pt idx="256">
                    <c:v>2.46E-2</c:v>
                  </c:pt>
                  <c:pt idx="257">
                    <c:v>2.52E-2</c:v>
                  </c:pt>
                  <c:pt idx="258">
                    <c:v>2.4199999999999999E-2</c:v>
                  </c:pt>
                  <c:pt idx="259">
                    <c:v>2.4E-2</c:v>
                  </c:pt>
                  <c:pt idx="260">
                    <c:v>2.41E-2</c:v>
                  </c:pt>
                  <c:pt idx="261">
                    <c:v>2.41E-2</c:v>
                  </c:pt>
                  <c:pt idx="262">
                    <c:v>2.4E-2</c:v>
                  </c:pt>
                  <c:pt idx="263">
                    <c:v>2.4400000000000002E-2</c:v>
                  </c:pt>
                  <c:pt idx="264">
                    <c:v>2.3699999999999999E-2</c:v>
                  </c:pt>
                  <c:pt idx="265">
                    <c:v>2.3400000000000001E-2</c:v>
                  </c:pt>
                  <c:pt idx="266">
                    <c:v>2.2800000000000001E-2</c:v>
                  </c:pt>
                  <c:pt idx="267">
                    <c:v>2.3400000000000001E-2</c:v>
                  </c:pt>
                  <c:pt idx="268">
                    <c:v>2.3099999999999999E-2</c:v>
                  </c:pt>
                  <c:pt idx="269">
                    <c:v>2.3E-2</c:v>
                  </c:pt>
                  <c:pt idx="270">
                    <c:v>2.3099999999999999E-2</c:v>
                  </c:pt>
                  <c:pt idx="271">
                    <c:v>2.2700000000000001E-2</c:v>
                  </c:pt>
                  <c:pt idx="272">
                    <c:v>2.2700000000000001E-2</c:v>
                  </c:pt>
                  <c:pt idx="273">
                    <c:v>2.3099999999999999E-2</c:v>
                  </c:pt>
                  <c:pt idx="274">
                    <c:v>2.2700000000000001E-2</c:v>
                  </c:pt>
                  <c:pt idx="275">
                    <c:v>2.2700000000000001E-2</c:v>
                  </c:pt>
                  <c:pt idx="276">
                    <c:v>2.2599999999999999E-2</c:v>
                  </c:pt>
                  <c:pt idx="277">
                    <c:v>2.3300000000000001E-2</c:v>
                  </c:pt>
                  <c:pt idx="278">
                    <c:v>2.24E-2</c:v>
                  </c:pt>
                  <c:pt idx="279">
                    <c:v>2.3800000000000002E-2</c:v>
                  </c:pt>
                  <c:pt idx="280">
                    <c:v>2.29E-2</c:v>
                  </c:pt>
                  <c:pt idx="281">
                    <c:v>2.2700000000000001E-2</c:v>
                  </c:pt>
                  <c:pt idx="282">
                    <c:v>2.3E-2</c:v>
                  </c:pt>
                  <c:pt idx="283">
                    <c:v>2.3400000000000001E-2</c:v>
                  </c:pt>
                  <c:pt idx="284">
                    <c:v>2.29E-2</c:v>
                  </c:pt>
                  <c:pt idx="285">
                    <c:v>2.3E-2</c:v>
                  </c:pt>
                  <c:pt idx="286">
                    <c:v>2.3300000000000001E-2</c:v>
                  </c:pt>
                  <c:pt idx="287">
                    <c:v>2.3900000000000001E-2</c:v>
                  </c:pt>
                  <c:pt idx="288">
                    <c:v>2.3300000000000001E-2</c:v>
                  </c:pt>
                  <c:pt idx="289">
                    <c:v>2.2499999999999999E-2</c:v>
                  </c:pt>
                  <c:pt idx="290">
                    <c:v>2.3599999999999999E-2</c:v>
                  </c:pt>
                  <c:pt idx="291">
                    <c:v>2.3099999999999999E-2</c:v>
                  </c:pt>
                  <c:pt idx="292">
                    <c:v>2.3099999999999999E-2</c:v>
                  </c:pt>
                  <c:pt idx="293">
                    <c:v>2.2800000000000001E-2</c:v>
                  </c:pt>
                  <c:pt idx="294">
                    <c:v>2.3699999999999999E-2</c:v>
                  </c:pt>
                  <c:pt idx="295">
                    <c:v>2.3300000000000001E-2</c:v>
                  </c:pt>
                  <c:pt idx="296">
                    <c:v>2.2599999999999999E-2</c:v>
                  </c:pt>
                </c:numCache>
              </c:numRef>
            </c:plus>
            <c:minus>
              <c:numRef>
                <c:f>'Data 242Pu'!$O$4:$O$300</c:f>
                <c:numCache>
                  <c:formatCode>General</c:formatCode>
                  <c:ptCount val="297"/>
                  <c:pt idx="0">
                    <c:v>1.6100000000000001E-4</c:v>
                  </c:pt>
                  <c:pt idx="1">
                    <c:v>1.3100000000000001E-4</c:v>
                  </c:pt>
                  <c:pt idx="2">
                    <c:v>1.1900000000000001E-4</c:v>
                  </c:pt>
                  <c:pt idx="3">
                    <c:v>1.22E-4</c:v>
                  </c:pt>
                  <c:pt idx="4">
                    <c:v>1.3300000000000001E-4</c:v>
                  </c:pt>
                  <c:pt idx="5">
                    <c:v>1.3999999999999999E-4</c:v>
                  </c:pt>
                  <c:pt idx="6">
                    <c:v>1.3899999999999999E-4</c:v>
                  </c:pt>
                  <c:pt idx="7">
                    <c:v>1.36E-4</c:v>
                  </c:pt>
                  <c:pt idx="8">
                    <c:v>1.37E-4</c:v>
                  </c:pt>
                  <c:pt idx="9">
                    <c:v>1.37E-4</c:v>
                  </c:pt>
                  <c:pt idx="10">
                    <c:v>1.3999999999999999E-4</c:v>
                  </c:pt>
                  <c:pt idx="11">
                    <c:v>1.22E-4</c:v>
                  </c:pt>
                  <c:pt idx="12">
                    <c:v>1.13E-4</c:v>
                  </c:pt>
                  <c:pt idx="13">
                    <c:v>1.18E-4</c:v>
                  </c:pt>
                  <c:pt idx="14">
                    <c:v>1.27E-4</c:v>
                  </c:pt>
                  <c:pt idx="15">
                    <c:v>1.3100000000000001E-4</c:v>
                  </c:pt>
                  <c:pt idx="16">
                    <c:v>1.27E-4</c:v>
                  </c:pt>
                  <c:pt idx="17">
                    <c:v>1.25E-4</c:v>
                  </c:pt>
                  <c:pt idx="18">
                    <c:v>1.26E-4</c:v>
                  </c:pt>
                  <c:pt idx="19">
                    <c:v>1.27E-4</c:v>
                  </c:pt>
                  <c:pt idx="20">
                    <c:v>1.2999999999999999E-4</c:v>
                  </c:pt>
                  <c:pt idx="21">
                    <c:v>1.26E-4</c:v>
                  </c:pt>
                  <c:pt idx="22">
                    <c:v>1.2799999999999999E-4</c:v>
                  </c:pt>
                  <c:pt idx="23">
                    <c:v>1.26E-4</c:v>
                  </c:pt>
                  <c:pt idx="24">
                    <c:v>1.3100000000000001E-4</c:v>
                  </c:pt>
                  <c:pt idx="25">
                    <c:v>1.3300000000000001E-4</c:v>
                  </c:pt>
                  <c:pt idx="26">
                    <c:v>1.3899999999999999E-4</c:v>
                  </c:pt>
                  <c:pt idx="27">
                    <c:v>1.3300000000000001E-4</c:v>
                  </c:pt>
                  <c:pt idx="28">
                    <c:v>1.35E-4</c:v>
                  </c:pt>
                  <c:pt idx="29">
                    <c:v>1.34E-4</c:v>
                  </c:pt>
                  <c:pt idx="30">
                    <c:v>1.26E-4</c:v>
                  </c:pt>
                  <c:pt idx="31">
                    <c:v>1.3100000000000001E-4</c:v>
                  </c:pt>
                  <c:pt idx="32">
                    <c:v>1.3300000000000001E-4</c:v>
                  </c:pt>
                  <c:pt idx="33">
                    <c:v>1.4200000000000001E-4</c:v>
                  </c:pt>
                  <c:pt idx="34">
                    <c:v>1.35E-4</c:v>
                  </c:pt>
                  <c:pt idx="35">
                    <c:v>1.4899999999999999E-4</c:v>
                  </c:pt>
                  <c:pt idx="36">
                    <c:v>1.5699999999999999E-4</c:v>
                  </c:pt>
                  <c:pt idx="37">
                    <c:v>1.55E-4</c:v>
                  </c:pt>
                  <c:pt idx="38">
                    <c:v>1.6100000000000001E-4</c:v>
                  </c:pt>
                  <c:pt idx="39">
                    <c:v>1.56E-4</c:v>
                  </c:pt>
                  <c:pt idx="40">
                    <c:v>1.5799999999999999E-4</c:v>
                  </c:pt>
                  <c:pt idx="41">
                    <c:v>1.5699999999999999E-4</c:v>
                  </c:pt>
                  <c:pt idx="42">
                    <c:v>1.6200000000000001E-4</c:v>
                  </c:pt>
                  <c:pt idx="43">
                    <c:v>1.64E-4</c:v>
                  </c:pt>
                  <c:pt idx="44">
                    <c:v>1.55E-4</c:v>
                  </c:pt>
                  <c:pt idx="45">
                    <c:v>1.21E-4</c:v>
                  </c:pt>
                  <c:pt idx="46">
                    <c:v>1.22E-4</c:v>
                  </c:pt>
                  <c:pt idx="47">
                    <c:v>1.4999999999999999E-4</c:v>
                  </c:pt>
                  <c:pt idx="48">
                    <c:v>1.63E-4</c:v>
                  </c:pt>
                  <c:pt idx="49">
                    <c:v>1.5899999999999999E-4</c:v>
                  </c:pt>
                  <c:pt idx="50">
                    <c:v>1.5899999999999999E-4</c:v>
                  </c:pt>
                  <c:pt idx="51">
                    <c:v>1.6000000000000001E-4</c:v>
                  </c:pt>
                  <c:pt idx="52">
                    <c:v>1.65E-4</c:v>
                  </c:pt>
                  <c:pt idx="53">
                    <c:v>1.6200000000000001E-4</c:v>
                  </c:pt>
                  <c:pt idx="54">
                    <c:v>1.6200000000000001E-4</c:v>
                  </c:pt>
                  <c:pt idx="55">
                    <c:v>1.66E-4</c:v>
                  </c:pt>
                  <c:pt idx="56">
                    <c:v>1.66E-4</c:v>
                  </c:pt>
                  <c:pt idx="57">
                    <c:v>1.5699999999999999E-4</c:v>
                  </c:pt>
                  <c:pt idx="58">
                    <c:v>1.35E-4</c:v>
                  </c:pt>
                  <c:pt idx="59">
                    <c:v>1.37E-4</c:v>
                  </c:pt>
                  <c:pt idx="60">
                    <c:v>5.4999999999999997E-3</c:v>
                  </c:pt>
                  <c:pt idx="61">
                    <c:v>4.1000000000000003E-3</c:v>
                  </c:pt>
                  <c:pt idx="62">
                    <c:v>5.8999999999999999E-3</c:v>
                  </c:pt>
                  <c:pt idx="63">
                    <c:v>4.0699999999999998E-3</c:v>
                  </c:pt>
                  <c:pt idx="64">
                    <c:v>3.3800000000000002E-3</c:v>
                  </c:pt>
                  <c:pt idx="65">
                    <c:v>5.0000000000000001E-3</c:v>
                  </c:pt>
                  <c:pt idx="66">
                    <c:v>3.8899999999999998E-3</c:v>
                  </c:pt>
                  <c:pt idx="67">
                    <c:v>4.2199999999999998E-3</c:v>
                  </c:pt>
                  <c:pt idx="68">
                    <c:v>3.8500000000000001E-3</c:v>
                  </c:pt>
                  <c:pt idx="69">
                    <c:v>4.5799999999999999E-3</c:v>
                  </c:pt>
                  <c:pt idx="70">
                    <c:v>4.0400000000000002E-3</c:v>
                  </c:pt>
                  <c:pt idx="71">
                    <c:v>5.0499999999999998E-3</c:v>
                  </c:pt>
                  <c:pt idx="72">
                    <c:v>4.8799999999999998E-3</c:v>
                  </c:pt>
                  <c:pt idx="73">
                    <c:v>5.2500000000000003E-3</c:v>
                  </c:pt>
                  <c:pt idx="74">
                    <c:v>6.8300000000000001E-3</c:v>
                  </c:pt>
                  <c:pt idx="75">
                    <c:v>4.5799999999999999E-3</c:v>
                  </c:pt>
                  <c:pt idx="76">
                    <c:v>5.7400000000000003E-3</c:v>
                  </c:pt>
                  <c:pt idx="77">
                    <c:v>5.1399999999999996E-3</c:v>
                  </c:pt>
                  <c:pt idx="78">
                    <c:v>5.64E-3</c:v>
                  </c:pt>
                  <c:pt idx="79">
                    <c:v>5.5599999999999998E-3</c:v>
                  </c:pt>
                  <c:pt idx="80">
                    <c:v>3.8E-3</c:v>
                  </c:pt>
                  <c:pt idx="81">
                    <c:v>5.5199999999999997E-3</c:v>
                  </c:pt>
                  <c:pt idx="82">
                    <c:v>5.4599999999999996E-3</c:v>
                  </c:pt>
                  <c:pt idx="83">
                    <c:v>4.6299999999999996E-3</c:v>
                  </c:pt>
                  <c:pt idx="84">
                    <c:v>4.2700000000000004E-3</c:v>
                  </c:pt>
                  <c:pt idx="85">
                    <c:v>3.47E-3</c:v>
                  </c:pt>
                  <c:pt idx="86">
                    <c:v>4.5999999999999999E-3</c:v>
                  </c:pt>
                  <c:pt idx="87">
                    <c:v>4.6100000000000004E-3</c:v>
                  </c:pt>
                  <c:pt idx="88">
                    <c:v>5.1399999999999996E-3</c:v>
                  </c:pt>
                  <c:pt idx="89">
                    <c:v>5.7499999999999999E-3</c:v>
                  </c:pt>
                  <c:pt idx="90">
                    <c:v>5.3299999999999997E-3</c:v>
                  </c:pt>
                  <c:pt idx="91">
                    <c:v>5.3699999999999998E-3</c:v>
                  </c:pt>
                  <c:pt idx="92">
                    <c:v>4.8799999999999998E-3</c:v>
                  </c:pt>
                  <c:pt idx="93">
                    <c:v>5.2100000000000002E-3</c:v>
                  </c:pt>
                  <c:pt idx="94">
                    <c:v>5.2100000000000002E-3</c:v>
                  </c:pt>
                  <c:pt idx="95">
                    <c:v>4.5599999999999998E-3</c:v>
                  </c:pt>
                  <c:pt idx="96">
                    <c:v>4.15E-3</c:v>
                  </c:pt>
                  <c:pt idx="97">
                    <c:v>4.1999999999999997E-3</c:v>
                  </c:pt>
                  <c:pt idx="98">
                    <c:v>4.0099999999999997E-3</c:v>
                  </c:pt>
                  <c:pt idx="99">
                    <c:v>5.0600000000000003E-3</c:v>
                  </c:pt>
                  <c:pt idx="100">
                    <c:v>4.8900000000000002E-3</c:v>
                  </c:pt>
                  <c:pt idx="101">
                    <c:v>4.5199999999999997E-3</c:v>
                  </c:pt>
                  <c:pt idx="102">
                    <c:v>5.0200000000000002E-3</c:v>
                  </c:pt>
                  <c:pt idx="103">
                    <c:v>5.2700000000000004E-3</c:v>
                  </c:pt>
                  <c:pt idx="104">
                    <c:v>6.11E-3</c:v>
                  </c:pt>
                  <c:pt idx="105">
                    <c:v>4.8799999999999998E-3</c:v>
                  </c:pt>
                  <c:pt idx="106">
                    <c:v>5.1900000000000002E-3</c:v>
                  </c:pt>
                  <c:pt idx="107">
                    <c:v>4.6699999999999997E-3</c:v>
                  </c:pt>
                  <c:pt idx="108">
                    <c:v>5.0000000000000001E-3</c:v>
                  </c:pt>
                  <c:pt idx="109">
                    <c:v>4.5700000000000003E-3</c:v>
                  </c:pt>
                  <c:pt idx="110">
                    <c:v>4.7499999999999999E-3</c:v>
                  </c:pt>
                  <c:pt idx="111">
                    <c:v>5.8599999999999998E-3</c:v>
                  </c:pt>
                  <c:pt idx="112">
                    <c:v>4.62E-3</c:v>
                  </c:pt>
                  <c:pt idx="113">
                    <c:v>4.8500000000000001E-3</c:v>
                  </c:pt>
                  <c:pt idx="114">
                    <c:v>4.6699999999999997E-3</c:v>
                  </c:pt>
                  <c:pt idx="115">
                    <c:v>4.4600000000000004E-3</c:v>
                  </c:pt>
                  <c:pt idx="116">
                    <c:v>5.2900000000000004E-3</c:v>
                  </c:pt>
                  <c:pt idx="117">
                    <c:v>6.1199999999999996E-3</c:v>
                  </c:pt>
                  <c:pt idx="118">
                    <c:v>5.8199999999999997E-3</c:v>
                  </c:pt>
                  <c:pt idx="119">
                    <c:v>5.4099999999999999E-3</c:v>
                  </c:pt>
                  <c:pt idx="120">
                    <c:v>5.0699999999999999E-3</c:v>
                  </c:pt>
                  <c:pt idx="121">
                    <c:v>4.9800000000000001E-3</c:v>
                  </c:pt>
                  <c:pt idx="122">
                    <c:v>6.6800000000000002E-3</c:v>
                  </c:pt>
                  <c:pt idx="123">
                    <c:v>5.9899999999999997E-3</c:v>
                  </c:pt>
                  <c:pt idx="124">
                    <c:v>6.4000000000000003E-3</c:v>
                  </c:pt>
                  <c:pt idx="125">
                    <c:v>5.3400000000000001E-3</c:v>
                  </c:pt>
                  <c:pt idx="126">
                    <c:v>5.4599999999999996E-3</c:v>
                  </c:pt>
                  <c:pt idx="127">
                    <c:v>5.62E-3</c:v>
                  </c:pt>
                  <c:pt idx="128">
                    <c:v>5.8599999999999998E-3</c:v>
                  </c:pt>
                  <c:pt idx="129">
                    <c:v>5.8599999999999998E-3</c:v>
                  </c:pt>
                  <c:pt idx="130">
                    <c:v>5.5799999999999999E-3</c:v>
                  </c:pt>
                  <c:pt idx="131">
                    <c:v>6.7099999999999998E-3</c:v>
                  </c:pt>
                  <c:pt idx="132">
                    <c:v>6.4999999999999997E-3</c:v>
                  </c:pt>
                  <c:pt idx="133">
                    <c:v>6.9100000000000003E-3</c:v>
                  </c:pt>
                  <c:pt idx="134">
                    <c:v>8.1399999999999997E-3</c:v>
                  </c:pt>
                  <c:pt idx="135">
                    <c:v>8.4399999999999996E-3</c:v>
                  </c:pt>
                  <c:pt idx="136">
                    <c:v>6.77E-3</c:v>
                  </c:pt>
                  <c:pt idx="137">
                    <c:v>7.1399999999999996E-3</c:v>
                  </c:pt>
                  <c:pt idx="138">
                    <c:v>7.0099999999999997E-3</c:v>
                  </c:pt>
                  <c:pt idx="139">
                    <c:v>7.6600000000000001E-3</c:v>
                  </c:pt>
                  <c:pt idx="140">
                    <c:v>7.5500000000000003E-3</c:v>
                  </c:pt>
                  <c:pt idx="141">
                    <c:v>8.2199999999999999E-3</c:v>
                  </c:pt>
                  <c:pt idx="142">
                    <c:v>7.9600000000000001E-3</c:v>
                  </c:pt>
                  <c:pt idx="143">
                    <c:v>8.7500000000000008E-3</c:v>
                  </c:pt>
                  <c:pt idx="144">
                    <c:v>9.4199999999999996E-3</c:v>
                  </c:pt>
                  <c:pt idx="145">
                    <c:v>8.9099999999999995E-3</c:v>
                  </c:pt>
                  <c:pt idx="146">
                    <c:v>9.0799999999999995E-3</c:v>
                  </c:pt>
                  <c:pt idx="147">
                    <c:v>9.0799999999999995E-3</c:v>
                  </c:pt>
                  <c:pt idx="148">
                    <c:v>1.0500000000000001E-2</c:v>
                  </c:pt>
                  <c:pt idx="149">
                    <c:v>9.6799999999999994E-3</c:v>
                  </c:pt>
                  <c:pt idx="150">
                    <c:v>9.4199999999999996E-3</c:v>
                  </c:pt>
                  <c:pt idx="151">
                    <c:v>1.0200000000000001E-2</c:v>
                  </c:pt>
                  <c:pt idx="152">
                    <c:v>1.09E-2</c:v>
                  </c:pt>
                  <c:pt idx="153">
                    <c:v>1.0200000000000001E-2</c:v>
                  </c:pt>
                  <c:pt idx="154">
                    <c:v>1.06E-2</c:v>
                  </c:pt>
                  <c:pt idx="155">
                    <c:v>1.14E-2</c:v>
                  </c:pt>
                  <c:pt idx="156">
                    <c:v>1.24E-2</c:v>
                  </c:pt>
                  <c:pt idx="157">
                    <c:v>1.1900000000000001E-2</c:v>
                  </c:pt>
                  <c:pt idx="158">
                    <c:v>1.2699999999999999E-2</c:v>
                  </c:pt>
                  <c:pt idx="159">
                    <c:v>1.2699999999999999E-2</c:v>
                  </c:pt>
                  <c:pt idx="160">
                    <c:v>1.23E-2</c:v>
                  </c:pt>
                  <c:pt idx="161">
                    <c:v>1.23E-2</c:v>
                  </c:pt>
                  <c:pt idx="162">
                    <c:v>1.26E-2</c:v>
                  </c:pt>
                  <c:pt idx="163">
                    <c:v>1.26E-2</c:v>
                  </c:pt>
                  <c:pt idx="164">
                    <c:v>1.44E-2</c:v>
                  </c:pt>
                  <c:pt idx="165">
                    <c:v>1.3899999999999999E-2</c:v>
                  </c:pt>
                  <c:pt idx="166">
                    <c:v>1.4E-2</c:v>
                  </c:pt>
                  <c:pt idx="167">
                    <c:v>1.49E-2</c:v>
                  </c:pt>
                  <c:pt idx="168">
                    <c:v>1.4800000000000001E-2</c:v>
                  </c:pt>
                  <c:pt idx="169">
                    <c:v>1.44E-2</c:v>
                  </c:pt>
                  <c:pt idx="170">
                    <c:v>1.38E-2</c:v>
                  </c:pt>
                  <c:pt idx="171">
                    <c:v>1.5299999999999999E-2</c:v>
                  </c:pt>
                  <c:pt idx="172">
                    <c:v>1.6799999999999999E-2</c:v>
                  </c:pt>
                  <c:pt idx="173">
                    <c:v>1.6500000000000001E-2</c:v>
                  </c:pt>
                  <c:pt idx="174">
                    <c:v>1.67E-2</c:v>
                  </c:pt>
                  <c:pt idx="175">
                    <c:v>1.6500000000000001E-2</c:v>
                  </c:pt>
                  <c:pt idx="176">
                    <c:v>1.7999999999999999E-2</c:v>
                  </c:pt>
                  <c:pt idx="177">
                    <c:v>1.84E-2</c:v>
                  </c:pt>
                  <c:pt idx="178">
                    <c:v>1.7999999999999999E-2</c:v>
                  </c:pt>
                  <c:pt idx="179">
                    <c:v>1.8800000000000001E-2</c:v>
                  </c:pt>
                  <c:pt idx="180">
                    <c:v>2.01E-2</c:v>
                  </c:pt>
                  <c:pt idx="181">
                    <c:v>2.0199999999999999E-2</c:v>
                  </c:pt>
                  <c:pt idx="182">
                    <c:v>2.06E-2</c:v>
                  </c:pt>
                  <c:pt idx="183">
                    <c:v>2.0199999999999999E-2</c:v>
                  </c:pt>
                  <c:pt idx="184">
                    <c:v>2.12E-2</c:v>
                  </c:pt>
                  <c:pt idx="185">
                    <c:v>2.2800000000000001E-2</c:v>
                  </c:pt>
                  <c:pt idx="186">
                    <c:v>2.23E-2</c:v>
                  </c:pt>
                  <c:pt idx="187">
                    <c:v>2.2499999999999999E-2</c:v>
                  </c:pt>
                  <c:pt idx="188">
                    <c:v>2.2700000000000001E-2</c:v>
                  </c:pt>
                  <c:pt idx="189">
                    <c:v>2.4899999999999999E-2</c:v>
                  </c:pt>
                  <c:pt idx="190">
                    <c:v>2.5000000000000001E-2</c:v>
                  </c:pt>
                  <c:pt idx="191">
                    <c:v>2.35E-2</c:v>
                  </c:pt>
                  <c:pt idx="192">
                    <c:v>2.5899999999999999E-2</c:v>
                  </c:pt>
                  <c:pt idx="193">
                    <c:v>2.4400000000000002E-2</c:v>
                  </c:pt>
                  <c:pt idx="194">
                    <c:v>2.3900000000000001E-2</c:v>
                  </c:pt>
                  <c:pt idx="195">
                    <c:v>2.5999999999999999E-2</c:v>
                  </c:pt>
                  <c:pt idx="196">
                    <c:v>2.47E-2</c:v>
                  </c:pt>
                  <c:pt idx="197">
                    <c:v>2.6599999999999999E-2</c:v>
                  </c:pt>
                  <c:pt idx="198">
                    <c:v>2.6599999999999999E-2</c:v>
                  </c:pt>
                  <c:pt idx="199">
                    <c:v>2.6499999999999999E-2</c:v>
                  </c:pt>
                  <c:pt idx="200">
                    <c:v>2.7E-2</c:v>
                  </c:pt>
                  <c:pt idx="201">
                    <c:v>2.6200000000000001E-2</c:v>
                  </c:pt>
                  <c:pt idx="202">
                    <c:v>2.93E-2</c:v>
                  </c:pt>
                  <c:pt idx="203">
                    <c:v>2.6800000000000001E-2</c:v>
                  </c:pt>
                  <c:pt idx="204">
                    <c:v>2.75E-2</c:v>
                  </c:pt>
                  <c:pt idx="205">
                    <c:v>2.8500000000000001E-2</c:v>
                  </c:pt>
                  <c:pt idx="206">
                    <c:v>2.7400000000000001E-2</c:v>
                  </c:pt>
                  <c:pt idx="207">
                    <c:v>2.9100000000000001E-2</c:v>
                  </c:pt>
                  <c:pt idx="208">
                    <c:v>2.7799999999999998E-2</c:v>
                  </c:pt>
                  <c:pt idx="209">
                    <c:v>2.7199999999999998E-2</c:v>
                  </c:pt>
                  <c:pt idx="210">
                    <c:v>2.7900000000000001E-2</c:v>
                  </c:pt>
                  <c:pt idx="211">
                    <c:v>2.76E-2</c:v>
                  </c:pt>
                  <c:pt idx="212">
                    <c:v>2.8299999999999999E-2</c:v>
                  </c:pt>
                  <c:pt idx="213">
                    <c:v>2.7799999999999998E-2</c:v>
                  </c:pt>
                  <c:pt idx="214">
                    <c:v>2.6800000000000001E-2</c:v>
                  </c:pt>
                  <c:pt idx="215">
                    <c:v>2.75E-2</c:v>
                  </c:pt>
                  <c:pt idx="216">
                    <c:v>2.7400000000000001E-2</c:v>
                  </c:pt>
                  <c:pt idx="217">
                    <c:v>2.63E-2</c:v>
                  </c:pt>
                  <c:pt idx="218">
                    <c:v>2.6499999999999999E-2</c:v>
                  </c:pt>
                  <c:pt idx="219">
                    <c:v>2.6100000000000002E-2</c:v>
                  </c:pt>
                  <c:pt idx="220">
                    <c:v>2.6100000000000002E-2</c:v>
                  </c:pt>
                  <c:pt idx="221">
                    <c:v>2.6700000000000002E-2</c:v>
                  </c:pt>
                  <c:pt idx="222">
                    <c:v>2.5600000000000001E-2</c:v>
                  </c:pt>
                  <c:pt idx="223">
                    <c:v>2.5899999999999999E-2</c:v>
                  </c:pt>
                  <c:pt idx="224">
                    <c:v>2.5899999999999999E-2</c:v>
                  </c:pt>
                  <c:pt idx="225">
                    <c:v>2.5999999999999999E-2</c:v>
                  </c:pt>
                  <c:pt idx="226">
                    <c:v>2.52E-2</c:v>
                  </c:pt>
                  <c:pt idx="227">
                    <c:v>2.5600000000000001E-2</c:v>
                  </c:pt>
                  <c:pt idx="228">
                    <c:v>2.5499999999999998E-2</c:v>
                  </c:pt>
                  <c:pt idx="229">
                    <c:v>2.4299999999999999E-2</c:v>
                  </c:pt>
                  <c:pt idx="230">
                    <c:v>2.3800000000000002E-2</c:v>
                  </c:pt>
                  <c:pt idx="231">
                    <c:v>2.6700000000000002E-2</c:v>
                  </c:pt>
                  <c:pt idx="232">
                    <c:v>2.3900000000000001E-2</c:v>
                  </c:pt>
                  <c:pt idx="233">
                    <c:v>2.52E-2</c:v>
                  </c:pt>
                  <c:pt idx="234">
                    <c:v>2.5100000000000001E-2</c:v>
                  </c:pt>
                  <c:pt idx="235">
                    <c:v>2.5399999999999999E-2</c:v>
                  </c:pt>
                  <c:pt idx="236">
                    <c:v>2.5100000000000001E-2</c:v>
                  </c:pt>
                  <c:pt idx="237">
                    <c:v>2.52E-2</c:v>
                  </c:pt>
                  <c:pt idx="238">
                    <c:v>2.5899999999999999E-2</c:v>
                  </c:pt>
                  <c:pt idx="239">
                    <c:v>2.5600000000000001E-2</c:v>
                  </c:pt>
                  <c:pt idx="240">
                    <c:v>2.6100000000000002E-2</c:v>
                  </c:pt>
                  <c:pt idx="241">
                    <c:v>2.46E-2</c:v>
                  </c:pt>
                  <c:pt idx="242">
                    <c:v>2.5600000000000001E-2</c:v>
                  </c:pt>
                  <c:pt idx="243">
                    <c:v>2.52E-2</c:v>
                  </c:pt>
                  <c:pt idx="244">
                    <c:v>2.4799999999999999E-2</c:v>
                  </c:pt>
                  <c:pt idx="245">
                    <c:v>2.4500000000000001E-2</c:v>
                  </c:pt>
                  <c:pt idx="246">
                    <c:v>2.4899999999999999E-2</c:v>
                  </c:pt>
                  <c:pt idx="247">
                    <c:v>2.46E-2</c:v>
                  </c:pt>
                  <c:pt idx="248">
                    <c:v>2.41E-2</c:v>
                  </c:pt>
                  <c:pt idx="249">
                    <c:v>2.41E-2</c:v>
                  </c:pt>
                  <c:pt idx="250">
                    <c:v>2.5600000000000001E-2</c:v>
                  </c:pt>
                  <c:pt idx="251">
                    <c:v>2.4799999999999999E-2</c:v>
                  </c:pt>
                  <c:pt idx="252">
                    <c:v>2.4199999999999999E-2</c:v>
                  </c:pt>
                  <c:pt idx="253">
                    <c:v>2.4899999999999999E-2</c:v>
                  </c:pt>
                  <c:pt idx="254">
                    <c:v>2.52E-2</c:v>
                  </c:pt>
                  <c:pt idx="255">
                    <c:v>2.4500000000000001E-2</c:v>
                  </c:pt>
                  <c:pt idx="256">
                    <c:v>2.46E-2</c:v>
                  </c:pt>
                  <c:pt idx="257">
                    <c:v>2.52E-2</c:v>
                  </c:pt>
                  <c:pt idx="258">
                    <c:v>2.4199999999999999E-2</c:v>
                  </c:pt>
                  <c:pt idx="259">
                    <c:v>2.4E-2</c:v>
                  </c:pt>
                  <c:pt idx="260">
                    <c:v>2.41E-2</c:v>
                  </c:pt>
                  <c:pt idx="261">
                    <c:v>2.41E-2</c:v>
                  </c:pt>
                  <c:pt idx="262">
                    <c:v>2.4E-2</c:v>
                  </c:pt>
                  <c:pt idx="263">
                    <c:v>2.4400000000000002E-2</c:v>
                  </c:pt>
                  <c:pt idx="264">
                    <c:v>2.3699999999999999E-2</c:v>
                  </c:pt>
                  <c:pt idx="265">
                    <c:v>2.3400000000000001E-2</c:v>
                  </c:pt>
                  <c:pt idx="266">
                    <c:v>2.2800000000000001E-2</c:v>
                  </c:pt>
                  <c:pt idx="267">
                    <c:v>2.3400000000000001E-2</c:v>
                  </c:pt>
                  <c:pt idx="268">
                    <c:v>2.3099999999999999E-2</c:v>
                  </c:pt>
                  <c:pt idx="269">
                    <c:v>2.3E-2</c:v>
                  </c:pt>
                  <c:pt idx="270">
                    <c:v>2.3099999999999999E-2</c:v>
                  </c:pt>
                  <c:pt idx="271">
                    <c:v>2.2700000000000001E-2</c:v>
                  </c:pt>
                  <c:pt idx="272">
                    <c:v>2.2700000000000001E-2</c:v>
                  </c:pt>
                  <c:pt idx="273">
                    <c:v>2.3099999999999999E-2</c:v>
                  </c:pt>
                  <c:pt idx="274">
                    <c:v>2.2700000000000001E-2</c:v>
                  </c:pt>
                  <c:pt idx="275">
                    <c:v>2.2700000000000001E-2</c:v>
                  </c:pt>
                  <c:pt idx="276">
                    <c:v>2.2599999999999999E-2</c:v>
                  </c:pt>
                  <c:pt idx="277">
                    <c:v>2.3300000000000001E-2</c:v>
                  </c:pt>
                  <c:pt idx="278">
                    <c:v>2.24E-2</c:v>
                  </c:pt>
                  <c:pt idx="279">
                    <c:v>2.3800000000000002E-2</c:v>
                  </c:pt>
                  <c:pt idx="280">
                    <c:v>2.29E-2</c:v>
                  </c:pt>
                  <c:pt idx="281">
                    <c:v>2.2700000000000001E-2</c:v>
                  </c:pt>
                  <c:pt idx="282">
                    <c:v>2.3E-2</c:v>
                  </c:pt>
                  <c:pt idx="283">
                    <c:v>2.3400000000000001E-2</c:v>
                  </c:pt>
                  <c:pt idx="284">
                    <c:v>2.29E-2</c:v>
                  </c:pt>
                  <c:pt idx="285">
                    <c:v>2.3E-2</c:v>
                  </c:pt>
                  <c:pt idx="286">
                    <c:v>2.3300000000000001E-2</c:v>
                  </c:pt>
                  <c:pt idx="287">
                    <c:v>2.3900000000000001E-2</c:v>
                  </c:pt>
                  <c:pt idx="288">
                    <c:v>2.3300000000000001E-2</c:v>
                  </c:pt>
                  <c:pt idx="289">
                    <c:v>2.2499999999999999E-2</c:v>
                  </c:pt>
                  <c:pt idx="290">
                    <c:v>2.3599999999999999E-2</c:v>
                  </c:pt>
                  <c:pt idx="291">
                    <c:v>2.3099999999999999E-2</c:v>
                  </c:pt>
                  <c:pt idx="292">
                    <c:v>2.3099999999999999E-2</c:v>
                  </c:pt>
                  <c:pt idx="293">
                    <c:v>2.2800000000000001E-2</c:v>
                  </c:pt>
                  <c:pt idx="294">
                    <c:v>2.3699999999999999E-2</c:v>
                  </c:pt>
                  <c:pt idx="295">
                    <c:v>2.3300000000000001E-2</c:v>
                  </c:pt>
                  <c:pt idx="296">
                    <c:v>2.2599999999999999E-2</c:v>
                  </c:pt>
                </c:numCache>
              </c:numRef>
            </c:minus>
            <c:spPr>
              <a:ln>
                <a:solidFill>
                  <a:srgbClr val="92D050"/>
                </a:solidFill>
              </a:ln>
            </c:spPr>
          </c:errBars>
          <c:xVal>
            <c:numRef>
              <c:f>'Data 242Pu'!$M$4:$M$300</c:f>
              <c:numCache>
                <c:formatCode>General</c:formatCode>
                <c:ptCount val="297"/>
                <c:pt idx="0">
                  <c:v>0.10058</c:v>
                </c:pt>
                <c:pt idx="1">
                  <c:v>0.10174</c:v>
                </c:pt>
                <c:pt idx="2">
                  <c:v>0.10292</c:v>
                </c:pt>
                <c:pt idx="3">
                  <c:v>0.10410999999999999</c:v>
                </c:pt>
                <c:pt idx="4">
                  <c:v>0.10532</c:v>
                </c:pt>
                <c:pt idx="5">
                  <c:v>0.10654</c:v>
                </c:pt>
                <c:pt idx="6">
                  <c:v>0.10777</c:v>
                </c:pt>
                <c:pt idx="7">
                  <c:v>0.10902000000000001</c:v>
                </c:pt>
                <c:pt idx="8">
                  <c:v>0.11028</c:v>
                </c:pt>
                <c:pt idx="9">
                  <c:v>0.11156000000000001</c:v>
                </c:pt>
                <c:pt idx="10">
                  <c:v>0.11285000000000001</c:v>
                </c:pt>
                <c:pt idx="11">
                  <c:v>0.11416</c:v>
                </c:pt>
                <c:pt idx="12">
                  <c:v>0.11548</c:v>
                </c:pt>
                <c:pt idx="13">
                  <c:v>0.11681999999999999</c:v>
                </c:pt>
                <c:pt idx="14">
                  <c:v>0.11817</c:v>
                </c:pt>
                <c:pt idx="15">
                  <c:v>0.11953999999999999</c:v>
                </c:pt>
                <c:pt idx="16">
                  <c:v>0.12092</c:v>
                </c:pt>
                <c:pt idx="17">
                  <c:v>0.12232</c:v>
                </c:pt>
                <c:pt idx="18">
                  <c:v>0.12374</c:v>
                </c:pt>
                <c:pt idx="19">
                  <c:v>0.12517</c:v>
                </c:pt>
                <c:pt idx="20">
                  <c:v>0.12662000000000001</c:v>
                </c:pt>
                <c:pt idx="21">
                  <c:v>0.12809000000000001</c:v>
                </c:pt>
                <c:pt idx="22">
                  <c:v>0.12956999999999999</c:v>
                </c:pt>
                <c:pt idx="23">
                  <c:v>0.13106999999999999</c:v>
                </c:pt>
                <c:pt idx="24">
                  <c:v>0.13259000000000001</c:v>
                </c:pt>
                <c:pt idx="25">
                  <c:v>0.13411999999999999</c:v>
                </c:pt>
                <c:pt idx="26">
                  <c:v>0.13568</c:v>
                </c:pt>
                <c:pt idx="27">
                  <c:v>0.13725000000000001</c:v>
                </c:pt>
                <c:pt idx="28">
                  <c:v>0.13883999999999999</c:v>
                </c:pt>
                <c:pt idx="29">
                  <c:v>0.14044999999999999</c:v>
                </c:pt>
                <c:pt idx="30">
                  <c:v>0.14207</c:v>
                </c:pt>
                <c:pt idx="31">
                  <c:v>0.14371999999999999</c:v>
                </c:pt>
                <c:pt idx="32">
                  <c:v>0.14538000000000001</c:v>
                </c:pt>
                <c:pt idx="33">
                  <c:v>0.14706</c:v>
                </c:pt>
                <c:pt idx="34">
                  <c:v>0.14877000000000001</c:v>
                </c:pt>
                <c:pt idx="35">
                  <c:v>0.15049000000000001</c:v>
                </c:pt>
                <c:pt idx="36">
                  <c:v>0.15223</c:v>
                </c:pt>
                <c:pt idx="37">
                  <c:v>0.154</c:v>
                </c:pt>
                <c:pt idx="38">
                  <c:v>0.15578</c:v>
                </c:pt>
                <c:pt idx="39">
                  <c:v>0.15758</c:v>
                </c:pt>
                <c:pt idx="40">
                  <c:v>0.15941</c:v>
                </c:pt>
                <c:pt idx="41">
                  <c:v>0.16125</c:v>
                </c:pt>
                <c:pt idx="42">
                  <c:v>0.16311999999999999</c:v>
                </c:pt>
                <c:pt idx="43">
                  <c:v>0.16500999999999999</c:v>
                </c:pt>
                <c:pt idx="44">
                  <c:v>0.16692000000000001</c:v>
                </c:pt>
                <c:pt idx="45">
                  <c:v>0.16885</c:v>
                </c:pt>
                <c:pt idx="46">
                  <c:v>0.17080999999999999</c:v>
                </c:pt>
                <c:pt idx="47">
                  <c:v>0.17279</c:v>
                </c:pt>
                <c:pt idx="48">
                  <c:v>0.17479</c:v>
                </c:pt>
                <c:pt idx="49">
                  <c:v>0.17680999999999999</c:v>
                </c:pt>
                <c:pt idx="50">
                  <c:v>0.17885999999999999</c:v>
                </c:pt>
                <c:pt idx="51">
                  <c:v>0.18093000000000001</c:v>
                </c:pt>
                <c:pt idx="52">
                  <c:v>0.18301999999999999</c:v>
                </c:pt>
                <c:pt idx="53">
                  <c:v>0.18514</c:v>
                </c:pt>
                <c:pt idx="54">
                  <c:v>0.18729000000000001</c:v>
                </c:pt>
                <c:pt idx="55">
                  <c:v>0.18945999999999999</c:v>
                </c:pt>
                <c:pt idx="56">
                  <c:v>0.19164999999999999</c:v>
                </c:pt>
                <c:pt idx="57">
                  <c:v>0.19386999999999999</c:v>
                </c:pt>
                <c:pt idx="58">
                  <c:v>0.19611000000000001</c:v>
                </c:pt>
                <c:pt idx="59">
                  <c:v>0.19838</c:v>
                </c:pt>
                <c:pt idx="60">
                  <c:v>0.20068</c:v>
                </c:pt>
                <c:pt idx="61">
                  <c:v>0.20301</c:v>
                </c:pt>
                <c:pt idx="62">
                  <c:v>0.20535999999999999</c:v>
                </c:pt>
                <c:pt idx="63">
                  <c:v>0.20773</c:v>
                </c:pt>
                <c:pt idx="64">
                  <c:v>0.21013999999999999</c:v>
                </c:pt>
                <c:pt idx="65">
                  <c:v>0.21257000000000001</c:v>
                </c:pt>
                <c:pt idx="66">
                  <c:v>0.21503</c:v>
                </c:pt>
                <c:pt idx="67">
                  <c:v>0.21751999999999999</c:v>
                </c:pt>
                <c:pt idx="68">
                  <c:v>0.22004000000000001</c:v>
                </c:pt>
                <c:pt idx="69">
                  <c:v>0.22259000000000001</c:v>
                </c:pt>
                <c:pt idx="70">
                  <c:v>0.22517000000000001</c:v>
                </c:pt>
                <c:pt idx="71">
                  <c:v>0.22778000000000001</c:v>
                </c:pt>
                <c:pt idx="72">
                  <c:v>0.23041</c:v>
                </c:pt>
                <c:pt idx="73">
                  <c:v>0.23308000000000001</c:v>
                </c:pt>
                <c:pt idx="74">
                  <c:v>0.23577999999999999</c:v>
                </c:pt>
                <c:pt idx="75">
                  <c:v>0.23851</c:v>
                </c:pt>
                <c:pt idx="76">
                  <c:v>0.24127000000000001</c:v>
                </c:pt>
                <c:pt idx="77">
                  <c:v>0.24407000000000001</c:v>
                </c:pt>
                <c:pt idx="78">
                  <c:v>0.24689</c:v>
                </c:pt>
                <c:pt idx="79">
                  <c:v>0.24975</c:v>
                </c:pt>
                <c:pt idx="80">
                  <c:v>0.25263999999999998</c:v>
                </c:pt>
                <c:pt idx="81">
                  <c:v>0.25557000000000002</c:v>
                </c:pt>
                <c:pt idx="82">
                  <c:v>0.25852999999999998</c:v>
                </c:pt>
                <c:pt idx="83">
                  <c:v>0.26151999999999997</c:v>
                </c:pt>
                <c:pt idx="84">
                  <c:v>0.26455000000000001</c:v>
                </c:pt>
                <c:pt idx="85">
                  <c:v>0.26761000000000001</c:v>
                </c:pt>
                <c:pt idx="86">
                  <c:v>0.27071000000000001</c:v>
                </c:pt>
                <c:pt idx="87">
                  <c:v>0.27384999999999998</c:v>
                </c:pt>
                <c:pt idx="88">
                  <c:v>0.27701999999999999</c:v>
                </c:pt>
                <c:pt idx="89">
                  <c:v>0.28022999999999998</c:v>
                </c:pt>
                <c:pt idx="90">
                  <c:v>0.28347</c:v>
                </c:pt>
                <c:pt idx="91">
                  <c:v>0.28675</c:v>
                </c:pt>
                <c:pt idx="92">
                  <c:v>0.29006999999999999</c:v>
                </c:pt>
                <c:pt idx="93">
                  <c:v>0.29343000000000002</c:v>
                </c:pt>
                <c:pt idx="94">
                  <c:v>0.29682999999999998</c:v>
                </c:pt>
                <c:pt idx="95">
                  <c:v>0.30026999999999998</c:v>
                </c:pt>
                <c:pt idx="96">
                  <c:v>0.30374000000000001</c:v>
                </c:pt>
                <c:pt idx="97">
                  <c:v>0.30725999999999998</c:v>
                </c:pt>
                <c:pt idx="98">
                  <c:v>0.31081999999999999</c:v>
                </c:pt>
                <c:pt idx="99">
                  <c:v>0.31441999999999998</c:v>
                </c:pt>
                <c:pt idx="100">
                  <c:v>0.31806000000000001</c:v>
                </c:pt>
                <c:pt idx="101">
                  <c:v>0.32174000000000003</c:v>
                </c:pt>
                <c:pt idx="102">
                  <c:v>0.32546999999999998</c:v>
                </c:pt>
                <c:pt idx="103">
                  <c:v>0.32923999999999998</c:v>
                </c:pt>
                <c:pt idx="104">
                  <c:v>0.33305000000000001</c:v>
                </c:pt>
                <c:pt idx="105">
                  <c:v>0.33690999999999999</c:v>
                </c:pt>
                <c:pt idx="106">
                  <c:v>0.34081</c:v>
                </c:pt>
                <c:pt idx="107">
                  <c:v>0.34475</c:v>
                </c:pt>
                <c:pt idx="108">
                  <c:v>0.34873999999999999</c:v>
                </c:pt>
                <c:pt idx="109">
                  <c:v>0.35277999999999998</c:v>
                </c:pt>
                <c:pt idx="110">
                  <c:v>0.35687000000000002</c:v>
                </c:pt>
                <c:pt idx="111">
                  <c:v>0.36099999999999999</c:v>
                </c:pt>
                <c:pt idx="112">
                  <c:v>0.36518</c:v>
                </c:pt>
                <c:pt idx="113">
                  <c:v>0.36941000000000002</c:v>
                </c:pt>
                <c:pt idx="114">
                  <c:v>0.37369000000000002</c:v>
                </c:pt>
                <c:pt idx="115">
                  <c:v>0.37801000000000001</c:v>
                </c:pt>
                <c:pt idx="116">
                  <c:v>0.38239000000000001</c:v>
                </c:pt>
                <c:pt idx="117">
                  <c:v>0.38682</c:v>
                </c:pt>
                <c:pt idx="118">
                  <c:v>0.39129999999999998</c:v>
                </c:pt>
                <c:pt idx="119">
                  <c:v>0.39583000000000002</c:v>
                </c:pt>
                <c:pt idx="120">
                  <c:v>0.40040999999999999</c:v>
                </c:pt>
                <c:pt idx="121">
                  <c:v>0.40505000000000002</c:v>
                </c:pt>
                <c:pt idx="122">
                  <c:v>0.40973999999999999</c:v>
                </c:pt>
                <c:pt idx="123">
                  <c:v>0.41448000000000002</c:v>
                </c:pt>
                <c:pt idx="124">
                  <c:v>0.41927999999999999</c:v>
                </c:pt>
                <c:pt idx="125">
                  <c:v>0.42414000000000002</c:v>
                </c:pt>
                <c:pt idx="126">
                  <c:v>0.42904999999999999</c:v>
                </c:pt>
                <c:pt idx="127">
                  <c:v>0.43402000000000002</c:v>
                </c:pt>
                <c:pt idx="128">
                  <c:v>0.43903999999999999</c:v>
                </c:pt>
                <c:pt idx="129">
                  <c:v>0.44413000000000002</c:v>
                </c:pt>
                <c:pt idx="130">
                  <c:v>0.44927</c:v>
                </c:pt>
                <c:pt idx="131">
                  <c:v>0.45446999999999999</c:v>
                </c:pt>
                <c:pt idx="132">
                  <c:v>0.45973999999999998</c:v>
                </c:pt>
                <c:pt idx="133">
                  <c:v>0.46505999999999997</c:v>
                </c:pt>
                <c:pt idx="134">
                  <c:v>0.47044000000000002</c:v>
                </c:pt>
                <c:pt idx="135">
                  <c:v>0.47588999999999998</c:v>
                </c:pt>
                <c:pt idx="136">
                  <c:v>0.48139999999999999</c:v>
                </c:pt>
                <c:pt idx="137">
                  <c:v>0.48698000000000002</c:v>
                </c:pt>
                <c:pt idx="138">
                  <c:v>0.49262</c:v>
                </c:pt>
                <c:pt idx="139">
                  <c:v>0.49831999999999999</c:v>
                </c:pt>
                <c:pt idx="140">
                  <c:v>0.50409000000000004</c:v>
                </c:pt>
                <c:pt idx="141">
                  <c:v>0.50992999999999999</c:v>
                </c:pt>
                <c:pt idx="142">
                  <c:v>0.51583000000000001</c:v>
                </c:pt>
                <c:pt idx="143">
                  <c:v>0.52180000000000004</c:v>
                </c:pt>
                <c:pt idx="144">
                  <c:v>0.52785000000000004</c:v>
                </c:pt>
                <c:pt idx="145">
                  <c:v>0.53395999999999999</c:v>
                </c:pt>
                <c:pt idx="146">
                  <c:v>0.54013999999999995</c:v>
                </c:pt>
                <c:pt idx="147">
                  <c:v>0.5464</c:v>
                </c:pt>
                <c:pt idx="148">
                  <c:v>0.55271999999999999</c:v>
                </c:pt>
                <c:pt idx="149">
                  <c:v>0.55911999999999995</c:v>
                </c:pt>
                <c:pt idx="150">
                  <c:v>0.56559999999999999</c:v>
                </c:pt>
                <c:pt idx="151">
                  <c:v>0.57215000000000005</c:v>
                </c:pt>
                <c:pt idx="152">
                  <c:v>0.57877000000000001</c:v>
                </c:pt>
                <c:pt idx="153">
                  <c:v>0.58547000000000005</c:v>
                </c:pt>
                <c:pt idx="154">
                  <c:v>0.59225000000000005</c:v>
                </c:pt>
                <c:pt idx="155">
                  <c:v>0.59911000000000003</c:v>
                </c:pt>
                <c:pt idx="156">
                  <c:v>0.60604999999999998</c:v>
                </c:pt>
                <c:pt idx="157">
                  <c:v>0.61307</c:v>
                </c:pt>
                <c:pt idx="158">
                  <c:v>0.62017</c:v>
                </c:pt>
                <c:pt idx="159">
                  <c:v>0.62734999999999996</c:v>
                </c:pt>
                <c:pt idx="160">
                  <c:v>0.63461000000000001</c:v>
                </c:pt>
                <c:pt idx="161">
                  <c:v>0.64195999999999998</c:v>
                </c:pt>
                <c:pt idx="162">
                  <c:v>0.64939000000000002</c:v>
                </c:pt>
                <c:pt idx="163">
                  <c:v>0.65690999999999999</c:v>
                </c:pt>
                <c:pt idx="164">
                  <c:v>0.66452</c:v>
                </c:pt>
                <c:pt idx="165">
                  <c:v>0.67220999999999997</c:v>
                </c:pt>
                <c:pt idx="166">
                  <c:v>0.68</c:v>
                </c:pt>
                <c:pt idx="167">
                  <c:v>0.68786999999999998</c:v>
                </c:pt>
                <c:pt idx="168">
                  <c:v>0.69584000000000001</c:v>
                </c:pt>
                <c:pt idx="169">
                  <c:v>0.70389000000000002</c:v>
                </c:pt>
                <c:pt idx="170">
                  <c:v>0.71204999999999996</c:v>
                </c:pt>
                <c:pt idx="171">
                  <c:v>0.72028999999999999</c:v>
                </c:pt>
                <c:pt idx="172">
                  <c:v>0.72863</c:v>
                </c:pt>
                <c:pt idx="173">
                  <c:v>0.73707</c:v>
                </c:pt>
                <c:pt idx="174">
                  <c:v>0.74560000000000004</c:v>
                </c:pt>
                <c:pt idx="175">
                  <c:v>0.75424000000000002</c:v>
                </c:pt>
                <c:pt idx="176">
                  <c:v>0.76297000000000004</c:v>
                </c:pt>
                <c:pt idx="177">
                  <c:v>0.77180000000000004</c:v>
                </c:pt>
                <c:pt idx="178">
                  <c:v>0.78073999999999999</c:v>
                </c:pt>
                <c:pt idx="179">
                  <c:v>0.78978000000000004</c:v>
                </c:pt>
                <c:pt idx="180">
                  <c:v>0.79893000000000003</c:v>
                </c:pt>
                <c:pt idx="181">
                  <c:v>0.80818000000000001</c:v>
                </c:pt>
                <c:pt idx="182">
                  <c:v>0.81754000000000004</c:v>
                </c:pt>
                <c:pt idx="183">
                  <c:v>0.82699999999999996</c:v>
                </c:pt>
                <c:pt idx="184">
                  <c:v>0.83657999999999999</c:v>
                </c:pt>
                <c:pt idx="185">
                  <c:v>0.84626999999999997</c:v>
                </c:pt>
                <c:pt idx="186">
                  <c:v>0.85607</c:v>
                </c:pt>
                <c:pt idx="187">
                  <c:v>0.86597999999999997</c:v>
                </c:pt>
                <c:pt idx="188">
                  <c:v>0.87600999999999996</c:v>
                </c:pt>
                <c:pt idx="189">
                  <c:v>0.88614999999999999</c:v>
                </c:pt>
                <c:pt idx="190">
                  <c:v>0.89641000000000004</c:v>
                </c:pt>
                <c:pt idx="191">
                  <c:v>0.90678999999999998</c:v>
                </c:pt>
                <c:pt idx="192">
                  <c:v>0.91729000000000005</c:v>
                </c:pt>
                <c:pt idx="193">
                  <c:v>0.92791000000000001</c:v>
                </c:pt>
                <c:pt idx="194">
                  <c:v>0.93866000000000005</c:v>
                </c:pt>
                <c:pt idx="195">
                  <c:v>0.94952999999999999</c:v>
                </c:pt>
                <c:pt idx="196">
                  <c:v>0.96052000000000004</c:v>
                </c:pt>
                <c:pt idx="197">
                  <c:v>0.97163999999999995</c:v>
                </c:pt>
                <c:pt idx="198">
                  <c:v>0.9829</c:v>
                </c:pt>
                <c:pt idx="199">
                  <c:v>0.99428000000000005</c:v>
                </c:pt>
                <c:pt idx="200">
                  <c:v>1.0058</c:v>
                </c:pt>
                <c:pt idx="201">
                  <c:v>1.0174000000000001</c:v>
                </c:pt>
                <c:pt idx="202">
                  <c:v>1.0291999999999999</c:v>
                </c:pt>
                <c:pt idx="203">
                  <c:v>1.0410999999999999</c:v>
                </c:pt>
                <c:pt idx="204">
                  <c:v>1.0531999999999999</c:v>
                </c:pt>
                <c:pt idx="205">
                  <c:v>1.0653999999999999</c:v>
                </c:pt>
                <c:pt idx="206">
                  <c:v>1.0777000000000001</c:v>
                </c:pt>
                <c:pt idx="207">
                  <c:v>1.0902000000000001</c:v>
                </c:pt>
                <c:pt idx="208">
                  <c:v>1.1028</c:v>
                </c:pt>
                <c:pt idx="209">
                  <c:v>1.1155999999999999</c:v>
                </c:pt>
                <c:pt idx="210">
                  <c:v>1.1285000000000001</c:v>
                </c:pt>
                <c:pt idx="211">
                  <c:v>1.1415999999999999</c:v>
                </c:pt>
                <c:pt idx="212">
                  <c:v>1.1548</c:v>
                </c:pt>
                <c:pt idx="213">
                  <c:v>1.1681999999999999</c:v>
                </c:pt>
                <c:pt idx="214">
                  <c:v>1.1817</c:v>
                </c:pt>
                <c:pt idx="215">
                  <c:v>1.1954</c:v>
                </c:pt>
                <c:pt idx="216">
                  <c:v>1.2092000000000001</c:v>
                </c:pt>
                <c:pt idx="217">
                  <c:v>1.2232000000000001</c:v>
                </c:pt>
                <c:pt idx="218">
                  <c:v>1.2374000000000001</c:v>
                </c:pt>
                <c:pt idx="219">
                  <c:v>1.2517</c:v>
                </c:pt>
                <c:pt idx="220">
                  <c:v>1.2662</c:v>
                </c:pt>
                <c:pt idx="221">
                  <c:v>1.2808999999999999</c:v>
                </c:pt>
                <c:pt idx="222">
                  <c:v>1.2957000000000001</c:v>
                </c:pt>
                <c:pt idx="223">
                  <c:v>1.3107</c:v>
                </c:pt>
                <c:pt idx="224">
                  <c:v>1.3259000000000001</c:v>
                </c:pt>
                <c:pt idx="225">
                  <c:v>1.3411999999999999</c:v>
                </c:pt>
                <c:pt idx="226">
                  <c:v>1.3568</c:v>
                </c:pt>
                <c:pt idx="227">
                  <c:v>1.3725000000000001</c:v>
                </c:pt>
                <c:pt idx="228">
                  <c:v>1.3884000000000001</c:v>
                </c:pt>
                <c:pt idx="229">
                  <c:v>1.4045000000000001</c:v>
                </c:pt>
                <c:pt idx="230">
                  <c:v>1.4207000000000001</c:v>
                </c:pt>
                <c:pt idx="231">
                  <c:v>1.4372</c:v>
                </c:pt>
                <c:pt idx="232">
                  <c:v>1.4538</c:v>
                </c:pt>
                <c:pt idx="233">
                  <c:v>1.4705999999999999</c:v>
                </c:pt>
                <c:pt idx="234">
                  <c:v>1.4877</c:v>
                </c:pt>
                <c:pt idx="235">
                  <c:v>1.5048999999999999</c:v>
                </c:pt>
                <c:pt idx="236">
                  <c:v>1.5223</c:v>
                </c:pt>
                <c:pt idx="237">
                  <c:v>1.54</c:v>
                </c:pt>
                <c:pt idx="238">
                  <c:v>1.5578000000000001</c:v>
                </c:pt>
                <c:pt idx="239">
                  <c:v>1.5758000000000001</c:v>
                </c:pt>
                <c:pt idx="240">
                  <c:v>1.5941000000000001</c:v>
                </c:pt>
                <c:pt idx="241">
                  <c:v>1.6125</c:v>
                </c:pt>
                <c:pt idx="242">
                  <c:v>1.6312</c:v>
                </c:pt>
                <c:pt idx="243">
                  <c:v>1.6500999999999999</c:v>
                </c:pt>
                <c:pt idx="244">
                  <c:v>1.6692</c:v>
                </c:pt>
                <c:pt idx="245">
                  <c:v>1.6884999999999999</c:v>
                </c:pt>
                <c:pt idx="246">
                  <c:v>1.7081</c:v>
                </c:pt>
                <c:pt idx="247">
                  <c:v>1.7279</c:v>
                </c:pt>
                <c:pt idx="248">
                  <c:v>1.7479</c:v>
                </c:pt>
                <c:pt idx="249">
                  <c:v>1.7681</c:v>
                </c:pt>
                <c:pt idx="250">
                  <c:v>1.7886</c:v>
                </c:pt>
                <c:pt idx="251">
                  <c:v>1.8092999999999999</c:v>
                </c:pt>
                <c:pt idx="252">
                  <c:v>1.8302</c:v>
                </c:pt>
                <c:pt idx="253">
                  <c:v>1.8513999999999999</c:v>
                </c:pt>
                <c:pt idx="254">
                  <c:v>1.8729</c:v>
                </c:pt>
                <c:pt idx="255">
                  <c:v>1.8946000000000001</c:v>
                </c:pt>
                <c:pt idx="256">
                  <c:v>1.9165000000000001</c:v>
                </c:pt>
                <c:pt idx="257">
                  <c:v>1.9387000000000001</c:v>
                </c:pt>
                <c:pt idx="258">
                  <c:v>1.9611000000000001</c:v>
                </c:pt>
                <c:pt idx="259">
                  <c:v>1.9838</c:v>
                </c:pt>
                <c:pt idx="260">
                  <c:v>2.0068000000000001</c:v>
                </c:pt>
                <c:pt idx="261">
                  <c:v>2.0301</c:v>
                </c:pt>
                <c:pt idx="262">
                  <c:v>2.0535999999999999</c:v>
                </c:pt>
                <c:pt idx="263">
                  <c:v>2.0773000000000001</c:v>
                </c:pt>
                <c:pt idx="264">
                  <c:v>2.1013999999999999</c:v>
                </c:pt>
                <c:pt idx="265">
                  <c:v>2.1257000000000001</c:v>
                </c:pt>
                <c:pt idx="266">
                  <c:v>2.1503000000000001</c:v>
                </c:pt>
                <c:pt idx="267">
                  <c:v>2.1751999999999998</c:v>
                </c:pt>
                <c:pt idx="268">
                  <c:v>2.2004000000000001</c:v>
                </c:pt>
                <c:pt idx="269">
                  <c:v>2.2259000000000002</c:v>
                </c:pt>
                <c:pt idx="270">
                  <c:v>2.2517</c:v>
                </c:pt>
                <c:pt idx="271">
                  <c:v>2.2778</c:v>
                </c:pt>
                <c:pt idx="272">
                  <c:v>2.3041</c:v>
                </c:pt>
                <c:pt idx="273">
                  <c:v>2.3308</c:v>
                </c:pt>
                <c:pt idx="274">
                  <c:v>2.3578000000000001</c:v>
                </c:pt>
                <c:pt idx="275">
                  <c:v>2.3851</c:v>
                </c:pt>
                <c:pt idx="276">
                  <c:v>2.4127000000000001</c:v>
                </c:pt>
                <c:pt idx="277">
                  <c:v>2.4407000000000001</c:v>
                </c:pt>
                <c:pt idx="278">
                  <c:v>2.4689000000000001</c:v>
                </c:pt>
                <c:pt idx="279">
                  <c:v>2.4975000000000001</c:v>
                </c:pt>
                <c:pt idx="280">
                  <c:v>2.5264000000000002</c:v>
                </c:pt>
                <c:pt idx="281">
                  <c:v>2.5556999999999999</c:v>
                </c:pt>
                <c:pt idx="282">
                  <c:v>2.5853000000000002</c:v>
                </c:pt>
                <c:pt idx="283">
                  <c:v>2.6152000000000002</c:v>
                </c:pt>
                <c:pt idx="284">
                  <c:v>2.6455000000000002</c:v>
                </c:pt>
                <c:pt idx="285">
                  <c:v>2.6760999999999999</c:v>
                </c:pt>
                <c:pt idx="286">
                  <c:v>2.7071000000000001</c:v>
                </c:pt>
                <c:pt idx="287">
                  <c:v>2.7385000000000002</c:v>
                </c:pt>
                <c:pt idx="288">
                  <c:v>2.7702</c:v>
                </c:pt>
                <c:pt idx="289">
                  <c:v>2.8022999999999998</c:v>
                </c:pt>
                <c:pt idx="290">
                  <c:v>2.8347000000000002</c:v>
                </c:pt>
                <c:pt idx="291">
                  <c:v>2.8675000000000002</c:v>
                </c:pt>
                <c:pt idx="292">
                  <c:v>2.9007000000000001</c:v>
                </c:pt>
                <c:pt idx="293">
                  <c:v>2.9342999999999999</c:v>
                </c:pt>
                <c:pt idx="294">
                  <c:v>2.9683000000000002</c:v>
                </c:pt>
                <c:pt idx="295">
                  <c:v>3.0026999999999999</c:v>
                </c:pt>
                <c:pt idx="296">
                  <c:v>3.0373999999999999</c:v>
                </c:pt>
              </c:numCache>
            </c:numRef>
          </c:xVal>
          <c:yVal>
            <c:numRef>
              <c:f>'Data 242Pu'!$N$4:$N$300</c:f>
              <c:numCache>
                <c:formatCode>General</c:formatCode>
                <c:ptCount val="297"/>
                <c:pt idx="0">
                  <c:v>1.7600000000000001E-2</c:v>
                </c:pt>
                <c:pt idx="1">
                  <c:v>1.5100000000000001E-2</c:v>
                </c:pt>
                <c:pt idx="2">
                  <c:v>1.32E-2</c:v>
                </c:pt>
                <c:pt idx="3">
                  <c:v>1.4200000000000001E-2</c:v>
                </c:pt>
                <c:pt idx="4">
                  <c:v>1.67E-2</c:v>
                </c:pt>
                <c:pt idx="5">
                  <c:v>1.8700000000000001E-2</c:v>
                </c:pt>
                <c:pt idx="6">
                  <c:v>1.8700000000000001E-2</c:v>
                </c:pt>
                <c:pt idx="7">
                  <c:v>1.77E-2</c:v>
                </c:pt>
                <c:pt idx="8">
                  <c:v>1.7899999999999999E-2</c:v>
                </c:pt>
                <c:pt idx="9">
                  <c:v>1.78E-2</c:v>
                </c:pt>
                <c:pt idx="10">
                  <c:v>1.84E-2</c:v>
                </c:pt>
                <c:pt idx="11">
                  <c:v>1.6E-2</c:v>
                </c:pt>
                <c:pt idx="12">
                  <c:v>1.41E-2</c:v>
                </c:pt>
                <c:pt idx="13">
                  <c:v>1.5699999999999999E-2</c:v>
                </c:pt>
                <c:pt idx="14">
                  <c:v>1.7899999999999999E-2</c:v>
                </c:pt>
                <c:pt idx="15">
                  <c:v>1.9099999999999999E-2</c:v>
                </c:pt>
                <c:pt idx="16">
                  <c:v>1.7600000000000001E-2</c:v>
                </c:pt>
                <c:pt idx="17">
                  <c:v>1.72E-2</c:v>
                </c:pt>
                <c:pt idx="18">
                  <c:v>1.7399999999999999E-2</c:v>
                </c:pt>
                <c:pt idx="19">
                  <c:v>1.7600000000000001E-2</c:v>
                </c:pt>
                <c:pt idx="20">
                  <c:v>1.8499999999999999E-2</c:v>
                </c:pt>
                <c:pt idx="21">
                  <c:v>1.7299999999999999E-2</c:v>
                </c:pt>
                <c:pt idx="22">
                  <c:v>1.77E-2</c:v>
                </c:pt>
                <c:pt idx="23">
                  <c:v>1.72E-2</c:v>
                </c:pt>
                <c:pt idx="24">
                  <c:v>1.84E-2</c:v>
                </c:pt>
                <c:pt idx="25">
                  <c:v>1.9199999999999998E-2</c:v>
                </c:pt>
                <c:pt idx="26">
                  <c:v>2.07E-2</c:v>
                </c:pt>
                <c:pt idx="27">
                  <c:v>1.8800000000000001E-2</c:v>
                </c:pt>
                <c:pt idx="28">
                  <c:v>1.9300000000000001E-2</c:v>
                </c:pt>
                <c:pt idx="29">
                  <c:v>1.89E-2</c:v>
                </c:pt>
                <c:pt idx="30">
                  <c:v>1.6899999999999998E-2</c:v>
                </c:pt>
                <c:pt idx="31">
                  <c:v>1.8200000000000001E-2</c:v>
                </c:pt>
                <c:pt idx="32">
                  <c:v>1.8200000000000001E-2</c:v>
                </c:pt>
                <c:pt idx="33">
                  <c:v>2.1299999999999999E-2</c:v>
                </c:pt>
                <c:pt idx="34">
                  <c:v>1.9099999999999999E-2</c:v>
                </c:pt>
                <c:pt idx="35">
                  <c:v>2.35E-2</c:v>
                </c:pt>
                <c:pt idx="36">
                  <c:v>2.5999999999999999E-2</c:v>
                </c:pt>
                <c:pt idx="37">
                  <c:v>2.52E-2</c:v>
                </c:pt>
                <c:pt idx="38">
                  <c:v>2.7E-2</c:v>
                </c:pt>
                <c:pt idx="39">
                  <c:v>2.5499999999999998E-2</c:v>
                </c:pt>
                <c:pt idx="40">
                  <c:v>2.5999999999999999E-2</c:v>
                </c:pt>
                <c:pt idx="41">
                  <c:v>2.5499999999999998E-2</c:v>
                </c:pt>
                <c:pt idx="42">
                  <c:v>2.69E-2</c:v>
                </c:pt>
                <c:pt idx="43">
                  <c:v>2.7900000000000001E-2</c:v>
                </c:pt>
                <c:pt idx="44">
                  <c:v>2.5399999999999999E-2</c:v>
                </c:pt>
                <c:pt idx="45">
                  <c:v>1.9199999999999998E-2</c:v>
                </c:pt>
                <c:pt idx="46">
                  <c:v>1.9400000000000001E-2</c:v>
                </c:pt>
                <c:pt idx="47">
                  <c:v>2.9499999999999998E-2</c:v>
                </c:pt>
                <c:pt idx="48">
                  <c:v>3.5000000000000003E-2</c:v>
                </c:pt>
                <c:pt idx="49">
                  <c:v>3.3099999999999997E-2</c:v>
                </c:pt>
                <c:pt idx="50">
                  <c:v>3.3500000000000002E-2</c:v>
                </c:pt>
                <c:pt idx="51">
                  <c:v>3.3799999999999997E-2</c:v>
                </c:pt>
                <c:pt idx="52">
                  <c:v>3.5299999999999998E-2</c:v>
                </c:pt>
                <c:pt idx="53">
                  <c:v>3.3799999999999997E-2</c:v>
                </c:pt>
                <c:pt idx="54">
                  <c:v>3.39E-2</c:v>
                </c:pt>
                <c:pt idx="55">
                  <c:v>3.5400000000000001E-2</c:v>
                </c:pt>
                <c:pt idx="56">
                  <c:v>3.5499999999999997E-2</c:v>
                </c:pt>
                <c:pt idx="57">
                  <c:v>3.2599999999999997E-2</c:v>
                </c:pt>
                <c:pt idx="58">
                  <c:v>2.7699999999999999E-2</c:v>
                </c:pt>
                <c:pt idx="59">
                  <c:v>2.8799999999999999E-2</c:v>
                </c:pt>
                <c:pt idx="60">
                  <c:v>3.85E-2</c:v>
                </c:pt>
                <c:pt idx="61">
                  <c:v>2.9100000000000001E-2</c:v>
                </c:pt>
                <c:pt idx="62">
                  <c:v>4.5100000000000001E-2</c:v>
                </c:pt>
                <c:pt idx="63">
                  <c:v>2.9600000000000001E-2</c:v>
                </c:pt>
                <c:pt idx="64">
                  <c:v>2.4199999999999999E-2</c:v>
                </c:pt>
                <c:pt idx="65">
                  <c:v>3.9199999999999999E-2</c:v>
                </c:pt>
                <c:pt idx="66">
                  <c:v>2.9499999999999998E-2</c:v>
                </c:pt>
                <c:pt idx="67">
                  <c:v>3.3799999999999997E-2</c:v>
                </c:pt>
                <c:pt idx="68">
                  <c:v>2.9399999999999999E-2</c:v>
                </c:pt>
                <c:pt idx="69">
                  <c:v>3.7499999999999999E-2</c:v>
                </c:pt>
                <c:pt idx="70">
                  <c:v>3.1699999999999999E-2</c:v>
                </c:pt>
                <c:pt idx="71">
                  <c:v>4.3099999999999999E-2</c:v>
                </c:pt>
                <c:pt idx="72">
                  <c:v>4.4600000000000001E-2</c:v>
                </c:pt>
                <c:pt idx="73">
                  <c:v>4.6100000000000002E-2</c:v>
                </c:pt>
                <c:pt idx="74">
                  <c:v>6.2199999999999998E-2</c:v>
                </c:pt>
                <c:pt idx="75">
                  <c:v>4.1399999999999999E-2</c:v>
                </c:pt>
                <c:pt idx="76">
                  <c:v>5.3199999999999997E-2</c:v>
                </c:pt>
                <c:pt idx="77">
                  <c:v>4.87E-2</c:v>
                </c:pt>
                <c:pt idx="78">
                  <c:v>5.3600000000000002E-2</c:v>
                </c:pt>
                <c:pt idx="79">
                  <c:v>5.5899999999999998E-2</c:v>
                </c:pt>
                <c:pt idx="80">
                  <c:v>3.6200000000000003E-2</c:v>
                </c:pt>
                <c:pt idx="81">
                  <c:v>5.6800000000000003E-2</c:v>
                </c:pt>
                <c:pt idx="82">
                  <c:v>5.8099999999999999E-2</c:v>
                </c:pt>
                <c:pt idx="83">
                  <c:v>5.21E-2</c:v>
                </c:pt>
                <c:pt idx="84">
                  <c:v>4.99E-2</c:v>
                </c:pt>
                <c:pt idx="85">
                  <c:v>4.0300000000000002E-2</c:v>
                </c:pt>
                <c:pt idx="86">
                  <c:v>5.5399999999999998E-2</c:v>
                </c:pt>
                <c:pt idx="87">
                  <c:v>5.5899999999999998E-2</c:v>
                </c:pt>
                <c:pt idx="88">
                  <c:v>5.5199999999999999E-2</c:v>
                </c:pt>
                <c:pt idx="89">
                  <c:v>6.2199999999999998E-2</c:v>
                </c:pt>
                <c:pt idx="90">
                  <c:v>6.4100000000000004E-2</c:v>
                </c:pt>
                <c:pt idx="91">
                  <c:v>6.5600000000000006E-2</c:v>
                </c:pt>
                <c:pt idx="92">
                  <c:v>6.0400000000000002E-2</c:v>
                </c:pt>
                <c:pt idx="93">
                  <c:v>6.5100000000000005E-2</c:v>
                </c:pt>
                <c:pt idx="94">
                  <c:v>6.8900000000000003E-2</c:v>
                </c:pt>
                <c:pt idx="95">
                  <c:v>6.3500000000000001E-2</c:v>
                </c:pt>
                <c:pt idx="96">
                  <c:v>5.96E-2</c:v>
                </c:pt>
                <c:pt idx="97">
                  <c:v>6.1600000000000002E-2</c:v>
                </c:pt>
                <c:pt idx="98">
                  <c:v>0.06</c:v>
                </c:pt>
                <c:pt idx="99">
                  <c:v>7.8899999999999998E-2</c:v>
                </c:pt>
                <c:pt idx="100">
                  <c:v>7.1800000000000003E-2</c:v>
                </c:pt>
                <c:pt idx="101">
                  <c:v>6.3799999999999996E-2</c:v>
                </c:pt>
                <c:pt idx="102">
                  <c:v>7.8399999999999997E-2</c:v>
                </c:pt>
                <c:pt idx="103">
                  <c:v>8.1600000000000006E-2</c:v>
                </c:pt>
                <c:pt idx="104">
                  <c:v>9.7699999999999995E-2</c:v>
                </c:pt>
                <c:pt idx="105">
                  <c:v>8.0600000000000005E-2</c:v>
                </c:pt>
                <c:pt idx="106">
                  <c:v>9.01E-2</c:v>
                </c:pt>
                <c:pt idx="107">
                  <c:v>8.4599999999999995E-2</c:v>
                </c:pt>
                <c:pt idx="108">
                  <c:v>8.7800000000000003E-2</c:v>
                </c:pt>
                <c:pt idx="109">
                  <c:v>8.6300000000000002E-2</c:v>
                </c:pt>
                <c:pt idx="110">
                  <c:v>8.72E-2</c:v>
                </c:pt>
                <c:pt idx="111">
                  <c:v>0.107</c:v>
                </c:pt>
                <c:pt idx="112">
                  <c:v>8.3799999999999999E-2</c:v>
                </c:pt>
                <c:pt idx="113">
                  <c:v>9.4200000000000006E-2</c:v>
                </c:pt>
                <c:pt idx="114">
                  <c:v>9.5500000000000002E-2</c:v>
                </c:pt>
                <c:pt idx="115">
                  <c:v>9.2299999999999993E-2</c:v>
                </c:pt>
                <c:pt idx="116">
                  <c:v>0.107</c:v>
                </c:pt>
                <c:pt idx="117">
                  <c:v>0.122</c:v>
                </c:pt>
                <c:pt idx="118">
                  <c:v>0.11700000000000001</c:v>
                </c:pt>
                <c:pt idx="119">
                  <c:v>0.115</c:v>
                </c:pt>
                <c:pt idx="120">
                  <c:v>0.105</c:v>
                </c:pt>
                <c:pt idx="121">
                  <c:v>0.107</c:v>
                </c:pt>
                <c:pt idx="122">
                  <c:v>0.14399999999999999</c:v>
                </c:pt>
                <c:pt idx="123">
                  <c:v>0.13300000000000001</c:v>
                </c:pt>
                <c:pt idx="124">
                  <c:v>0.13800000000000001</c:v>
                </c:pt>
                <c:pt idx="125">
                  <c:v>0.11700000000000001</c:v>
                </c:pt>
                <c:pt idx="126">
                  <c:v>0.11899999999999999</c:v>
                </c:pt>
                <c:pt idx="127">
                  <c:v>0.121</c:v>
                </c:pt>
                <c:pt idx="128">
                  <c:v>0.13300000000000001</c:v>
                </c:pt>
                <c:pt idx="129">
                  <c:v>0.14000000000000001</c:v>
                </c:pt>
                <c:pt idx="130">
                  <c:v>0.128</c:v>
                </c:pt>
                <c:pt idx="131">
                  <c:v>0.16900000000000001</c:v>
                </c:pt>
                <c:pt idx="132">
                  <c:v>0.16400000000000001</c:v>
                </c:pt>
                <c:pt idx="133">
                  <c:v>0.17799999999999999</c:v>
                </c:pt>
                <c:pt idx="134">
                  <c:v>0.21199999999999999</c:v>
                </c:pt>
                <c:pt idx="135">
                  <c:v>0.224</c:v>
                </c:pt>
                <c:pt idx="136">
                  <c:v>0.18099999999999999</c:v>
                </c:pt>
                <c:pt idx="137">
                  <c:v>0.192</c:v>
                </c:pt>
                <c:pt idx="138">
                  <c:v>0.2</c:v>
                </c:pt>
                <c:pt idx="139">
                  <c:v>0.214</c:v>
                </c:pt>
                <c:pt idx="140">
                  <c:v>0.23</c:v>
                </c:pt>
                <c:pt idx="141">
                  <c:v>0.23499999999999999</c:v>
                </c:pt>
                <c:pt idx="142">
                  <c:v>0.24</c:v>
                </c:pt>
                <c:pt idx="143">
                  <c:v>0.26300000000000001</c:v>
                </c:pt>
                <c:pt idx="144">
                  <c:v>0.28899999999999998</c:v>
                </c:pt>
                <c:pt idx="145">
                  <c:v>0.29199999999999998</c:v>
                </c:pt>
                <c:pt idx="146">
                  <c:v>0.27300000000000002</c:v>
                </c:pt>
                <c:pt idx="147">
                  <c:v>0.308</c:v>
                </c:pt>
                <c:pt idx="148">
                  <c:v>0.33</c:v>
                </c:pt>
                <c:pt idx="149">
                  <c:v>0.32400000000000001</c:v>
                </c:pt>
                <c:pt idx="150">
                  <c:v>0.32800000000000001</c:v>
                </c:pt>
                <c:pt idx="151">
                  <c:v>0.34100000000000003</c:v>
                </c:pt>
                <c:pt idx="152">
                  <c:v>0.36499999999999999</c:v>
                </c:pt>
                <c:pt idx="153">
                  <c:v>0.36</c:v>
                </c:pt>
                <c:pt idx="154">
                  <c:v>0.38100000000000001</c:v>
                </c:pt>
                <c:pt idx="155">
                  <c:v>0.40899999999999997</c:v>
                </c:pt>
                <c:pt idx="156">
                  <c:v>0.42699999999999999</c:v>
                </c:pt>
                <c:pt idx="157">
                  <c:v>0.433</c:v>
                </c:pt>
                <c:pt idx="158">
                  <c:v>0.45900000000000002</c:v>
                </c:pt>
                <c:pt idx="159">
                  <c:v>0.49199999999999999</c:v>
                </c:pt>
                <c:pt idx="160">
                  <c:v>0.47099999999999997</c:v>
                </c:pt>
                <c:pt idx="161">
                  <c:v>0.48299999999999998</c:v>
                </c:pt>
                <c:pt idx="162">
                  <c:v>0.49099999999999999</c:v>
                </c:pt>
                <c:pt idx="163">
                  <c:v>0.495</c:v>
                </c:pt>
                <c:pt idx="164">
                  <c:v>0.56100000000000005</c:v>
                </c:pt>
                <c:pt idx="165">
                  <c:v>0.54100000000000004</c:v>
                </c:pt>
                <c:pt idx="166">
                  <c:v>0.56599999999999995</c:v>
                </c:pt>
                <c:pt idx="167">
                  <c:v>0.58599999999999997</c:v>
                </c:pt>
                <c:pt idx="168">
                  <c:v>0.60499999999999998</c:v>
                </c:pt>
                <c:pt idx="169">
                  <c:v>0.61099999999999999</c:v>
                </c:pt>
                <c:pt idx="170">
                  <c:v>0.60799999999999998</c:v>
                </c:pt>
                <c:pt idx="171">
                  <c:v>0.64400000000000002</c:v>
                </c:pt>
                <c:pt idx="172">
                  <c:v>0.69</c:v>
                </c:pt>
                <c:pt idx="173">
                  <c:v>0.67700000000000005</c:v>
                </c:pt>
                <c:pt idx="174">
                  <c:v>0.71499999999999997</c:v>
                </c:pt>
                <c:pt idx="175">
                  <c:v>0.74299999999999999</c:v>
                </c:pt>
                <c:pt idx="176">
                  <c:v>0.76300000000000001</c:v>
                </c:pt>
                <c:pt idx="177">
                  <c:v>0.78400000000000003</c:v>
                </c:pt>
                <c:pt idx="178">
                  <c:v>0.84299999999999997</c:v>
                </c:pt>
                <c:pt idx="179">
                  <c:v>0.874</c:v>
                </c:pt>
                <c:pt idx="180">
                  <c:v>0.89600000000000002</c:v>
                </c:pt>
                <c:pt idx="181">
                  <c:v>0.90300000000000002</c:v>
                </c:pt>
                <c:pt idx="182">
                  <c:v>0.93500000000000005</c:v>
                </c:pt>
                <c:pt idx="183">
                  <c:v>0.97799999999999998</c:v>
                </c:pt>
                <c:pt idx="184">
                  <c:v>1.01</c:v>
                </c:pt>
                <c:pt idx="185">
                  <c:v>1.04</c:v>
                </c:pt>
                <c:pt idx="186">
                  <c:v>1.0900000000000001</c:v>
                </c:pt>
                <c:pt idx="187">
                  <c:v>1.07</c:v>
                </c:pt>
                <c:pt idx="188">
                  <c:v>1.1299999999999999</c:v>
                </c:pt>
                <c:pt idx="189">
                  <c:v>1.1499999999999999</c:v>
                </c:pt>
                <c:pt idx="190">
                  <c:v>1.1599999999999999</c:v>
                </c:pt>
                <c:pt idx="191">
                  <c:v>1.17</c:v>
                </c:pt>
                <c:pt idx="192">
                  <c:v>1.23</c:v>
                </c:pt>
                <c:pt idx="193">
                  <c:v>1.24</c:v>
                </c:pt>
                <c:pt idx="194">
                  <c:v>1.28</c:v>
                </c:pt>
                <c:pt idx="195">
                  <c:v>1.32</c:v>
                </c:pt>
                <c:pt idx="196">
                  <c:v>1.32</c:v>
                </c:pt>
                <c:pt idx="197">
                  <c:v>1.35</c:v>
                </c:pt>
                <c:pt idx="198">
                  <c:v>1.39</c:v>
                </c:pt>
                <c:pt idx="199">
                  <c:v>1.41</c:v>
                </c:pt>
                <c:pt idx="200">
                  <c:v>1.41</c:v>
                </c:pt>
                <c:pt idx="201">
                  <c:v>1.44</c:v>
                </c:pt>
                <c:pt idx="202">
                  <c:v>1.44</c:v>
                </c:pt>
                <c:pt idx="203">
                  <c:v>1.44</c:v>
                </c:pt>
                <c:pt idx="204">
                  <c:v>1.46</c:v>
                </c:pt>
                <c:pt idx="205">
                  <c:v>1.48</c:v>
                </c:pt>
                <c:pt idx="206">
                  <c:v>1.47</c:v>
                </c:pt>
                <c:pt idx="207">
                  <c:v>1.5</c:v>
                </c:pt>
                <c:pt idx="208">
                  <c:v>1.5</c:v>
                </c:pt>
                <c:pt idx="209">
                  <c:v>1.48</c:v>
                </c:pt>
                <c:pt idx="210">
                  <c:v>1.49</c:v>
                </c:pt>
                <c:pt idx="211">
                  <c:v>1.5</c:v>
                </c:pt>
                <c:pt idx="212">
                  <c:v>1.51</c:v>
                </c:pt>
                <c:pt idx="213">
                  <c:v>1.51</c:v>
                </c:pt>
                <c:pt idx="214">
                  <c:v>1.51</c:v>
                </c:pt>
                <c:pt idx="215">
                  <c:v>1.48</c:v>
                </c:pt>
                <c:pt idx="216">
                  <c:v>1.48</c:v>
                </c:pt>
                <c:pt idx="217">
                  <c:v>1.46</c:v>
                </c:pt>
                <c:pt idx="218">
                  <c:v>1.44</c:v>
                </c:pt>
                <c:pt idx="219">
                  <c:v>1.45</c:v>
                </c:pt>
                <c:pt idx="220">
                  <c:v>1.44</c:v>
                </c:pt>
                <c:pt idx="221">
                  <c:v>1.42</c:v>
                </c:pt>
                <c:pt idx="222">
                  <c:v>1.41</c:v>
                </c:pt>
                <c:pt idx="223">
                  <c:v>1.42</c:v>
                </c:pt>
                <c:pt idx="224">
                  <c:v>1.41</c:v>
                </c:pt>
                <c:pt idx="225">
                  <c:v>1.42</c:v>
                </c:pt>
                <c:pt idx="226">
                  <c:v>1.42</c:v>
                </c:pt>
                <c:pt idx="227">
                  <c:v>1.41</c:v>
                </c:pt>
                <c:pt idx="228">
                  <c:v>1.41</c:v>
                </c:pt>
                <c:pt idx="229">
                  <c:v>1.4</c:v>
                </c:pt>
                <c:pt idx="230">
                  <c:v>1.41</c:v>
                </c:pt>
                <c:pt idx="231">
                  <c:v>1.39</c:v>
                </c:pt>
                <c:pt idx="232">
                  <c:v>1.38</c:v>
                </c:pt>
                <c:pt idx="233">
                  <c:v>1.39</c:v>
                </c:pt>
                <c:pt idx="234">
                  <c:v>1.38</c:v>
                </c:pt>
                <c:pt idx="235">
                  <c:v>1.39</c:v>
                </c:pt>
                <c:pt idx="236">
                  <c:v>1.37</c:v>
                </c:pt>
                <c:pt idx="237">
                  <c:v>1.38</c:v>
                </c:pt>
                <c:pt idx="238">
                  <c:v>1.37</c:v>
                </c:pt>
                <c:pt idx="239">
                  <c:v>1.39</c:v>
                </c:pt>
                <c:pt idx="240">
                  <c:v>1.39</c:v>
                </c:pt>
                <c:pt idx="241">
                  <c:v>1.39</c:v>
                </c:pt>
                <c:pt idx="242">
                  <c:v>1.4</c:v>
                </c:pt>
                <c:pt idx="243">
                  <c:v>1.4</c:v>
                </c:pt>
                <c:pt idx="244">
                  <c:v>1.4</c:v>
                </c:pt>
                <c:pt idx="245">
                  <c:v>1.39</c:v>
                </c:pt>
                <c:pt idx="246">
                  <c:v>1.4</c:v>
                </c:pt>
                <c:pt idx="247">
                  <c:v>1.4</c:v>
                </c:pt>
                <c:pt idx="248">
                  <c:v>1.4</c:v>
                </c:pt>
                <c:pt idx="249">
                  <c:v>1.42</c:v>
                </c:pt>
                <c:pt idx="250">
                  <c:v>1.41</c:v>
                </c:pt>
                <c:pt idx="251">
                  <c:v>1.42</c:v>
                </c:pt>
                <c:pt idx="252">
                  <c:v>1.44</c:v>
                </c:pt>
                <c:pt idx="253">
                  <c:v>1.44</c:v>
                </c:pt>
                <c:pt idx="254">
                  <c:v>1.44</c:v>
                </c:pt>
                <c:pt idx="255">
                  <c:v>1.44</c:v>
                </c:pt>
                <c:pt idx="256">
                  <c:v>1.44</c:v>
                </c:pt>
                <c:pt idx="257">
                  <c:v>1.43</c:v>
                </c:pt>
                <c:pt idx="258">
                  <c:v>1.44</c:v>
                </c:pt>
                <c:pt idx="259">
                  <c:v>1.44</c:v>
                </c:pt>
                <c:pt idx="260">
                  <c:v>1.44</c:v>
                </c:pt>
                <c:pt idx="261">
                  <c:v>1.44</c:v>
                </c:pt>
                <c:pt idx="262">
                  <c:v>1.43</c:v>
                </c:pt>
                <c:pt idx="263">
                  <c:v>1.43</c:v>
                </c:pt>
                <c:pt idx="264">
                  <c:v>1.42</c:v>
                </c:pt>
                <c:pt idx="265">
                  <c:v>1.41</c:v>
                </c:pt>
                <c:pt idx="266">
                  <c:v>1.4</c:v>
                </c:pt>
                <c:pt idx="267">
                  <c:v>1.4</c:v>
                </c:pt>
                <c:pt idx="268">
                  <c:v>1.39</c:v>
                </c:pt>
                <c:pt idx="269">
                  <c:v>1.39</c:v>
                </c:pt>
                <c:pt idx="270">
                  <c:v>1.38</c:v>
                </c:pt>
                <c:pt idx="271">
                  <c:v>1.38</c:v>
                </c:pt>
                <c:pt idx="272">
                  <c:v>1.39</c:v>
                </c:pt>
                <c:pt idx="273">
                  <c:v>1.4</c:v>
                </c:pt>
                <c:pt idx="274">
                  <c:v>1.38</c:v>
                </c:pt>
                <c:pt idx="275">
                  <c:v>1.39</c:v>
                </c:pt>
                <c:pt idx="276">
                  <c:v>1.39</c:v>
                </c:pt>
                <c:pt idx="277">
                  <c:v>1.39</c:v>
                </c:pt>
                <c:pt idx="278">
                  <c:v>1.4</c:v>
                </c:pt>
                <c:pt idx="279">
                  <c:v>1.39</c:v>
                </c:pt>
                <c:pt idx="280">
                  <c:v>1.39</c:v>
                </c:pt>
                <c:pt idx="281">
                  <c:v>1.39</c:v>
                </c:pt>
                <c:pt idx="282">
                  <c:v>1.4</c:v>
                </c:pt>
                <c:pt idx="283">
                  <c:v>1.4</c:v>
                </c:pt>
                <c:pt idx="284">
                  <c:v>1.41</c:v>
                </c:pt>
                <c:pt idx="285">
                  <c:v>1.4</c:v>
                </c:pt>
                <c:pt idx="286">
                  <c:v>1.41</c:v>
                </c:pt>
                <c:pt idx="287">
                  <c:v>1.4</c:v>
                </c:pt>
                <c:pt idx="288">
                  <c:v>1.4</c:v>
                </c:pt>
                <c:pt idx="289">
                  <c:v>1.4</c:v>
                </c:pt>
                <c:pt idx="290">
                  <c:v>1.4</c:v>
                </c:pt>
                <c:pt idx="291">
                  <c:v>1.4</c:v>
                </c:pt>
                <c:pt idx="292">
                  <c:v>1.39</c:v>
                </c:pt>
                <c:pt idx="293">
                  <c:v>1.39</c:v>
                </c:pt>
                <c:pt idx="294">
                  <c:v>1.39</c:v>
                </c:pt>
                <c:pt idx="295">
                  <c:v>1.39</c:v>
                </c:pt>
                <c:pt idx="296">
                  <c:v>1.39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BCB-4CC9-95E5-2CB55C2D2B74}"/>
            </c:ext>
          </c:extLst>
        </c:ser>
        <c:ser>
          <c:idx val="6"/>
          <c:order val="4"/>
          <c:tx>
            <c:strRef>
              <c:f>'Data 242Pu'!$I$2:$L$2</c:f>
              <c:strCache>
                <c:ptCount val="1"/>
                <c:pt idx="0">
                  <c:v>Salvador et al. (2015)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242Pu'!$L$4:$L$28</c:f>
                <c:numCache>
                  <c:formatCode>General</c:formatCode>
                  <c:ptCount val="25"/>
                  <c:pt idx="0">
                    <c:v>4.0000000000000001E-3</c:v>
                  </c:pt>
                  <c:pt idx="1">
                    <c:v>0.01</c:v>
                  </c:pt>
                  <c:pt idx="2">
                    <c:v>0.03</c:v>
                  </c:pt>
                  <c:pt idx="3">
                    <c:v>0.04</c:v>
                  </c:pt>
                  <c:pt idx="4">
                    <c:v>0.05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0.05</c:v>
                  </c:pt>
                  <c:pt idx="9">
                    <c:v>0.05</c:v>
                  </c:pt>
                  <c:pt idx="10">
                    <c:v>0.05</c:v>
                  </c:pt>
                  <c:pt idx="11">
                    <c:v>0.04</c:v>
                  </c:pt>
                  <c:pt idx="12">
                    <c:v>0.04</c:v>
                  </c:pt>
                  <c:pt idx="13">
                    <c:v>0.04</c:v>
                  </c:pt>
                  <c:pt idx="14">
                    <c:v>0.05</c:v>
                  </c:pt>
                  <c:pt idx="15">
                    <c:v>0.04</c:v>
                  </c:pt>
                  <c:pt idx="16">
                    <c:v>0.04</c:v>
                  </c:pt>
                  <c:pt idx="17">
                    <c:v>0.03</c:v>
                  </c:pt>
                  <c:pt idx="18">
                    <c:v>0.03</c:v>
                  </c:pt>
                  <c:pt idx="19">
                    <c:v>0.03</c:v>
                  </c:pt>
                  <c:pt idx="20">
                    <c:v>0.03</c:v>
                  </c:pt>
                  <c:pt idx="21">
                    <c:v>0.02</c:v>
                  </c:pt>
                  <c:pt idx="22">
                    <c:v>0.03</c:v>
                  </c:pt>
                  <c:pt idx="23">
                    <c:v>0.03</c:v>
                  </c:pt>
                  <c:pt idx="24">
                    <c:v>0.04</c:v>
                  </c:pt>
                </c:numCache>
              </c:numRef>
            </c:plus>
            <c:minus>
              <c:numRef>
                <c:f>'Data 242Pu'!$L$4:$L$28</c:f>
                <c:numCache>
                  <c:formatCode>General</c:formatCode>
                  <c:ptCount val="25"/>
                  <c:pt idx="0">
                    <c:v>4.0000000000000001E-3</c:v>
                  </c:pt>
                  <c:pt idx="1">
                    <c:v>0.01</c:v>
                  </c:pt>
                  <c:pt idx="2">
                    <c:v>0.03</c:v>
                  </c:pt>
                  <c:pt idx="3">
                    <c:v>0.04</c:v>
                  </c:pt>
                  <c:pt idx="4">
                    <c:v>0.05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0.05</c:v>
                  </c:pt>
                  <c:pt idx="9">
                    <c:v>0.05</c:v>
                  </c:pt>
                  <c:pt idx="10">
                    <c:v>0.05</c:v>
                  </c:pt>
                  <c:pt idx="11">
                    <c:v>0.04</c:v>
                  </c:pt>
                  <c:pt idx="12">
                    <c:v>0.04</c:v>
                  </c:pt>
                  <c:pt idx="13">
                    <c:v>0.04</c:v>
                  </c:pt>
                  <c:pt idx="14">
                    <c:v>0.05</c:v>
                  </c:pt>
                  <c:pt idx="15">
                    <c:v>0.04</c:v>
                  </c:pt>
                  <c:pt idx="16">
                    <c:v>0.04</c:v>
                  </c:pt>
                  <c:pt idx="17">
                    <c:v>0.03</c:v>
                  </c:pt>
                  <c:pt idx="18">
                    <c:v>0.03</c:v>
                  </c:pt>
                  <c:pt idx="19">
                    <c:v>0.03</c:v>
                  </c:pt>
                  <c:pt idx="20">
                    <c:v>0.03</c:v>
                  </c:pt>
                  <c:pt idx="21">
                    <c:v>0.02</c:v>
                  </c:pt>
                  <c:pt idx="22">
                    <c:v>0.03</c:v>
                  </c:pt>
                  <c:pt idx="23">
                    <c:v>0.03</c:v>
                  </c:pt>
                  <c:pt idx="24">
                    <c:v>0.04</c:v>
                  </c:pt>
                </c:numCache>
              </c:numRef>
            </c:minus>
            <c:spPr>
              <a:ln>
                <a:solidFill>
                  <a:srgbClr val="4F81BD"/>
                </a:solidFill>
              </a:ln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'Data 242Pu'!$J$4:$J$28</c:f>
                <c:numCache>
                  <c:formatCode>General</c:formatCode>
                  <c:ptCount val="25"/>
                  <c:pt idx="0">
                    <c:v>4.65E-2</c:v>
                  </c:pt>
                  <c:pt idx="1">
                    <c:v>5.3999999999999999E-2</c:v>
                  </c:pt>
                  <c:pt idx="2">
                    <c:v>3.6999999999999998E-2</c:v>
                  </c:pt>
                  <c:pt idx="3">
                    <c:v>3.5499999999999997E-2</c:v>
                  </c:pt>
                  <c:pt idx="4">
                    <c:v>4.5999999999999999E-2</c:v>
                  </c:pt>
                  <c:pt idx="5">
                    <c:v>2.3E-2</c:v>
                  </c:pt>
                  <c:pt idx="6">
                    <c:v>1.7500000000000002E-2</c:v>
                  </c:pt>
                  <c:pt idx="7">
                    <c:v>2.0500000000000001E-2</c:v>
                  </c:pt>
                  <c:pt idx="8">
                    <c:v>4.2999999999999997E-2</c:v>
                  </c:pt>
                  <c:pt idx="9">
                    <c:v>2.1499999999999998E-2</c:v>
                  </c:pt>
                  <c:pt idx="10">
                    <c:v>3.1E-2</c:v>
                  </c:pt>
                  <c:pt idx="11">
                    <c:v>3.0499999999999999E-2</c:v>
                  </c:pt>
                  <c:pt idx="12">
                    <c:v>2.9000000000000001E-2</c:v>
                  </c:pt>
                  <c:pt idx="13">
                    <c:v>3.7999999999999999E-2</c:v>
                  </c:pt>
                  <c:pt idx="14">
                    <c:v>8.6999999999999994E-2</c:v>
                  </c:pt>
                  <c:pt idx="15">
                    <c:v>8.5000000000000006E-2</c:v>
                  </c:pt>
                  <c:pt idx="16">
                    <c:v>0.09</c:v>
                  </c:pt>
                  <c:pt idx="17">
                    <c:v>0.08</c:v>
                  </c:pt>
                  <c:pt idx="18">
                    <c:v>8.5000000000000006E-2</c:v>
                  </c:pt>
                  <c:pt idx="19">
                    <c:v>7.3999999999999996E-2</c:v>
                  </c:pt>
                  <c:pt idx="20">
                    <c:v>7.0999999999999994E-2</c:v>
                  </c:pt>
                  <c:pt idx="21">
                    <c:v>7.4999999999999997E-2</c:v>
                  </c:pt>
                  <c:pt idx="22">
                    <c:v>6.8000000000000005E-2</c:v>
                  </c:pt>
                  <c:pt idx="23">
                    <c:v>7.0999999999999994E-2</c:v>
                  </c:pt>
                  <c:pt idx="24">
                    <c:v>6.25E-2</c:v>
                  </c:pt>
                </c:numCache>
              </c:numRef>
            </c:plus>
            <c:minus>
              <c:numRef>
                <c:f>'Data 242Pu'!$J$4:$J$28</c:f>
                <c:numCache>
                  <c:formatCode>General</c:formatCode>
                  <c:ptCount val="25"/>
                  <c:pt idx="0">
                    <c:v>4.65E-2</c:v>
                  </c:pt>
                  <c:pt idx="1">
                    <c:v>5.3999999999999999E-2</c:v>
                  </c:pt>
                  <c:pt idx="2">
                    <c:v>3.6999999999999998E-2</c:v>
                  </c:pt>
                  <c:pt idx="3">
                    <c:v>3.5499999999999997E-2</c:v>
                  </c:pt>
                  <c:pt idx="4">
                    <c:v>4.5999999999999999E-2</c:v>
                  </c:pt>
                  <c:pt idx="5">
                    <c:v>2.3E-2</c:v>
                  </c:pt>
                  <c:pt idx="6">
                    <c:v>1.7500000000000002E-2</c:v>
                  </c:pt>
                  <c:pt idx="7">
                    <c:v>2.0500000000000001E-2</c:v>
                  </c:pt>
                  <c:pt idx="8">
                    <c:v>4.2999999999999997E-2</c:v>
                  </c:pt>
                  <c:pt idx="9">
                    <c:v>2.1499999999999998E-2</c:v>
                  </c:pt>
                  <c:pt idx="10">
                    <c:v>3.1E-2</c:v>
                  </c:pt>
                  <c:pt idx="11">
                    <c:v>3.0499999999999999E-2</c:v>
                  </c:pt>
                  <c:pt idx="12">
                    <c:v>2.9000000000000001E-2</c:v>
                  </c:pt>
                  <c:pt idx="13">
                    <c:v>3.7999999999999999E-2</c:v>
                  </c:pt>
                  <c:pt idx="14">
                    <c:v>8.6999999999999994E-2</c:v>
                  </c:pt>
                  <c:pt idx="15">
                    <c:v>8.5000000000000006E-2</c:v>
                  </c:pt>
                  <c:pt idx="16">
                    <c:v>0.09</c:v>
                  </c:pt>
                  <c:pt idx="17">
                    <c:v>0.08</c:v>
                  </c:pt>
                  <c:pt idx="18">
                    <c:v>8.5000000000000006E-2</c:v>
                  </c:pt>
                  <c:pt idx="19">
                    <c:v>7.3999999999999996E-2</c:v>
                  </c:pt>
                  <c:pt idx="20">
                    <c:v>7.0999999999999994E-2</c:v>
                  </c:pt>
                  <c:pt idx="21">
                    <c:v>7.4999999999999997E-2</c:v>
                  </c:pt>
                  <c:pt idx="22">
                    <c:v>6.8000000000000005E-2</c:v>
                  </c:pt>
                  <c:pt idx="23">
                    <c:v>7.0999999999999994E-2</c:v>
                  </c:pt>
                  <c:pt idx="24">
                    <c:v>6.25E-2</c:v>
                  </c:pt>
                </c:numCache>
              </c:numRef>
            </c:minus>
            <c:spPr>
              <a:ln>
                <a:solidFill>
                  <a:srgbClr val="4F81BD"/>
                </a:solidFill>
              </a:ln>
            </c:spPr>
          </c:errBars>
          <c:xVal>
            <c:numRef>
              <c:f>'Data 242Pu'!$I$4:$I$28</c:f>
              <c:numCache>
                <c:formatCode>General</c:formatCode>
                <c:ptCount val="25"/>
                <c:pt idx="0">
                  <c:v>0.3</c:v>
                </c:pt>
                <c:pt idx="1">
                  <c:v>0.5</c:v>
                </c:pt>
                <c:pt idx="2">
                  <c:v>0.69899999999999995</c:v>
                </c:pt>
                <c:pt idx="3">
                  <c:v>0.8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1.3</c:v>
                </c:pt>
                <c:pt idx="12">
                  <c:v>1.4</c:v>
                </c:pt>
                <c:pt idx="13">
                  <c:v>1.5</c:v>
                </c:pt>
                <c:pt idx="14">
                  <c:v>1.6</c:v>
                </c:pt>
                <c:pt idx="15">
                  <c:v>1.7</c:v>
                </c:pt>
                <c:pt idx="16">
                  <c:v>1.8</c:v>
                </c:pt>
                <c:pt idx="17">
                  <c:v>1.9</c:v>
                </c:pt>
                <c:pt idx="18">
                  <c:v>2</c:v>
                </c:pt>
                <c:pt idx="19">
                  <c:v>2.2000000000000002</c:v>
                </c:pt>
                <c:pt idx="20">
                  <c:v>2.4</c:v>
                </c:pt>
                <c:pt idx="21">
                  <c:v>2.5</c:v>
                </c:pt>
                <c:pt idx="22">
                  <c:v>2.6</c:v>
                </c:pt>
                <c:pt idx="23">
                  <c:v>2.8</c:v>
                </c:pt>
                <c:pt idx="24">
                  <c:v>3</c:v>
                </c:pt>
              </c:numCache>
            </c:numRef>
          </c:xVal>
          <c:yVal>
            <c:numRef>
              <c:f>'Data 242Pu'!$K$4:$K$28</c:f>
              <c:numCache>
                <c:formatCode>General</c:formatCode>
                <c:ptCount val="25"/>
                <c:pt idx="0">
                  <c:v>6.4000000000000001E-2</c:v>
                </c:pt>
                <c:pt idx="1">
                  <c:v>0.23707</c:v>
                </c:pt>
                <c:pt idx="2">
                  <c:v>0.56999999999999995</c:v>
                </c:pt>
                <c:pt idx="3">
                  <c:v>0.80900000000000005</c:v>
                </c:pt>
                <c:pt idx="4">
                  <c:v>1.0804</c:v>
                </c:pt>
                <c:pt idx="5">
                  <c:v>1.236</c:v>
                </c:pt>
                <c:pt idx="6">
                  <c:v>1.3089999999999999</c:v>
                </c:pt>
                <c:pt idx="7">
                  <c:v>1.349</c:v>
                </c:pt>
                <c:pt idx="8">
                  <c:v>1.3802000000000001</c:v>
                </c:pt>
                <c:pt idx="9">
                  <c:v>1.377</c:v>
                </c:pt>
                <c:pt idx="10">
                  <c:v>1.3859999999999999</c:v>
                </c:pt>
                <c:pt idx="11">
                  <c:v>1.3180000000000001</c:v>
                </c:pt>
                <c:pt idx="12">
                  <c:v>1.3340000000000001</c:v>
                </c:pt>
                <c:pt idx="13">
                  <c:v>1.3680000000000001</c:v>
                </c:pt>
                <c:pt idx="14">
                  <c:v>1.3402000000000001</c:v>
                </c:pt>
                <c:pt idx="15">
                  <c:v>1.3373999999999999</c:v>
                </c:pt>
                <c:pt idx="16">
                  <c:v>1.4118999999999999</c:v>
                </c:pt>
                <c:pt idx="17">
                  <c:v>1.4529000000000001</c:v>
                </c:pt>
                <c:pt idx="18">
                  <c:v>1.4746999999999999</c:v>
                </c:pt>
                <c:pt idx="19">
                  <c:v>1.4590000000000001</c:v>
                </c:pt>
                <c:pt idx="20">
                  <c:v>1.4420999999999999</c:v>
                </c:pt>
                <c:pt idx="21">
                  <c:v>1.4319999999999999</c:v>
                </c:pt>
                <c:pt idx="22">
                  <c:v>1.4481999999999999</c:v>
                </c:pt>
                <c:pt idx="23">
                  <c:v>1.4551000000000001</c:v>
                </c:pt>
                <c:pt idx="24">
                  <c:v>1.4650000000000001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BCB-4CC9-95E5-2CB55C2D2B74}"/>
            </c:ext>
          </c:extLst>
        </c:ser>
        <c:ser>
          <c:idx val="0"/>
          <c:order val="5"/>
          <c:tx>
            <c:strRef>
              <c:f>'Data 242Pu'!$F$2:$H$2</c:f>
              <c:strCache>
                <c:ptCount val="1"/>
                <c:pt idx="0">
                  <c:v>Matei et al. (2017)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6"/>
            <c:spPr>
              <a:solidFill>
                <a:srgbClr val="FF0000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242Pu'!$H$4:$H$8</c:f>
                <c:numCache>
                  <c:formatCode>General</c:formatCode>
                  <c:ptCount val="5"/>
                  <c:pt idx="0">
                    <c:v>5.2999999999999999E-2</c:v>
                  </c:pt>
                  <c:pt idx="1">
                    <c:v>4.2999999999999997E-2</c:v>
                  </c:pt>
                  <c:pt idx="2">
                    <c:v>5.8999999999999997E-2</c:v>
                  </c:pt>
                  <c:pt idx="3">
                    <c:v>5.5E-2</c:v>
                  </c:pt>
                  <c:pt idx="4">
                    <c:v>5.5E-2</c:v>
                  </c:pt>
                </c:numCache>
              </c:numRef>
            </c:plus>
            <c:minus>
              <c:numRef>
                <c:f>'Data 242Pu'!$H$4:$H$8</c:f>
                <c:numCache>
                  <c:formatCode>General</c:formatCode>
                  <c:ptCount val="5"/>
                  <c:pt idx="0">
                    <c:v>5.2999999999999999E-2</c:v>
                  </c:pt>
                  <c:pt idx="1">
                    <c:v>4.2999999999999997E-2</c:v>
                  </c:pt>
                  <c:pt idx="2">
                    <c:v>5.8999999999999997E-2</c:v>
                  </c:pt>
                  <c:pt idx="3">
                    <c:v>5.5E-2</c:v>
                  </c:pt>
                  <c:pt idx="4">
                    <c:v>5.5E-2</c:v>
                  </c:pt>
                </c:numCache>
              </c:numRef>
            </c:minus>
            <c:spPr>
              <a:ln>
                <a:solidFill>
                  <a:srgbClr val="FF0000"/>
                </a:solidFill>
              </a:ln>
            </c:spPr>
          </c:errBars>
          <c:xVal>
            <c:numRef>
              <c:f>'Data 242Pu'!$F$4:$F$8</c:f>
              <c:numCache>
                <c:formatCode>0.00E+00</c:formatCode>
                <c:ptCount val="5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2</c:v>
                </c:pt>
                <c:pt idx="4">
                  <c:v>2.5</c:v>
                </c:pt>
              </c:numCache>
            </c:numRef>
          </c:xVal>
          <c:yVal>
            <c:numRef>
              <c:f>'Data 242Pu'!$G$4:$G$8</c:f>
              <c:numCache>
                <c:formatCode>0.00E+00</c:formatCode>
                <c:ptCount val="5"/>
                <c:pt idx="0">
                  <c:v>1.423</c:v>
                </c:pt>
                <c:pt idx="1">
                  <c:v>1.4990000000000001</c:v>
                </c:pt>
                <c:pt idx="2">
                  <c:v>1.55</c:v>
                </c:pt>
                <c:pt idx="3">
                  <c:v>1.4530000000000001</c:v>
                </c:pt>
                <c:pt idx="4">
                  <c:v>1.45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BCB-4CC9-95E5-2CB55C2D2B74}"/>
            </c:ext>
          </c:extLst>
        </c:ser>
        <c:ser>
          <c:idx val="5"/>
          <c:order val="6"/>
          <c:tx>
            <c:v>Marini et al. (2017)</c:v>
          </c:tx>
          <c:spPr>
            <a:ln w="28575">
              <a:noFill/>
            </a:ln>
          </c:spPr>
          <c:marker>
            <c:symbol val="diamond"/>
            <c:size val="9"/>
            <c:spPr>
              <a:ln>
                <a:solidFill>
                  <a:sysClr val="windowText" lastClr="000000">
                    <a:shade val="95000"/>
                    <a:satMod val="105000"/>
                  </a:sysClr>
                </a:solidFill>
              </a:ln>
            </c:spPr>
          </c:marker>
          <c:dPt>
            <c:idx val="0"/>
            <c:marker>
              <c:spPr>
                <a:solidFill>
                  <a:srgbClr val="00B0F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3BCB-4CC9-95E5-2CB55C2D2B74}"/>
              </c:ext>
            </c:extLst>
          </c:dPt>
          <c:dPt>
            <c:idx val="10"/>
            <c:marker>
              <c:spPr>
                <a:solidFill>
                  <a:srgbClr val="00B0F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3BCB-4CC9-95E5-2CB55C2D2B74}"/>
              </c:ext>
            </c:extLst>
          </c:dPt>
          <c:dPt>
            <c:idx val="16"/>
            <c:marker>
              <c:spPr>
                <a:solidFill>
                  <a:srgbClr val="0070C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3BCB-4CC9-95E5-2CB55C2D2B74}"/>
              </c:ext>
            </c:extLst>
          </c:dPt>
          <c:dPt>
            <c:idx val="24"/>
            <c:marker>
              <c:spPr>
                <a:solidFill>
                  <a:srgbClr val="0070C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3BCB-4CC9-95E5-2CB55C2D2B74}"/>
              </c:ext>
            </c:extLst>
          </c:dPt>
          <c:dPt>
            <c:idx val="31"/>
            <c:marker>
              <c:spPr>
                <a:solidFill>
                  <a:srgbClr val="92D05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3BCB-4CC9-95E5-2CB55C2D2B74}"/>
              </c:ext>
            </c:extLst>
          </c:dPt>
          <c:dPt>
            <c:idx val="43"/>
            <c:marker>
              <c:spPr>
                <a:solidFill>
                  <a:srgbClr val="92D05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3BCB-4CC9-95E5-2CB55C2D2B74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Calculations!$GC$7:$GC$53</c:f>
                <c:numCache>
                  <c:formatCode>General</c:formatCode>
                  <c:ptCount val="47"/>
                  <c:pt idx="0">
                    <c:v>0</c:v>
                  </c:pt>
                  <c:pt idx="10">
                    <c:v>0</c:v>
                  </c:pt>
                  <c:pt idx="16">
                    <c:v>5.8237208292130971E-2</c:v>
                  </c:pt>
                  <c:pt idx="24">
                    <c:v>6.4521947366433893E-2</c:v>
                  </c:pt>
                  <c:pt idx="31">
                    <c:v>6.2728949231642767E-2</c:v>
                  </c:pt>
                  <c:pt idx="43">
                    <c:v>5.4722293284265491E-2</c:v>
                  </c:pt>
                </c:numCache>
              </c:numRef>
            </c:plus>
            <c:minus>
              <c:numRef>
                <c:f>Calculations!$GC$7:$GC$53</c:f>
                <c:numCache>
                  <c:formatCode>General</c:formatCode>
                  <c:ptCount val="47"/>
                  <c:pt idx="0">
                    <c:v>0</c:v>
                  </c:pt>
                  <c:pt idx="10">
                    <c:v>0</c:v>
                  </c:pt>
                  <c:pt idx="16">
                    <c:v>5.8237208292130971E-2</c:v>
                  </c:pt>
                  <c:pt idx="24">
                    <c:v>6.4521947366433893E-2</c:v>
                  </c:pt>
                  <c:pt idx="31">
                    <c:v>6.2728949231642767E-2</c:v>
                  </c:pt>
                  <c:pt idx="43">
                    <c:v>5.4722293284265491E-2</c:v>
                  </c:pt>
                </c:numCache>
              </c:numRef>
            </c:minus>
            <c:spPr>
              <a:ln w="19050"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Calculations!$J$7:$J$53</c:f>
                <c:numCache>
                  <c:formatCode>General</c:formatCode>
                  <c:ptCount val="47"/>
                  <c:pt idx="0">
                    <c:v>3.2000000000000001E-2</c:v>
                  </c:pt>
                  <c:pt idx="10">
                    <c:v>3.5999999999999997E-2</c:v>
                  </c:pt>
                  <c:pt idx="16">
                    <c:v>3.5999999999999997E-2</c:v>
                  </c:pt>
                  <c:pt idx="24">
                    <c:v>3.3000000000000002E-2</c:v>
                  </c:pt>
                  <c:pt idx="31">
                    <c:v>3.2000000000000001E-2</c:v>
                  </c:pt>
                  <c:pt idx="43">
                    <c:v>3.5999999999999997E-2</c:v>
                  </c:pt>
                </c:numCache>
              </c:numRef>
            </c:plus>
            <c:minus>
              <c:numRef>
                <c:f>Calculations!$J$7:$J$53</c:f>
                <c:numCache>
                  <c:formatCode>General</c:formatCode>
                  <c:ptCount val="47"/>
                  <c:pt idx="0">
                    <c:v>3.2000000000000001E-2</c:v>
                  </c:pt>
                  <c:pt idx="10">
                    <c:v>3.5999999999999997E-2</c:v>
                  </c:pt>
                  <c:pt idx="16">
                    <c:v>3.5999999999999997E-2</c:v>
                  </c:pt>
                  <c:pt idx="24">
                    <c:v>3.3000000000000002E-2</c:v>
                  </c:pt>
                  <c:pt idx="31">
                    <c:v>3.2000000000000001E-2</c:v>
                  </c:pt>
                  <c:pt idx="43">
                    <c:v>3.5999999999999997E-2</c:v>
                  </c:pt>
                </c:numCache>
              </c:numRef>
            </c:minus>
            <c:spPr>
              <a:ln w="19050"/>
            </c:spPr>
          </c:errBars>
          <c:xVal>
            <c:numRef>
              <c:f>Calculations!$I$7:$I$53</c:f>
              <c:numCache>
                <c:formatCode>0.000</c:formatCode>
                <c:ptCount val="47"/>
                <c:pt idx="0">
                  <c:v>1.94</c:v>
                </c:pt>
                <c:pt idx="10">
                  <c:v>1.024</c:v>
                </c:pt>
                <c:pt idx="16">
                  <c:v>1.024</c:v>
                </c:pt>
                <c:pt idx="23">
                  <c:v>6.6000000000000059E-2</c:v>
                </c:pt>
                <c:pt idx="24">
                  <c:v>1.4339999999999999</c:v>
                </c:pt>
                <c:pt idx="31">
                  <c:v>1.94</c:v>
                </c:pt>
                <c:pt idx="43">
                  <c:v>1.022</c:v>
                </c:pt>
              </c:numCache>
            </c:numRef>
          </c:xVal>
          <c:yVal>
            <c:numRef>
              <c:f>Calculations!$FW$7:$FW$53</c:f>
              <c:numCache>
                <c:formatCode>0.000</c:formatCode>
                <c:ptCount val="47"/>
                <c:pt idx="0">
                  <c:v>0</c:v>
                </c:pt>
                <c:pt idx="10">
                  <c:v>0</c:v>
                </c:pt>
                <c:pt idx="16">
                  <c:v>1.3732255050719671</c:v>
                </c:pt>
                <c:pt idx="24">
                  <c:v>1.3535667505684639</c:v>
                </c:pt>
                <c:pt idx="31">
                  <c:v>1.4572165277152731</c:v>
                </c:pt>
                <c:pt idx="43">
                  <c:v>1.4134594392696587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3BCB-4CC9-95E5-2CB55C2D2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065472"/>
        <c:axId val="127912960"/>
      </c:scatterChart>
      <c:valAx>
        <c:axId val="125065472"/>
        <c:scaling>
          <c:orientation val="minMax"/>
          <c:max val="2.2000000000000002"/>
          <c:min val="0.60000000000000031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fr-FR" sz="1600"/>
                  <a:t>Neutron energy (MeV)</a:t>
                </a:r>
              </a:p>
            </c:rich>
          </c:tx>
          <c:layout>
            <c:manualLayout>
              <c:xMode val="edge"/>
              <c:yMode val="edge"/>
              <c:x val="0.42364035649193227"/>
              <c:y val="0.9490959625782603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27912960"/>
        <c:crosses val="autoZero"/>
        <c:crossBetween val="midCat"/>
      </c:valAx>
      <c:valAx>
        <c:axId val="127912960"/>
        <c:scaling>
          <c:orientation val="minMax"/>
          <c:max val="2"/>
          <c:min val="0.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Fission cross section (b)</a:t>
                </a:r>
              </a:p>
            </c:rich>
          </c:tx>
          <c:layout>
            <c:manualLayout>
              <c:xMode val="edge"/>
              <c:yMode val="edge"/>
              <c:x val="9.9894188619092765E-3"/>
              <c:y val="0.26554894779157467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25065472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3542507764809385"/>
          <c:y val="7.7321787183943169E-2"/>
          <c:w val="0.59545945752007845"/>
          <c:h val="0.16202750495954904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69026263917577"/>
          <c:y val="5.4902915730834029E-2"/>
          <c:w val="0.80877332534266677"/>
          <c:h val="0.81840843638467398"/>
        </c:manualLayout>
      </c:layout>
      <c:scatterChart>
        <c:scatterStyle val="lineMarker"/>
        <c:varyColors val="0"/>
        <c:ser>
          <c:idx val="1"/>
          <c:order val="0"/>
          <c:tx>
            <c:strRef>
              <c:f>'Data 242Pu'!$B$2:$C$2</c:f>
              <c:strCache>
                <c:ptCount val="1"/>
                <c:pt idx="0">
                  <c:v>ENDF-B/VII.1</c:v>
                </c:pt>
              </c:strCache>
            </c:strRef>
          </c:tx>
          <c:marker>
            <c:symbol val="none"/>
          </c:marker>
          <c:xVal>
            <c:numRef>
              <c:f>'Data 242Pu'!$B$4:$B$63</c:f>
              <c:numCache>
                <c:formatCode>General</c:formatCode>
                <c:ptCount val="60"/>
                <c:pt idx="0">
                  <c:v>0.05</c:v>
                </c:pt>
                <c:pt idx="1">
                  <c:v>5.3490900000000001E-2</c:v>
                </c:pt>
                <c:pt idx="2">
                  <c:v>5.6661499999999997E-2</c:v>
                </c:pt>
                <c:pt idx="3">
                  <c:v>5.9927399999999999E-2</c:v>
                </c:pt>
                <c:pt idx="4">
                  <c:v>6.3234200000000004E-2</c:v>
                </c:pt>
                <c:pt idx="5">
                  <c:v>6.7233000000000001E-2</c:v>
                </c:pt>
                <c:pt idx="6">
                  <c:v>7.0000000000000007E-2</c:v>
                </c:pt>
                <c:pt idx="7">
                  <c:v>7.7608200000000002E-2</c:v>
                </c:pt>
                <c:pt idx="8">
                  <c:v>8.3561200000000002E-2</c:v>
                </c:pt>
                <c:pt idx="9">
                  <c:v>9.1731400000000005E-2</c:v>
                </c:pt>
                <c:pt idx="10">
                  <c:v>0.1</c:v>
                </c:pt>
                <c:pt idx="11">
                  <c:v>0.124335</c:v>
                </c:pt>
                <c:pt idx="12">
                  <c:v>0.15</c:v>
                </c:pt>
                <c:pt idx="13">
                  <c:v>0.16194</c:v>
                </c:pt>
                <c:pt idx="14">
                  <c:v>0.172398</c:v>
                </c:pt>
                <c:pt idx="15">
                  <c:v>0.18699199999999999</c:v>
                </c:pt>
                <c:pt idx="16">
                  <c:v>0.2</c:v>
                </c:pt>
                <c:pt idx="17">
                  <c:v>0.21815000000000001</c:v>
                </c:pt>
                <c:pt idx="18">
                  <c:v>0.23186699999999999</c:v>
                </c:pt>
                <c:pt idx="19">
                  <c:v>0.24815899999999999</c:v>
                </c:pt>
                <c:pt idx="20">
                  <c:v>0.26688800000000001</c:v>
                </c:pt>
                <c:pt idx="21">
                  <c:v>0.28494900000000001</c:v>
                </c:pt>
                <c:pt idx="22">
                  <c:v>0.31201800000000002</c:v>
                </c:pt>
                <c:pt idx="23">
                  <c:v>0.33552399999999999</c:v>
                </c:pt>
                <c:pt idx="24">
                  <c:v>0.35244500000000001</c:v>
                </c:pt>
                <c:pt idx="25">
                  <c:v>0.37678299999999998</c:v>
                </c:pt>
                <c:pt idx="26">
                  <c:v>0.4</c:v>
                </c:pt>
                <c:pt idx="27">
                  <c:v>0.41131400000000001</c:v>
                </c:pt>
                <c:pt idx="28">
                  <c:v>0.42600100000000002</c:v>
                </c:pt>
                <c:pt idx="29">
                  <c:v>0.438695</c:v>
                </c:pt>
                <c:pt idx="30">
                  <c:v>0.45327800000000001</c:v>
                </c:pt>
                <c:pt idx="31">
                  <c:v>0.46882499999999999</c:v>
                </c:pt>
                <c:pt idx="32">
                  <c:v>0.48311300000000001</c:v>
                </c:pt>
                <c:pt idx="33">
                  <c:v>0.49314999999999998</c:v>
                </c:pt>
                <c:pt idx="34">
                  <c:v>0.51002899999999995</c:v>
                </c:pt>
                <c:pt idx="35">
                  <c:v>0.52491699999999997</c:v>
                </c:pt>
                <c:pt idx="36">
                  <c:v>0.541736</c:v>
                </c:pt>
                <c:pt idx="37">
                  <c:v>0.55282699999999996</c:v>
                </c:pt>
                <c:pt idx="38">
                  <c:v>0.56923299999999999</c:v>
                </c:pt>
                <c:pt idx="39">
                  <c:v>0.58441399999999999</c:v>
                </c:pt>
                <c:pt idx="40">
                  <c:v>0.6</c:v>
                </c:pt>
                <c:pt idx="41">
                  <c:v>0.627973</c:v>
                </c:pt>
                <c:pt idx="42">
                  <c:v>0.66055299999999995</c:v>
                </c:pt>
                <c:pt idx="43">
                  <c:v>0.68982100000000002</c:v>
                </c:pt>
                <c:pt idx="44">
                  <c:v>0.7</c:v>
                </c:pt>
                <c:pt idx="45">
                  <c:v>0.72711899999999996</c:v>
                </c:pt>
                <c:pt idx="46">
                  <c:v>0.75147299999999995</c:v>
                </c:pt>
                <c:pt idx="47">
                  <c:v>0.77521099999999998</c:v>
                </c:pt>
                <c:pt idx="48">
                  <c:v>0.8</c:v>
                </c:pt>
                <c:pt idx="49">
                  <c:v>0.84166399999999997</c:v>
                </c:pt>
                <c:pt idx="50">
                  <c:v>0.87473100000000004</c:v>
                </c:pt>
                <c:pt idx="51">
                  <c:v>0.9</c:v>
                </c:pt>
                <c:pt idx="52">
                  <c:v>0.97352799999999995</c:v>
                </c:pt>
                <c:pt idx="53">
                  <c:v>1</c:v>
                </c:pt>
                <c:pt idx="54">
                  <c:v>1.2</c:v>
                </c:pt>
                <c:pt idx="55">
                  <c:v>1.3653999999999999</c:v>
                </c:pt>
                <c:pt idx="56">
                  <c:v>1.5</c:v>
                </c:pt>
                <c:pt idx="57">
                  <c:v>2</c:v>
                </c:pt>
                <c:pt idx="58">
                  <c:v>2.72871</c:v>
                </c:pt>
                <c:pt idx="59">
                  <c:v>3.0211600000000001</c:v>
                </c:pt>
              </c:numCache>
            </c:numRef>
          </c:xVal>
          <c:yVal>
            <c:numRef>
              <c:f>'Data 242Pu'!$C$4:$C$63</c:f>
              <c:numCache>
                <c:formatCode>General</c:formatCode>
                <c:ptCount val="60"/>
                <c:pt idx="0">
                  <c:v>1.3809500000000001E-2</c:v>
                </c:pt>
                <c:pt idx="1">
                  <c:v>1.30268E-2</c:v>
                </c:pt>
                <c:pt idx="2">
                  <c:v>1.23941E-2</c:v>
                </c:pt>
                <c:pt idx="3">
                  <c:v>1.1805700000000001E-2</c:v>
                </c:pt>
                <c:pt idx="4">
                  <c:v>1.12648E-2</c:v>
                </c:pt>
                <c:pt idx="5">
                  <c:v>1.06824E-2</c:v>
                </c:pt>
                <c:pt idx="6">
                  <c:v>1.03106E-2</c:v>
                </c:pt>
                <c:pt idx="7">
                  <c:v>1.20483E-2</c:v>
                </c:pt>
                <c:pt idx="8">
                  <c:v>1.3473000000000001E-2</c:v>
                </c:pt>
                <c:pt idx="9">
                  <c:v>1.55043E-2</c:v>
                </c:pt>
                <c:pt idx="10">
                  <c:v>1.7649700000000001E-2</c:v>
                </c:pt>
                <c:pt idx="11">
                  <c:v>2.03296E-2</c:v>
                </c:pt>
                <c:pt idx="12">
                  <c:v>2.2980400000000002E-2</c:v>
                </c:pt>
                <c:pt idx="13">
                  <c:v>2.6066200000000001E-2</c:v>
                </c:pt>
                <c:pt idx="14">
                  <c:v>2.88887E-2</c:v>
                </c:pt>
                <c:pt idx="15">
                  <c:v>3.30084E-2</c:v>
                </c:pt>
                <c:pt idx="16">
                  <c:v>3.6840100000000001E-2</c:v>
                </c:pt>
                <c:pt idx="17">
                  <c:v>4.2840099999999999E-2</c:v>
                </c:pt>
                <c:pt idx="18">
                  <c:v>4.7615699999999997E-2</c:v>
                </c:pt>
                <c:pt idx="19">
                  <c:v>5.3561699999999997E-2</c:v>
                </c:pt>
                <c:pt idx="20">
                  <c:v>6.0751800000000002E-2</c:v>
                </c:pt>
                <c:pt idx="21">
                  <c:v>6.8053100000000005E-2</c:v>
                </c:pt>
                <c:pt idx="22">
                  <c:v>7.9505099999999995E-2</c:v>
                </c:pt>
                <c:pt idx="23">
                  <c:v>8.9896900000000002E-2</c:v>
                </c:pt>
                <c:pt idx="24">
                  <c:v>9.7733500000000001E-2</c:v>
                </c:pt>
                <c:pt idx="25">
                  <c:v>0.10940900000000001</c:v>
                </c:pt>
                <c:pt idx="26">
                  <c:v>0.121002</c:v>
                </c:pt>
                <c:pt idx="27">
                  <c:v>0.132269</c:v>
                </c:pt>
                <c:pt idx="28">
                  <c:v>0.14794599999999999</c:v>
                </c:pt>
                <c:pt idx="29">
                  <c:v>0.16248599999999999</c:v>
                </c:pt>
                <c:pt idx="30">
                  <c:v>0.180366</c:v>
                </c:pt>
                <c:pt idx="31">
                  <c:v>0.20086699999999999</c:v>
                </c:pt>
                <c:pt idx="32">
                  <c:v>0.22118499999999999</c:v>
                </c:pt>
                <c:pt idx="33">
                  <c:v>0.236071</c:v>
                </c:pt>
                <c:pt idx="34">
                  <c:v>0.26282699999999998</c:v>
                </c:pt>
                <c:pt idx="35">
                  <c:v>0.28807899999999997</c:v>
                </c:pt>
                <c:pt idx="36">
                  <c:v>0.31871500000000003</c:v>
                </c:pt>
                <c:pt idx="37">
                  <c:v>0.33981899999999998</c:v>
                </c:pt>
                <c:pt idx="38">
                  <c:v>0.37302999999999997</c:v>
                </c:pt>
                <c:pt idx="39">
                  <c:v>0.40568599999999999</c:v>
                </c:pt>
                <c:pt idx="40">
                  <c:v>0.44119799999999998</c:v>
                </c:pt>
                <c:pt idx="41">
                  <c:v>0.49128500000000003</c:v>
                </c:pt>
                <c:pt idx="42">
                  <c:v>0.55321500000000001</c:v>
                </c:pt>
                <c:pt idx="43">
                  <c:v>0.61236800000000002</c:v>
                </c:pt>
                <c:pt idx="44">
                  <c:v>0.63370300000000002</c:v>
                </c:pt>
                <c:pt idx="45">
                  <c:v>0.70910099999999998</c:v>
                </c:pt>
                <c:pt idx="46">
                  <c:v>0.78206299999999995</c:v>
                </c:pt>
                <c:pt idx="47">
                  <c:v>0.85735799999999995</c:v>
                </c:pt>
                <c:pt idx="48">
                  <c:v>0.94059700000000002</c:v>
                </c:pt>
                <c:pt idx="49">
                  <c:v>1.0581</c:v>
                </c:pt>
                <c:pt idx="50">
                  <c:v>1.15666</c:v>
                </c:pt>
                <c:pt idx="51">
                  <c:v>1.2350000000000001</c:v>
                </c:pt>
                <c:pt idx="52">
                  <c:v>1.42083</c:v>
                </c:pt>
                <c:pt idx="53">
                  <c:v>1.4899899999999999</c:v>
                </c:pt>
                <c:pt idx="54">
                  <c:v>1.524</c:v>
                </c:pt>
                <c:pt idx="55">
                  <c:v>1.45703</c:v>
                </c:pt>
                <c:pt idx="56">
                  <c:v>1.409</c:v>
                </c:pt>
                <c:pt idx="57">
                  <c:v>1.4610000000000001</c:v>
                </c:pt>
                <c:pt idx="58">
                  <c:v>1.4167099999999999</c:v>
                </c:pt>
                <c:pt idx="59">
                  <c:v>1.40083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C91-4EF0-83E0-8B7A16FBE367}"/>
            </c:ext>
          </c:extLst>
        </c:ser>
        <c:ser>
          <c:idx val="2"/>
          <c:order val="1"/>
          <c:tx>
            <c:strRef>
              <c:f>'Data 242Pu'!$D$2:$E$2</c:f>
              <c:strCache>
                <c:ptCount val="1"/>
                <c:pt idx="0">
                  <c:v>JEFF-3.2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xVal>
            <c:numRef>
              <c:f>'Data 242Pu'!$D$4:$D$326</c:f>
              <c:numCache>
                <c:formatCode>0.00E+00</c:formatCode>
                <c:ptCount val="323"/>
                <c:pt idx="0">
                  <c:v>0.05</c:v>
                </c:pt>
                <c:pt idx="1">
                  <c:v>5.1999999999999998E-2</c:v>
                </c:pt>
                <c:pt idx="2">
                  <c:v>5.6000000000000001E-2</c:v>
                </c:pt>
                <c:pt idx="3">
                  <c:v>5.8000000000000003E-2</c:v>
                </c:pt>
                <c:pt idx="4">
                  <c:v>0.06</c:v>
                </c:pt>
                <c:pt idx="5">
                  <c:v>6.0991800000000006E-2</c:v>
                </c:pt>
                <c:pt idx="6">
                  <c:v>6.4000000000000001E-2</c:v>
                </c:pt>
                <c:pt idx="7">
                  <c:v>6.8000000000000005E-2</c:v>
                </c:pt>
                <c:pt idx="8">
                  <c:v>7.0000000000000007E-2</c:v>
                </c:pt>
                <c:pt idx="9">
                  <c:v>7.1999999999999995E-2</c:v>
                </c:pt>
                <c:pt idx="10">
                  <c:v>7.3999999999999996E-2</c:v>
                </c:pt>
                <c:pt idx="11">
                  <c:v>7.5999999999999998E-2</c:v>
                </c:pt>
                <c:pt idx="12">
                  <c:v>7.8E-2</c:v>
                </c:pt>
                <c:pt idx="13">
                  <c:v>0.08</c:v>
                </c:pt>
                <c:pt idx="14">
                  <c:v>8.0993800000000005E-2</c:v>
                </c:pt>
                <c:pt idx="15">
                  <c:v>8.2000000000000003E-2</c:v>
                </c:pt>
                <c:pt idx="16">
                  <c:v>8.4000000000000005E-2</c:v>
                </c:pt>
                <c:pt idx="17">
                  <c:v>8.4994100000000003E-2</c:v>
                </c:pt>
                <c:pt idx="18">
                  <c:v>8.8994399999999987E-2</c:v>
                </c:pt>
                <c:pt idx="19">
                  <c:v>0.09</c:v>
                </c:pt>
                <c:pt idx="20">
                  <c:v>9.2994600000000011E-2</c:v>
                </c:pt>
                <c:pt idx="21">
                  <c:v>9.6000000000000002E-2</c:v>
                </c:pt>
                <c:pt idx="22">
                  <c:v>9.8000000000000004E-2</c:v>
                </c:pt>
                <c:pt idx="23">
                  <c:v>0.1</c:v>
                </c:pt>
                <c:pt idx="24">
                  <c:v>0.108303</c:v>
                </c:pt>
                <c:pt idx="25">
                  <c:v>0.11</c:v>
                </c:pt>
                <c:pt idx="26">
                  <c:v>0.115967</c:v>
                </c:pt>
                <c:pt idx="27">
                  <c:v>0.12</c:v>
                </c:pt>
                <c:pt idx="28">
                  <c:v>0.125</c:v>
                </c:pt>
                <c:pt idx="29">
                  <c:v>0.12837199999999999</c:v>
                </c:pt>
                <c:pt idx="30">
                  <c:v>0.13601099999999999</c:v>
                </c:pt>
                <c:pt idx="31">
                  <c:v>0.14000000000000001</c:v>
                </c:pt>
                <c:pt idx="32">
                  <c:v>0.143847</c:v>
                </c:pt>
                <c:pt idx="33">
                  <c:v>0.14779999999999999</c:v>
                </c:pt>
                <c:pt idx="34">
                  <c:v>0.14791399999999999</c:v>
                </c:pt>
                <c:pt idx="35">
                  <c:v>0.15</c:v>
                </c:pt>
                <c:pt idx="36">
                  <c:v>0.153779</c:v>
                </c:pt>
                <c:pt idx="37">
                  <c:v>0.16</c:v>
                </c:pt>
                <c:pt idx="38">
                  <c:v>0.169706</c:v>
                </c:pt>
                <c:pt idx="39">
                  <c:v>0.18</c:v>
                </c:pt>
                <c:pt idx="40">
                  <c:v>0.194801</c:v>
                </c:pt>
                <c:pt idx="41">
                  <c:v>0.2</c:v>
                </c:pt>
                <c:pt idx="42">
                  <c:v>0.21</c:v>
                </c:pt>
                <c:pt idx="43">
                  <c:v>0.22</c:v>
                </c:pt>
                <c:pt idx="44">
                  <c:v>0.23</c:v>
                </c:pt>
                <c:pt idx="45">
                  <c:v>0.24</c:v>
                </c:pt>
                <c:pt idx="46">
                  <c:v>0.25</c:v>
                </c:pt>
                <c:pt idx="47">
                  <c:v>0.26</c:v>
                </c:pt>
                <c:pt idx="48">
                  <c:v>0.28000000000000003</c:v>
                </c:pt>
                <c:pt idx="49">
                  <c:v>0.3</c:v>
                </c:pt>
                <c:pt idx="50">
                  <c:v>0.30130000000000001</c:v>
                </c:pt>
                <c:pt idx="51">
                  <c:v>0.30359999999999998</c:v>
                </c:pt>
                <c:pt idx="52">
                  <c:v>0.30590000000000001</c:v>
                </c:pt>
                <c:pt idx="53">
                  <c:v>0.30767699999999998</c:v>
                </c:pt>
                <c:pt idx="54">
                  <c:v>0.30819999999999997</c:v>
                </c:pt>
                <c:pt idx="55">
                  <c:v>0.3105</c:v>
                </c:pt>
                <c:pt idx="56">
                  <c:v>0.31290000000000001</c:v>
                </c:pt>
                <c:pt idx="57">
                  <c:v>0.31530000000000002</c:v>
                </c:pt>
                <c:pt idx="58">
                  <c:v>0.31769999999999998</c:v>
                </c:pt>
                <c:pt idx="59">
                  <c:v>0.32</c:v>
                </c:pt>
                <c:pt idx="60">
                  <c:v>0.3201</c:v>
                </c:pt>
                <c:pt idx="61">
                  <c:v>0.3226</c:v>
                </c:pt>
                <c:pt idx="62">
                  <c:v>0.3251</c:v>
                </c:pt>
                <c:pt idx="63">
                  <c:v>0.3276</c:v>
                </c:pt>
                <c:pt idx="64">
                  <c:v>0.33019999999999999</c:v>
                </c:pt>
                <c:pt idx="65">
                  <c:v>0.33279999999999998</c:v>
                </c:pt>
                <c:pt idx="66">
                  <c:v>0.33539999999999998</c:v>
                </c:pt>
                <c:pt idx="67">
                  <c:v>0.33810000000000001</c:v>
                </c:pt>
                <c:pt idx="68">
                  <c:v>0.34</c:v>
                </c:pt>
                <c:pt idx="69">
                  <c:v>0.3407</c:v>
                </c:pt>
                <c:pt idx="70">
                  <c:v>0.34350000000000003</c:v>
                </c:pt>
                <c:pt idx="71">
                  <c:v>0.34620000000000001</c:v>
                </c:pt>
                <c:pt idx="72">
                  <c:v>0.34899999999999998</c:v>
                </c:pt>
                <c:pt idx="73">
                  <c:v>0.3518</c:v>
                </c:pt>
                <c:pt idx="74">
                  <c:v>0.35460000000000003</c:v>
                </c:pt>
                <c:pt idx="75">
                  <c:v>0.35749999999999998</c:v>
                </c:pt>
                <c:pt idx="76">
                  <c:v>0.3604</c:v>
                </c:pt>
                <c:pt idx="77">
                  <c:v>0.3634</c:v>
                </c:pt>
                <c:pt idx="78">
                  <c:v>0.3664</c:v>
                </c:pt>
                <c:pt idx="79">
                  <c:v>0.36940000000000001</c:v>
                </c:pt>
                <c:pt idx="80">
                  <c:v>0.3725</c:v>
                </c:pt>
                <c:pt idx="81">
                  <c:v>0.37559999999999999</c:v>
                </c:pt>
                <c:pt idx="82">
                  <c:v>0.37869999999999998</c:v>
                </c:pt>
                <c:pt idx="83">
                  <c:v>0.38</c:v>
                </c:pt>
                <c:pt idx="84">
                  <c:v>0.38190000000000002</c:v>
                </c:pt>
                <c:pt idx="85">
                  <c:v>0.3851</c:v>
                </c:pt>
                <c:pt idx="86">
                  <c:v>0.38840000000000002</c:v>
                </c:pt>
                <c:pt idx="87">
                  <c:v>0.39169999999999999</c:v>
                </c:pt>
                <c:pt idx="88">
                  <c:v>0.39510000000000001</c:v>
                </c:pt>
                <c:pt idx="89">
                  <c:v>0.39850000000000002</c:v>
                </c:pt>
                <c:pt idx="90">
                  <c:v>0.4</c:v>
                </c:pt>
                <c:pt idx="91">
                  <c:v>0.40189999999999998</c:v>
                </c:pt>
                <c:pt idx="92">
                  <c:v>0.40539999999999998</c:v>
                </c:pt>
                <c:pt idx="93">
                  <c:v>0.40889999999999999</c:v>
                </c:pt>
                <c:pt idx="94">
                  <c:v>0.41249999999999998</c:v>
                </c:pt>
                <c:pt idx="95">
                  <c:v>0.41610000000000003</c:v>
                </c:pt>
                <c:pt idx="96">
                  <c:v>0.41970000000000002</c:v>
                </c:pt>
                <c:pt idx="97">
                  <c:v>0.42349999999999999</c:v>
                </c:pt>
                <c:pt idx="98">
                  <c:v>0.42720000000000002</c:v>
                </c:pt>
                <c:pt idx="99">
                  <c:v>0.43099999999999999</c:v>
                </c:pt>
                <c:pt idx="100">
                  <c:v>0.43490000000000001</c:v>
                </c:pt>
                <c:pt idx="101">
                  <c:v>0.43880000000000002</c:v>
                </c:pt>
                <c:pt idx="102">
                  <c:v>0.44</c:v>
                </c:pt>
                <c:pt idx="103">
                  <c:v>0.44280000000000003</c:v>
                </c:pt>
                <c:pt idx="104">
                  <c:v>0.44679999999999997</c:v>
                </c:pt>
                <c:pt idx="105">
                  <c:v>0.45090000000000002</c:v>
                </c:pt>
                <c:pt idx="106">
                  <c:v>0.45500000000000002</c:v>
                </c:pt>
                <c:pt idx="107">
                  <c:v>0.4592</c:v>
                </c:pt>
                <c:pt idx="108">
                  <c:v>0.46</c:v>
                </c:pt>
                <c:pt idx="109">
                  <c:v>0.46350000000000002</c:v>
                </c:pt>
                <c:pt idx="110">
                  <c:v>0.46779999999999999</c:v>
                </c:pt>
                <c:pt idx="111">
                  <c:v>0.47220000000000001</c:v>
                </c:pt>
                <c:pt idx="112">
                  <c:v>0.47660000000000002</c:v>
                </c:pt>
                <c:pt idx="113">
                  <c:v>0.48110000000000003</c:v>
                </c:pt>
                <c:pt idx="114">
                  <c:v>0.48570000000000002</c:v>
                </c:pt>
                <c:pt idx="115">
                  <c:v>0.49030000000000001</c:v>
                </c:pt>
                <c:pt idx="116">
                  <c:v>0.495</c:v>
                </c:pt>
                <c:pt idx="117">
                  <c:v>0.49980000000000002</c:v>
                </c:pt>
                <c:pt idx="118">
                  <c:v>0.5</c:v>
                </c:pt>
                <c:pt idx="119">
                  <c:v>0.50460000000000005</c:v>
                </c:pt>
                <c:pt idx="120">
                  <c:v>0.50949999999999995</c:v>
                </c:pt>
                <c:pt idx="121">
                  <c:v>0.51449999999999996</c:v>
                </c:pt>
                <c:pt idx="122">
                  <c:v>0.51949999999999996</c:v>
                </c:pt>
                <c:pt idx="123">
                  <c:v>0.52025900000000003</c:v>
                </c:pt>
                <c:pt idx="124">
                  <c:v>0.52459999999999996</c:v>
                </c:pt>
                <c:pt idx="125">
                  <c:v>0.52980000000000005</c:v>
                </c:pt>
                <c:pt idx="126">
                  <c:v>0.52990599999999999</c:v>
                </c:pt>
                <c:pt idx="127">
                  <c:v>0.53510000000000002</c:v>
                </c:pt>
                <c:pt idx="128">
                  <c:v>0.54039999999999999</c:v>
                </c:pt>
                <c:pt idx="129">
                  <c:v>0.54590000000000005</c:v>
                </c:pt>
                <c:pt idx="130">
                  <c:v>0.5514</c:v>
                </c:pt>
                <c:pt idx="131">
                  <c:v>0.55700000000000005</c:v>
                </c:pt>
                <c:pt idx="132">
                  <c:v>0.56000000000000005</c:v>
                </c:pt>
                <c:pt idx="133">
                  <c:v>0.56269999999999998</c:v>
                </c:pt>
                <c:pt idx="134">
                  <c:v>0.56840000000000002</c:v>
                </c:pt>
                <c:pt idx="135">
                  <c:v>0.57430000000000003</c:v>
                </c:pt>
                <c:pt idx="136">
                  <c:v>0.57999999999999996</c:v>
                </c:pt>
                <c:pt idx="137">
                  <c:v>0.58030000000000004</c:v>
                </c:pt>
                <c:pt idx="138">
                  <c:v>0.58630000000000004</c:v>
                </c:pt>
                <c:pt idx="139">
                  <c:v>0.59240000000000004</c:v>
                </c:pt>
                <c:pt idx="140">
                  <c:v>0.59870000000000001</c:v>
                </c:pt>
                <c:pt idx="141">
                  <c:v>0.6</c:v>
                </c:pt>
                <c:pt idx="142">
                  <c:v>0.60499999999999998</c:v>
                </c:pt>
                <c:pt idx="143">
                  <c:v>0.61150000000000004</c:v>
                </c:pt>
                <c:pt idx="144">
                  <c:v>0.61799999999999999</c:v>
                </c:pt>
                <c:pt idx="145">
                  <c:v>0.62460000000000004</c:v>
                </c:pt>
                <c:pt idx="146">
                  <c:v>0.625</c:v>
                </c:pt>
                <c:pt idx="147">
                  <c:v>0.63139999999999996</c:v>
                </c:pt>
                <c:pt idx="148">
                  <c:v>0.65229999999999999</c:v>
                </c:pt>
                <c:pt idx="149">
                  <c:v>0.65949999999999998</c:v>
                </c:pt>
                <c:pt idx="150">
                  <c:v>0.66</c:v>
                </c:pt>
                <c:pt idx="151">
                  <c:v>0.66690000000000005</c:v>
                </c:pt>
                <c:pt idx="152">
                  <c:v>0.67430000000000001</c:v>
                </c:pt>
                <c:pt idx="153">
                  <c:v>0.68</c:v>
                </c:pt>
                <c:pt idx="154">
                  <c:v>0.68189999999999995</c:v>
                </c:pt>
                <c:pt idx="155">
                  <c:v>0.68959999999999999</c:v>
                </c:pt>
                <c:pt idx="156">
                  <c:v>0.7</c:v>
                </c:pt>
                <c:pt idx="157">
                  <c:v>0.70540000000000003</c:v>
                </c:pt>
                <c:pt idx="158">
                  <c:v>0.70992999999999995</c:v>
                </c:pt>
                <c:pt idx="159">
                  <c:v>0.71350000000000002</c:v>
                </c:pt>
                <c:pt idx="160">
                  <c:v>0.7218</c:v>
                </c:pt>
                <c:pt idx="161">
                  <c:v>0.73019999999999996</c:v>
                </c:pt>
                <c:pt idx="162">
                  <c:v>0.73870000000000002</c:v>
                </c:pt>
                <c:pt idx="163">
                  <c:v>0.74</c:v>
                </c:pt>
                <c:pt idx="164">
                  <c:v>0.75629999999999997</c:v>
                </c:pt>
                <c:pt idx="165">
                  <c:v>0.76</c:v>
                </c:pt>
                <c:pt idx="166">
                  <c:v>0.76529999999999998</c:v>
                </c:pt>
                <c:pt idx="167">
                  <c:v>0.77449999999999997</c:v>
                </c:pt>
                <c:pt idx="168">
                  <c:v>0.780949</c:v>
                </c:pt>
                <c:pt idx="169">
                  <c:v>0.781945</c:v>
                </c:pt>
                <c:pt idx="170">
                  <c:v>0.78371199999999996</c:v>
                </c:pt>
                <c:pt idx="171">
                  <c:v>0.78371230000000003</c:v>
                </c:pt>
                <c:pt idx="172">
                  <c:v>0.78380000000000005</c:v>
                </c:pt>
                <c:pt idx="173">
                  <c:v>0.79330000000000001</c:v>
                </c:pt>
                <c:pt idx="174">
                  <c:v>0.8</c:v>
                </c:pt>
                <c:pt idx="175">
                  <c:v>0.80300000000000005</c:v>
                </c:pt>
                <c:pt idx="176">
                  <c:v>0.81279999999999997</c:v>
                </c:pt>
                <c:pt idx="177">
                  <c:v>0.82289999999999996</c:v>
                </c:pt>
                <c:pt idx="178">
                  <c:v>0.82781300000000002</c:v>
                </c:pt>
                <c:pt idx="179">
                  <c:v>0.83309999999999995</c:v>
                </c:pt>
                <c:pt idx="180">
                  <c:v>0.83576799999999996</c:v>
                </c:pt>
                <c:pt idx="181">
                  <c:v>0.83576830000000002</c:v>
                </c:pt>
                <c:pt idx="182">
                  <c:v>0.84</c:v>
                </c:pt>
                <c:pt idx="183">
                  <c:v>0.84350000000000003</c:v>
                </c:pt>
                <c:pt idx="184">
                  <c:v>0.85409999999999997</c:v>
                </c:pt>
                <c:pt idx="185" formatCode="General">
                  <c:v>0.86</c:v>
                </c:pt>
                <c:pt idx="186" formatCode="General">
                  <c:v>0.86499999999999999</c:v>
                </c:pt>
                <c:pt idx="187" formatCode="General">
                  <c:v>0.86860000000000004</c:v>
                </c:pt>
                <c:pt idx="188" formatCode="General">
                  <c:v>0.876</c:v>
                </c:pt>
                <c:pt idx="189" formatCode="General">
                  <c:v>0.88719999999999999</c:v>
                </c:pt>
                <c:pt idx="190" formatCode="General">
                  <c:v>0.89870000000000005</c:v>
                </c:pt>
                <c:pt idx="191" formatCode="General">
                  <c:v>0.9</c:v>
                </c:pt>
                <c:pt idx="192" formatCode="General">
                  <c:v>0.91039999999999999</c:v>
                </c:pt>
                <c:pt idx="193" formatCode="General">
                  <c:v>0.92</c:v>
                </c:pt>
                <c:pt idx="194" formatCode="General">
                  <c:v>0.92230000000000001</c:v>
                </c:pt>
                <c:pt idx="195" formatCode="General">
                  <c:v>0.930863</c:v>
                </c:pt>
                <c:pt idx="196" formatCode="General">
                  <c:v>0.94679999999999997</c:v>
                </c:pt>
                <c:pt idx="197" formatCode="General">
                  <c:v>0.95998399999999995</c:v>
                </c:pt>
                <c:pt idx="198" formatCode="General">
                  <c:v>0.96</c:v>
                </c:pt>
                <c:pt idx="199" formatCode="General">
                  <c:v>0.97230000000000005</c:v>
                </c:pt>
                <c:pt idx="200" formatCode="General">
                  <c:v>0.98</c:v>
                </c:pt>
                <c:pt idx="201" formatCode="General">
                  <c:v>0.99663599999999997</c:v>
                </c:pt>
                <c:pt idx="202" formatCode="General">
                  <c:v>0.99890000000000001</c:v>
                </c:pt>
                <c:pt idx="203" formatCode="General">
                  <c:v>1</c:v>
                </c:pt>
                <c:pt idx="204" formatCode="General">
                  <c:v>1.0129999999999999</c:v>
                </c:pt>
                <c:pt idx="205" formatCode="General">
                  <c:v>1.0229999999999999</c:v>
                </c:pt>
                <c:pt idx="206" formatCode="General">
                  <c:v>1.0236499999999999</c:v>
                </c:pt>
                <c:pt idx="207" formatCode="General">
                  <c:v>1.0269999999999999</c:v>
                </c:pt>
                <c:pt idx="208" formatCode="General">
                  <c:v>1.0409999999999999</c:v>
                </c:pt>
                <c:pt idx="209" formatCode="General">
                  <c:v>1.0435300000000001</c:v>
                </c:pt>
                <c:pt idx="210" formatCode="General">
                  <c:v>1.043531</c:v>
                </c:pt>
                <c:pt idx="211" formatCode="General">
                  <c:v>1.0549999999999999</c:v>
                </c:pt>
                <c:pt idx="212" formatCode="General">
                  <c:v>1.0680000000000001</c:v>
                </c:pt>
                <c:pt idx="213" formatCode="General">
                  <c:v>1.06843</c:v>
                </c:pt>
                <c:pt idx="214" formatCode="General">
                  <c:v>1.068435</c:v>
                </c:pt>
                <c:pt idx="215" formatCode="General">
                  <c:v>1.07</c:v>
                </c:pt>
                <c:pt idx="216" formatCode="General">
                  <c:v>1.085</c:v>
                </c:pt>
                <c:pt idx="217" formatCode="General">
                  <c:v>1.0885199999999999</c:v>
                </c:pt>
                <c:pt idx="218" formatCode="General">
                  <c:v>1.09599</c:v>
                </c:pt>
                <c:pt idx="219" formatCode="General">
                  <c:v>1.0966499999999999</c:v>
                </c:pt>
                <c:pt idx="220" formatCode="General">
                  <c:v>1.096652</c:v>
                </c:pt>
                <c:pt idx="221" formatCode="General">
                  <c:v>1.101</c:v>
                </c:pt>
                <c:pt idx="222" formatCode="General">
                  <c:v>1.10659</c:v>
                </c:pt>
                <c:pt idx="223" formatCode="General">
                  <c:v>1.1065929999999999</c:v>
                </c:pt>
                <c:pt idx="224" formatCode="General">
                  <c:v>1.107</c:v>
                </c:pt>
                <c:pt idx="225" formatCode="General">
                  <c:v>1.1266799999999999</c:v>
                </c:pt>
                <c:pt idx="226" formatCode="General">
                  <c:v>1.127</c:v>
                </c:pt>
                <c:pt idx="227" formatCode="General">
                  <c:v>1.133</c:v>
                </c:pt>
                <c:pt idx="228" formatCode="General">
                  <c:v>1.1499999999999999</c:v>
                </c:pt>
                <c:pt idx="229" formatCode="General">
                  <c:v>1.15489</c:v>
                </c:pt>
                <c:pt idx="230" formatCode="General">
                  <c:v>1.1548940000000001</c:v>
                </c:pt>
                <c:pt idx="231" formatCode="General">
                  <c:v>1.157</c:v>
                </c:pt>
                <c:pt idx="232" formatCode="General">
                  <c:v>1.1594100000000001</c:v>
                </c:pt>
                <c:pt idx="233" formatCode="General">
                  <c:v>1.1594120000000001</c:v>
                </c:pt>
                <c:pt idx="234" formatCode="General">
                  <c:v>1.167</c:v>
                </c:pt>
                <c:pt idx="235" formatCode="General">
                  <c:v>1.18652</c:v>
                </c:pt>
                <c:pt idx="236" formatCode="General">
                  <c:v>1.1865250000000001</c:v>
                </c:pt>
                <c:pt idx="237" formatCode="General">
                  <c:v>1.19496</c:v>
                </c:pt>
                <c:pt idx="238" formatCode="General">
                  <c:v>1.2</c:v>
                </c:pt>
                <c:pt idx="239" formatCode="General">
                  <c:v>1.22</c:v>
                </c:pt>
                <c:pt idx="240" formatCode="General">
                  <c:v>1.238</c:v>
                </c:pt>
                <c:pt idx="241" formatCode="General">
                  <c:v>1.2569999999999999</c:v>
                </c:pt>
                <c:pt idx="242" formatCode="General">
                  <c:v>1.276</c:v>
                </c:pt>
                <c:pt idx="243" formatCode="General">
                  <c:v>1.296</c:v>
                </c:pt>
                <c:pt idx="244" formatCode="General">
                  <c:v>1.3</c:v>
                </c:pt>
                <c:pt idx="245" formatCode="General">
                  <c:v>1.3160000000000001</c:v>
                </c:pt>
                <c:pt idx="246" formatCode="General">
                  <c:v>1.3580000000000001</c:v>
                </c:pt>
                <c:pt idx="247" formatCode="General">
                  <c:v>1.38</c:v>
                </c:pt>
                <c:pt idx="248" formatCode="General">
                  <c:v>1.4</c:v>
                </c:pt>
                <c:pt idx="249" formatCode="General">
                  <c:v>1.403</c:v>
                </c:pt>
                <c:pt idx="250" formatCode="General">
                  <c:v>1.425</c:v>
                </c:pt>
                <c:pt idx="251" formatCode="General">
                  <c:v>1.4730000000000001</c:v>
                </c:pt>
                <c:pt idx="252" formatCode="General">
                  <c:v>1.4970000000000001</c:v>
                </c:pt>
                <c:pt idx="253" formatCode="General">
                  <c:v>1.5</c:v>
                </c:pt>
                <c:pt idx="254" formatCode="General">
                  <c:v>1.5229999999999999</c:v>
                </c:pt>
                <c:pt idx="255" formatCode="General">
                  <c:v>1.6</c:v>
                </c:pt>
                <c:pt idx="256" formatCode="General">
                  <c:v>1.6020000000000001</c:v>
                </c:pt>
                <c:pt idx="257" formatCode="General">
                  <c:v>1.63</c:v>
                </c:pt>
                <c:pt idx="258" formatCode="General">
                  <c:v>1.659</c:v>
                </c:pt>
                <c:pt idx="259" formatCode="General">
                  <c:v>1.6879999999999999</c:v>
                </c:pt>
                <c:pt idx="260" formatCode="General">
                  <c:v>1.7</c:v>
                </c:pt>
                <c:pt idx="261" formatCode="General">
                  <c:v>1.718</c:v>
                </c:pt>
                <c:pt idx="262" formatCode="General">
                  <c:v>1.7809999999999999</c:v>
                </c:pt>
                <c:pt idx="263" formatCode="General">
                  <c:v>1.8</c:v>
                </c:pt>
                <c:pt idx="264" formatCode="General">
                  <c:v>1.8140000000000001</c:v>
                </c:pt>
                <c:pt idx="265" formatCode="General">
                  <c:v>1.8819999999999999</c:v>
                </c:pt>
                <c:pt idx="266" formatCode="General">
                  <c:v>1.9</c:v>
                </c:pt>
                <c:pt idx="267" formatCode="General">
                  <c:v>1.9179999999999999</c:v>
                </c:pt>
                <c:pt idx="268" formatCode="General">
                  <c:v>1.954</c:v>
                </c:pt>
                <c:pt idx="269" formatCode="General">
                  <c:v>1.992</c:v>
                </c:pt>
                <c:pt idx="270" formatCode="General">
                  <c:v>2</c:v>
                </c:pt>
                <c:pt idx="271" formatCode="General">
                  <c:v>2.0310000000000001</c:v>
                </c:pt>
                <c:pt idx="272" formatCode="General">
                  <c:v>2.0851600000000001</c:v>
                </c:pt>
                <c:pt idx="273" formatCode="General">
                  <c:v>2.1120000000000001</c:v>
                </c:pt>
                <c:pt idx="274" formatCode="General">
                  <c:v>2.1539999999999999</c:v>
                </c:pt>
                <c:pt idx="275" formatCode="General">
                  <c:v>2.1610299999999998</c:v>
                </c:pt>
                <c:pt idx="276" formatCode="General">
                  <c:v>2.198</c:v>
                </c:pt>
                <c:pt idx="277" formatCode="General">
                  <c:v>2.2000000000000002</c:v>
                </c:pt>
                <c:pt idx="278" formatCode="General">
                  <c:v>2.2429999999999999</c:v>
                </c:pt>
                <c:pt idx="279" formatCode="General">
                  <c:v>2.24838</c:v>
                </c:pt>
                <c:pt idx="280" formatCode="General">
                  <c:v>2.2890000000000001</c:v>
                </c:pt>
                <c:pt idx="281" formatCode="General">
                  <c:v>2.3229500000000001</c:v>
                </c:pt>
                <c:pt idx="282" formatCode="General">
                  <c:v>2.3370000000000002</c:v>
                </c:pt>
                <c:pt idx="283" formatCode="General">
                  <c:v>2.3860000000000001</c:v>
                </c:pt>
                <c:pt idx="284" formatCode="General">
                  <c:v>2.4</c:v>
                </c:pt>
                <c:pt idx="285" formatCode="General">
                  <c:v>2.4369999999999998</c:v>
                </c:pt>
                <c:pt idx="286" formatCode="General">
                  <c:v>2.4669500000000002</c:v>
                </c:pt>
                <c:pt idx="287" formatCode="General">
                  <c:v>2.4889999999999999</c:v>
                </c:pt>
                <c:pt idx="288" formatCode="General">
                  <c:v>2.5</c:v>
                </c:pt>
                <c:pt idx="289" formatCode="General">
                  <c:v>2.5421200000000002</c:v>
                </c:pt>
                <c:pt idx="290" formatCode="General">
                  <c:v>2.544</c:v>
                </c:pt>
                <c:pt idx="291" formatCode="General">
                  <c:v>2.6</c:v>
                </c:pt>
                <c:pt idx="292" formatCode="General">
                  <c:v>2.6579999999999999</c:v>
                </c:pt>
                <c:pt idx="293" formatCode="General">
                  <c:v>2.6670799999999999</c:v>
                </c:pt>
                <c:pt idx="294" formatCode="General">
                  <c:v>2.7138100000000001</c:v>
                </c:pt>
                <c:pt idx="295" formatCode="General">
                  <c:v>2.718</c:v>
                </c:pt>
                <c:pt idx="296" formatCode="General">
                  <c:v>2.7709700000000002</c:v>
                </c:pt>
                <c:pt idx="297" formatCode="General">
                  <c:v>2.78</c:v>
                </c:pt>
                <c:pt idx="298" formatCode="General">
                  <c:v>2.8</c:v>
                </c:pt>
                <c:pt idx="299" formatCode="General">
                  <c:v>2.8439999999999999</c:v>
                </c:pt>
                <c:pt idx="300" formatCode="General">
                  <c:v>2.8672</c:v>
                </c:pt>
                <c:pt idx="301" formatCode="General">
                  <c:v>2.91</c:v>
                </c:pt>
                <c:pt idx="302" formatCode="General">
                  <c:v>2.9139400000000002</c:v>
                </c:pt>
                <c:pt idx="303" formatCode="General">
                  <c:v>2.9710299999999998</c:v>
                </c:pt>
                <c:pt idx="304" formatCode="General">
                  <c:v>2.9790000000000001</c:v>
                </c:pt>
                <c:pt idx="305" formatCode="General">
                  <c:v>3</c:v>
                </c:pt>
                <c:pt idx="306" formatCode="General">
                  <c:v>3.0488</c:v>
                </c:pt>
                <c:pt idx="307" formatCode="General">
                  <c:v>3.1140500000000002</c:v>
                </c:pt>
                <c:pt idx="308" formatCode="General">
                  <c:v>3.1240000000000001</c:v>
                </c:pt>
                <c:pt idx="309" formatCode="General">
                  <c:v>3.17109</c:v>
                </c:pt>
                <c:pt idx="310" formatCode="General">
                  <c:v>3.2</c:v>
                </c:pt>
                <c:pt idx="311" formatCode="General">
                  <c:v>3.2673899999999998</c:v>
                </c:pt>
                <c:pt idx="312" formatCode="General">
                  <c:v>3.2789999999999999</c:v>
                </c:pt>
                <c:pt idx="313" formatCode="General">
                  <c:v>3.3141400000000001</c:v>
                </c:pt>
                <c:pt idx="314" formatCode="General">
                  <c:v>3.3620000000000001</c:v>
                </c:pt>
                <c:pt idx="315" formatCode="General">
                  <c:v>3.37114</c:v>
                </c:pt>
                <c:pt idx="316" formatCode="General">
                  <c:v>3.46746</c:v>
                </c:pt>
                <c:pt idx="317" formatCode="General">
                  <c:v>3.5</c:v>
                </c:pt>
                <c:pt idx="318" formatCode="General">
                  <c:v>3.51423</c:v>
                </c:pt>
                <c:pt idx="319" formatCode="General">
                  <c:v>3.536</c:v>
                </c:pt>
                <c:pt idx="320" formatCode="General">
                  <c:v>3.57118</c:v>
                </c:pt>
                <c:pt idx="321" formatCode="General">
                  <c:v>3.6</c:v>
                </c:pt>
                <c:pt idx="322" formatCode="General">
                  <c:v>3.6280000000000001</c:v>
                </c:pt>
              </c:numCache>
            </c:numRef>
          </c:xVal>
          <c:yVal>
            <c:numRef>
              <c:f>'Data 242Pu'!$E$4:$E$326</c:f>
              <c:numCache>
                <c:formatCode>General</c:formatCode>
                <c:ptCount val="323"/>
                <c:pt idx="0">
                  <c:v>1.2460000000000001E-2</c:v>
                </c:pt>
                <c:pt idx="1">
                  <c:v>1.2370000000000001E-2</c:v>
                </c:pt>
                <c:pt idx="2">
                  <c:v>1.238E-2</c:v>
                </c:pt>
                <c:pt idx="3">
                  <c:v>1.247E-2</c:v>
                </c:pt>
                <c:pt idx="4">
                  <c:v>1.256E-2</c:v>
                </c:pt>
                <c:pt idx="5">
                  <c:v>1.2638999999999999E-2</c:v>
                </c:pt>
                <c:pt idx="6">
                  <c:v>1.2880000000000001E-2</c:v>
                </c:pt>
                <c:pt idx="7">
                  <c:v>1.3407000000000001E-2</c:v>
                </c:pt>
                <c:pt idx="8">
                  <c:v>1.367E-2</c:v>
                </c:pt>
                <c:pt idx="9">
                  <c:v>1.406E-2</c:v>
                </c:pt>
                <c:pt idx="10">
                  <c:v>1.4659999999999999E-2</c:v>
                </c:pt>
                <c:pt idx="11">
                  <c:v>1.487E-2</c:v>
                </c:pt>
                <c:pt idx="12">
                  <c:v>1.5180000000000001E-2</c:v>
                </c:pt>
                <c:pt idx="13">
                  <c:v>1.5395000000000001E-2</c:v>
                </c:pt>
                <c:pt idx="14">
                  <c:v>1.5502E-2</c:v>
                </c:pt>
                <c:pt idx="15">
                  <c:v>1.5610000000000001E-2</c:v>
                </c:pt>
                <c:pt idx="16">
                  <c:v>1.5709999999999998E-2</c:v>
                </c:pt>
                <c:pt idx="17">
                  <c:v>1.5817000000000001E-2</c:v>
                </c:pt>
                <c:pt idx="18">
                  <c:v>1.6247000000000001E-2</c:v>
                </c:pt>
                <c:pt idx="19">
                  <c:v>1.6355000000000001E-2</c:v>
                </c:pt>
                <c:pt idx="20">
                  <c:v>1.6677000000000001E-2</c:v>
                </c:pt>
                <c:pt idx="21">
                  <c:v>1.7000000000000001E-2</c:v>
                </c:pt>
                <c:pt idx="22">
                  <c:v>1.72E-2</c:v>
                </c:pt>
                <c:pt idx="23">
                  <c:v>1.7399999999999999E-2</c:v>
                </c:pt>
                <c:pt idx="24">
                  <c:v>1.7781999999999999E-2</c:v>
                </c:pt>
                <c:pt idx="25">
                  <c:v>1.7860000000000001E-2</c:v>
                </c:pt>
                <c:pt idx="26">
                  <c:v>1.7972999999999999E-2</c:v>
                </c:pt>
                <c:pt idx="27">
                  <c:v>1.805E-2</c:v>
                </c:pt>
                <c:pt idx="28">
                  <c:v>1.8620000000000001E-2</c:v>
                </c:pt>
                <c:pt idx="29">
                  <c:v>1.9112000000000001E-2</c:v>
                </c:pt>
                <c:pt idx="30">
                  <c:v>2.0227999999999999E-2</c:v>
                </c:pt>
                <c:pt idx="31">
                  <c:v>2.0809999999999999E-2</c:v>
                </c:pt>
                <c:pt idx="32">
                  <c:v>2.1491E-2</c:v>
                </c:pt>
                <c:pt idx="33">
                  <c:v>2.2190000000000001E-2</c:v>
                </c:pt>
                <c:pt idx="34">
                  <c:v>2.2211999999999999E-2</c:v>
                </c:pt>
                <c:pt idx="35">
                  <c:v>2.2610000000000002E-2</c:v>
                </c:pt>
                <c:pt idx="36">
                  <c:v>2.3279000000000001E-2</c:v>
                </c:pt>
                <c:pt idx="37">
                  <c:v>2.4379999999999999E-2</c:v>
                </c:pt>
                <c:pt idx="38">
                  <c:v>2.6365E-2</c:v>
                </c:pt>
                <c:pt idx="39">
                  <c:v>2.8469999999999999E-2</c:v>
                </c:pt>
                <c:pt idx="40">
                  <c:v>3.1844999999999998E-2</c:v>
                </c:pt>
                <c:pt idx="41">
                  <c:v>3.3029999999999997E-2</c:v>
                </c:pt>
                <c:pt idx="42">
                  <c:v>3.5929999999999997E-2</c:v>
                </c:pt>
                <c:pt idx="43">
                  <c:v>3.8940000000000002E-2</c:v>
                </c:pt>
                <c:pt idx="44">
                  <c:v>4.2389999999999997E-2</c:v>
                </c:pt>
                <c:pt idx="45">
                  <c:v>4.6030000000000001E-2</c:v>
                </c:pt>
                <c:pt idx="46">
                  <c:v>4.9669999999999999E-2</c:v>
                </c:pt>
                <c:pt idx="47">
                  <c:v>5.3497000000000003E-2</c:v>
                </c:pt>
                <c:pt idx="48">
                  <c:v>6.1150000000000003E-2</c:v>
                </c:pt>
                <c:pt idx="49">
                  <c:v>6.8199999999999997E-2</c:v>
                </c:pt>
                <c:pt idx="50">
                  <c:v>6.9949999999999998E-2</c:v>
                </c:pt>
                <c:pt idx="51">
                  <c:v>6.7489999999999994E-2</c:v>
                </c:pt>
                <c:pt idx="52">
                  <c:v>6.6479999999999997E-2</c:v>
                </c:pt>
                <c:pt idx="53">
                  <c:v>6.7137000000000002E-2</c:v>
                </c:pt>
                <c:pt idx="54">
                  <c:v>6.7330000000000001E-2</c:v>
                </c:pt>
                <c:pt idx="55">
                  <c:v>6.9919999999999996E-2</c:v>
                </c:pt>
                <c:pt idx="56">
                  <c:v>7.7060000000000003E-2</c:v>
                </c:pt>
                <c:pt idx="57">
                  <c:v>8.3320000000000005E-2</c:v>
                </c:pt>
                <c:pt idx="58">
                  <c:v>8.0820000000000003E-2</c:v>
                </c:pt>
                <c:pt idx="59">
                  <c:v>7.4015999999999998E-2</c:v>
                </c:pt>
                <c:pt idx="60">
                  <c:v>7.3719999999999994E-2</c:v>
                </c:pt>
                <c:pt idx="61">
                  <c:v>7.7210000000000001E-2</c:v>
                </c:pt>
                <c:pt idx="62">
                  <c:v>8.8300000000000003E-2</c:v>
                </c:pt>
                <c:pt idx="63">
                  <c:v>9.221E-2</c:v>
                </c:pt>
                <c:pt idx="64">
                  <c:v>9.3280000000000002E-2</c:v>
                </c:pt>
                <c:pt idx="65">
                  <c:v>9.8519999999999996E-2</c:v>
                </c:pt>
                <c:pt idx="66">
                  <c:v>0.1008</c:v>
                </c:pt>
                <c:pt idx="67">
                  <c:v>9.7299999999999998E-2</c:v>
                </c:pt>
                <c:pt idx="68">
                  <c:v>9.6628000000000006E-2</c:v>
                </c:pt>
                <c:pt idx="69">
                  <c:v>9.6379999999999993E-2</c:v>
                </c:pt>
                <c:pt idx="70">
                  <c:v>9.7629999999999995E-2</c:v>
                </c:pt>
                <c:pt idx="71">
                  <c:v>9.7269999999999995E-2</c:v>
                </c:pt>
                <c:pt idx="72">
                  <c:v>9.6670000000000006E-2</c:v>
                </c:pt>
                <c:pt idx="73">
                  <c:v>9.3829999999999997E-2</c:v>
                </c:pt>
                <c:pt idx="74">
                  <c:v>9.1920000000000002E-2</c:v>
                </c:pt>
                <c:pt idx="75">
                  <c:v>0.1008</c:v>
                </c:pt>
                <c:pt idx="76">
                  <c:v>0.10929999999999999</c:v>
                </c:pt>
                <c:pt idx="77">
                  <c:v>0.1031</c:v>
                </c:pt>
                <c:pt idx="78">
                  <c:v>0.10100000000000001</c:v>
                </c:pt>
                <c:pt idx="79">
                  <c:v>0.10539999999999999</c:v>
                </c:pt>
                <c:pt idx="80">
                  <c:v>0.1037</c:v>
                </c:pt>
                <c:pt idx="81">
                  <c:v>0.1036</c:v>
                </c:pt>
                <c:pt idx="82">
                  <c:v>0.1074</c:v>
                </c:pt>
                <c:pt idx="83">
                  <c:v>0.111259</c:v>
                </c:pt>
                <c:pt idx="84">
                  <c:v>0.1169</c:v>
                </c:pt>
                <c:pt idx="85">
                  <c:v>0.1285</c:v>
                </c:pt>
                <c:pt idx="86">
                  <c:v>0.13350000000000001</c:v>
                </c:pt>
                <c:pt idx="87">
                  <c:v>0.13539999999999999</c:v>
                </c:pt>
                <c:pt idx="88">
                  <c:v>0.13039999999999999</c:v>
                </c:pt>
                <c:pt idx="89">
                  <c:v>0.1201</c:v>
                </c:pt>
                <c:pt idx="90">
                  <c:v>0.119571</c:v>
                </c:pt>
                <c:pt idx="91">
                  <c:v>0.11890000000000001</c:v>
                </c:pt>
                <c:pt idx="92">
                  <c:v>0.1275</c:v>
                </c:pt>
                <c:pt idx="93">
                  <c:v>0.14699999999999999</c:v>
                </c:pt>
                <c:pt idx="94">
                  <c:v>0.1578</c:v>
                </c:pt>
                <c:pt idx="95">
                  <c:v>0.14929999999999999</c:v>
                </c:pt>
                <c:pt idx="96">
                  <c:v>0.1431</c:v>
                </c:pt>
                <c:pt idx="97">
                  <c:v>0.13900000000000001</c:v>
                </c:pt>
                <c:pt idx="98">
                  <c:v>0.13400000000000001</c:v>
                </c:pt>
                <c:pt idx="99">
                  <c:v>0.1321</c:v>
                </c:pt>
                <c:pt idx="100">
                  <c:v>0.13519999999999999</c:v>
                </c:pt>
                <c:pt idx="101">
                  <c:v>0.14530000000000001</c:v>
                </c:pt>
                <c:pt idx="102">
                  <c:v>0.14806</c:v>
                </c:pt>
                <c:pt idx="103">
                  <c:v>0.1545</c:v>
                </c:pt>
                <c:pt idx="104">
                  <c:v>0.15290000000000001</c:v>
                </c:pt>
                <c:pt idx="105">
                  <c:v>0.15790000000000001</c:v>
                </c:pt>
                <c:pt idx="106">
                  <c:v>0.17710000000000001</c:v>
                </c:pt>
                <c:pt idx="107">
                  <c:v>0.1893</c:v>
                </c:pt>
                <c:pt idx="108">
                  <c:v>0.19153300000000001</c:v>
                </c:pt>
                <c:pt idx="109">
                  <c:v>0.20130000000000001</c:v>
                </c:pt>
                <c:pt idx="110">
                  <c:v>0.2208</c:v>
                </c:pt>
                <c:pt idx="111">
                  <c:v>0.23630000000000001</c:v>
                </c:pt>
                <c:pt idx="112">
                  <c:v>0.23400000000000001</c:v>
                </c:pt>
                <c:pt idx="113">
                  <c:v>0.21920000000000001</c:v>
                </c:pt>
                <c:pt idx="114">
                  <c:v>0.21410000000000001</c:v>
                </c:pt>
                <c:pt idx="115">
                  <c:v>0.22</c:v>
                </c:pt>
                <c:pt idx="116">
                  <c:v>0.2311</c:v>
                </c:pt>
                <c:pt idx="117">
                  <c:v>0.24349999999999999</c:v>
                </c:pt>
                <c:pt idx="118">
                  <c:v>0.24396200000000001</c:v>
                </c:pt>
                <c:pt idx="119">
                  <c:v>0.25459999999999999</c:v>
                </c:pt>
                <c:pt idx="120">
                  <c:v>0.26179999999999998</c:v>
                </c:pt>
                <c:pt idx="121">
                  <c:v>0.2681</c:v>
                </c:pt>
                <c:pt idx="122">
                  <c:v>0.27800000000000002</c:v>
                </c:pt>
                <c:pt idx="123">
                  <c:v>0.28072399999999997</c:v>
                </c:pt>
                <c:pt idx="124">
                  <c:v>0.29630000000000001</c:v>
                </c:pt>
                <c:pt idx="125">
                  <c:v>0.31979999999999997</c:v>
                </c:pt>
                <c:pt idx="126">
                  <c:v>0.31986199999999998</c:v>
                </c:pt>
                <c:pt idx="127">
                  <c:v>0.32290000000000002</c:v>
                </c:pt>
                <c:pt idx="128">
                  <c:v>0.31859999999999999</c:v>
                </c:pt>
                <c:pt idx="129">
                  <c:v>0.33579999999999999</c:v>
                </c:pt>
                <c:pt idx="130">
                  <c:v>0.35630000000000001</c:v>
                </c:pt>
                <c:pt idx="131">
                  <c:v>0.3629</c:v>
                </c:pt>
                <c:pt idx="132">
                  <c:v>0.36363699999999999</c:v>
                </c:pt>
                <c:pt idx="133">
                  <c:v>0.36430000000000001</c:v>
                </c:pt>
                <c:pt idx="134">
                  <c:v>0.37209999999999999</c:v>
                </c:pt>
                <c:pt idx="135">
                  <c:v>0.38729999999999998</c:v>
                </c:pt>
                <c:pt idx="136">
                  <c:v>0.39746500000000001</c:v>
                </c:pt>
                <c:pt idx="137">
                  <c:v>0.39800000000000002</c:v>
                </c:pt>
                <c:pt idx="138">
                  <c:v>0.40329999999999999</c:v>
                </c:pt>
                <c:pt idx="139">
                  <c:v>0.41739999999999999</c:v>
                </c:pt>
                <c:pt idx="140">
                  <c:v>0.43869999999999998</c:v>
                </c:pt>
                <c:pt idx="141">
                  <c:v>0.44222899999999998</c:v>
                </c:pt>
                <c:pt idx="142">
                  <c:v>0.45579999999999998</c:v>
                </c:pt>
                <c:pt idx="143">
                  <c:v>0.46810000000000002</c:v>
                </c:pt>
                <c:pt idx="144">
                  <c:v>0.4869</c:v>
                </c:pt>
                <c:pt idx="145">
                  <c:v>0.51060000000000005</c:v>
                </c:pt>
                <c:pt idx="146">
                  <c:v>0.51126499999999997</c:v>
                </c:pt>
                <c:pt idx="147">
                  <c:v>0.52190000000000003</c:v>
                </c:pt>
                <c:pt idx="148">
                  <c:v>0.53520000000000001</c:v>
                </c:pt>
                <c:pt idx="149">
                  <c:v>0.56269999999999998</c:v>
                </c:pt>
                <c:pt idx="150">
                  <c:v>0.56481499999999996</c:v>
                </c:pt>
                <c:pt idx="151">
                  <c:v>0.59399999999999997</c:v>
                </c:pt>
                <c:pt idx="152">
                  <c:v>0.60389999999999999</c:v>
                </c:pt>
                <c:pt idx="153">
                  <c:v>0.61447499999999999</c:v>
                </c:pt>
                <c:pt idx="154">
                  <c:v>0.61799999999999999</c:v>
                </c:pt>
                <c:pt idx="155">
                  <c:v>0.63480000000000003</c:v>
                </c:pt>
                <c:pt idx="156">
                  <c:v>0.65224300000000002</c:v>
                </c:pt>
                <c:pt idx="157">
                  <c:v>0.6613</c:v>
                </c:pt>
                <c:pt idx="158">
                  <c:v>0.66778700000000002</c:v>
                </c:pt>
                <c:pt idx="159">
                  <c:v>0.67290000000000005</c:v>
                </c:pt>
                <c:pt idx="160">
                  <c:v>0.70050000000000001</c:v>
                </c:pt>
                <c:pt idx="161">
                  <c:v>0.73029999999999995</c:v>
                </c:pt>
                <c:pt idx="162">
                  <c:v>0.74929999999999997</c:v>
                </c:pt>
                <c:pt idx="163">
                  <c:v>0.75316300000000003</c:v>
                </c:pt>
                <c:pt idx="164">
                  <c:v>0.80159999999999998</c:v>
                </c:pt>
                <c:pt idx="165">
                  <c:v>0.812083</c:v>
                </c:pt>
                <c:pt idx="166">
                  <c:v>0.82709999999999995</c:v>
                </c:pt>
                <c:pt idx="167">
                  <c:v>0.86890000000000001</c:v>
                </c:pt>
                <c:pt idx="168">
                  <c:v>0.90246199999999999</c:v>
                </c:pt>
                <c:pt idx="169">
                  <c:v>0.90764599999999995</c:v>
                </c:pt>
                <c:pt idx="170">
                  <c:v>0.91684200000000005</c:v>
                </c:pt>
                <c:pt idx="171">
                  <c:v>0.91684399999999999</c:v>
                </c:pt>
                <c:pt idx="172">
                  <c:v>0.9173</c:v>
                </c:pt>
                <c:pt idx="173">
                  <c:v>0.95589999999999997</c:v>
                </c:pt>
                <c:pt idx="174">
                  <c:v>0.96985299999999997</c:v>
                </c:pt>
                <c:pt idx="175">
                  <c:v>0.97609999999999997</c:v>
                </c:pt>
                <c:pt idx="176">
                  <c:v>0.98850000000000005</c:v>
                </c:pt>
                <c:pt idx="177">
                  <c:v>1.022</c:v>
                </c:pt>
                <c:pt idx="178">
                  <c:v>1.044157</c:v>
                </c:pt>
                <c:pt idx="179">
                  <c:v>1.0680000000000001</c:v>
                </c:pt>
                <c:pt idx="180">
                  <c:v>1.0785180000000001</c:v>
                </c:pt>
                <c:pt idx="181">
                  <c:v>1.078519</c:v>
                </c:pt>
                <c:pt idx="182">
                  <c:v>1.095202</c:v>
                </c:pt>
                <c:pt idx="183">
                  <c:v>1.109</c:v>
                </c:pt>
                <c:pt idx="184">
                  <c:v>1.1399999999999999</c:v>
                </c:pt>
                <c:pt idx="185">
                  <c:v>1.1492020000000001</c:v>
                </c:pt>
                <c:pt idx="186">
                  <c:v>1.157</c:v>
                </c:pt>
                <c:pt idx="187">
                  <c:v>1.1671450000000001</c:v>
                </c:pt>
                <c:pt idx="188">
                  <c:v>1.1879999999999999</c:v>
                </c:pt>
                <c:pt idx="189">
                  <c:v>1.2250000000000001</c:v>
                </c:pt>
                <c:pt idx="190">
                  <c:v>1.2450000000000001</c:v>
                </c:pt>
                <c:pt idx="191">
                  <c:v>1.2482219999999999</c:v>
                </c:pt>
                <c:pt idx="192">
                  <c:v>1.274</c:v>
                </c:pt>
                <c:pt idx="193">
                  <c:v>1.3054619999999999</c:v>
                </c:pt>
                <c:pt idx="194">
                  <c:v>1.3129999999999999</c:v>
                </c:pt>
                <c:pt idx="195">
                  <c:v>1.3280289999999999</c:v>
                </c:pt>
                <c:pt idx="196">
                  <c:v>1.3560000000000001</c:v>
                </c:pt>
                <c:pt idx="197">
                  <c:v>1.393742</c:v>
                </c:pt>
                <c:pt idx="198">
                  <c:v>1.393788</c:v>
                </c:pt>
                <c:pt idx="199">
                  <c:v>1.429</c:v>
                </c:pt>
                <c:pt idx="200">
                  <c:v>1.448105</c:v>
                </c:pt>
                <c:pt idx="201">
                  <c:v>1.4893829999999999</c:v>
                </c:pt>
                <c:pt idx="202">
                  <c:v>1.4950000000000001</c:v>
                </c:pt>
                <c:pt idx="203">
                  <c:v>1.4967159999999999</c:v>
                </c:pt>
                <c:pt idx="204">
                  <c:v>1.5169999999999999</c:v>
                </c:pt>
                <c:pt idx="205">
                  <c:v>1.525571</c:v>
                </c:pt>
                <c:pt idx="206">
                  <c:v>1.5261290000000001</c:v>
                </c:pt>
                <c:pt idx="207">
                  <c:v>1.5289999999999999</c:v>
                </c:pt>
                <c:pt idx="208">
                  <c:v>1.5309999999999999</c:v>
                </c:pt>
                <c:pt idx="209">
                  <c:v>1.532626</c:v>
                </c:pt>
                <c:pt idx="210">
                  <c:v>1.532627</c:v>
                </c:pt>
                <c:pt idx="211">
                  <c:v>1.54</c:v>
                </c:pt>
                <c:pt idx="212">
                  <c:v>1.556467</c:v>
                </c:pt>
                <c:pt idx="213">
                  <c:v>1.5570109999999999</c:v>
                </c:pt>
                <c:pt idx="214">
                  <c:v>1.557018</c:v>
                </c:pt>
                <c:pt idx="215">
                  <c:v>1.5589999999999999</c:v>
                </c:pt>
                <c:pt idx="216">
                  <c:v>1.5669999999999999</c:v>
                </c:pt>
                <c:pt idx="217">
                  <c:v>1.5669999999999999</c:v>
                </c:pt>
                <c:pt idx="218">
                  <c:v>1.5669999999999999</c:v>
                </c:pt>
                <c:pt idx="219">
                  <c:v>1.5669999999999999</c:v>
                </c:pt>
                <c:pt idx="220">
                  <c:v>1.5669999999999999</c:v>
                </c:pt>
                <c:pt idx="221">
                  <c:v>1.5669999999999999</c:v>
                </c:pt>
                <c:pt idx="222">
                  <c:v>1.569096</c:v>
                </c:pt>
                <c:pt idx="223">
                  <c:v>1.569097</c:v>
                </c:pt>
                <c:pt idx="224">
                  <c:v>1.56925</c:v>
                </c:pt>
                <c:pt idx="225">
                  <c:v>1.57663</c:v>
                </c:pt>
                <c:pt idx="226">
                  <c:v>1.5767500000000001</c:v>
                </c:pt>
                <c:pt idx="227">
                  <c:v>1.579</c:v>
                </c:pt>
                <c:pt idx="228">
                  <c:v>1.5820000000000001</c:v>
                </c:pt>
                <c:pt idx="229">
                  <c:v>1.580562</c:v>
                </c:pt>
                <c:pt idx="230">
                  <c:v>1.5805610000000001</c:v>
                </c:pt>
                <c:pt idx="231">
                  <c:v>1.579941</c:v>
                </c:pt>
                <c:pt idx="232">
                  <c:v>1.579232</c:v>
                </c:pt>
                <c:pt idx="233">
                  <c:v>1.579232</c:v>
                </c:pt>
                <c:pt idx="234">
                  <c:v>1.577</c:v>
                </c:pt>
                <c:pt idx="235">
                  <c:v>1.5600579999999999</c:v>
                </c:pt>
                <c:pt idx="236">
                  <c:v>1.5600540000000001</c:v>
                </c:pt>
                <c:pt idx="237">
                  <c:v>1.5527329999999999</c:v>
                </c:pt>
                <c:pt idx="238">
                  <c:v>1.5483579999999999</c:v>
                </c:pt>
                <c:pt idx="239">
                  <c:v>1.5309999999999999</c:v>
                </c:pt>
                <c:pt idx="240">
                  <c:v>1.5069999999999999</c:v>
                </c:pt>
                <c:pt idx="241">
                  <c:v>1.4890000000000001</c:v>
                </c:pt>
                <c:pt idx="242">
                  <c:v>1.476</c:v>
                </c:pt>
                <c:pt idx="243">
                  <c:v>1.474</c:v>
                </c:pt>
                <c:pt idx="244">
                  <c:v>1.4745999999999999</c:v>
                </c:pt>
                <c:pt idx="245">
                  <c:v>1.4770000000000001</c:v>
                </c:pt>
                <c:pt idx="246">
                  <c:v>1.4650000000000001</c:v>
                </c:pt>
                <c:pt idx="247">
                  <c:v>1.4650000000000001</c:v>
                </c:pt>
                <c:pt idx="248">
                  <c:v>1.466739</c:v>
                </c:pt>
                <c:pt idx="249">
                  <c:v>1.4670000000000001</c:v>
                </c:pt>
                <c:pt idx="250">
                  <c:v>1.466</c:v>
                </c:pt>
                <c:pt idx="251">
                  <c:v>1.454</c:v>
                </c:pt>
                <c:pt idx="252">
                  <c:v>1.4570000000000001</c:v>
                </c:pt>
                <c:pt idx="253">
                  <c:v>1.4570000000000001</c:v>
                </c:pt>
                <c:pt idx="254">
                  <c:v>1.4570000000000001</c:v>
                </c:pt>
                <c:pt idx="255">
                  <c:v>1.434582</c:v>
                </c:pt>
                <c:pt idx="256">
                  <c:v>1.4339999999999999</c:v>
                </c:pt>
                <c:pt idx="257">
                  <c:v>1.4370000000000001</c:v>
                </c:pt>
                <c:pt idx="258">
                  <c:v>1.4450000000000001</c:v>
                </c:pt>
                <c:pt idx="259">
                  <c:v>1.4670000000000001</c:v>
                </c:pt>
                <c:pt idx="260">
                  <c:v>1.4725999999999999</c:v>
                </c:pt>
                <c:pt idx="261">
                  <c:v>1.4810000000000001</c:v>
                </c:pt>
                <c:pt idx="262">
                  <c:v>1.47</c:v>
                </c:pt>
                <c:pt idx="263">
                  <c:v>1.47</c:v>
                </c:pt>
                <c:pt idx="264">
                  <c:v>1.47</c:v>
                </c:pt>
                <c:pt idx="265">
                  <c:v>1.4950000000000001</c:v>
                </c:pt>
                <c:pt idx="266">
                  <c:v>1.4984999999999999</c:v>
                </c:pt>
                <c:pt idx="267">
                  <c:v>1.502</c:v>
                </c:pt>
                <c:pt idx="268">
                  <c:v>1.5049999999999999</c:v>
                </c:pt>
                <c:pt idx="269">
                  <c:v>1.4930000000000001</c:v>
                </c:pt>
                <c:pt idx="270">
                  <c:v>1.4897180000000001</c:v>
                </c:pt>
                <c:pt idx="271">
                  <c:v>1.4770000000000001</c:v>
                </c:pt>
                <c:pt idx="272">
                  <c:v>1.4756629999999999</c:v>
                </c:pt>
                <c:pt idx="273">
                  <c:v>1.4750000000000001</c:v>
                </c:pt>
                <c:pt idx="274">
                  <c:v>1.4590000000000001</c:v>
                </c:pt>
                <c:pt idx="275">
                  <c:v>1.457562</c:v>
                </c:pt>
                <c:pt idx="276">
                  <c:v>1.45</c:v>
                </c:pt>
                <c:pt idx="277">
                  <c:v>1.4503999999999999</c:v>
                </c:pt>
                <c:pt idx="278">
                  <c:v>1.4590000000000001</c:v>
                </c:pt>
                <c:pt idx="279">
                  <c:v>1.4595849999999999</c:v>
                </c:pt>
                <c:pt idx="280">
                  <c:v>1.464</c:v>
                </c:pt>
                <c:pt idx="281">
                  <c:v>1.462585</c:v>
                </c:pt>
                <c:pt idx="282">
                  <c:v>1.462</c:v>
                </c:pt>
                <c:pt idx="283">
                  <c:v>1.4530000000000001</c:v>
                </c:pt>
                <c:pt idx="284">
                  <c:v>1.446412</c:v>
                </c:pt>
                <c:pt idx="285">
                  <c:v>1.429</c:v>
                </c:pt>
                <c:pt idx="286">
                  <c:v>1.417481</c:v>
                </c:pt>
                <c:pt idx="287">
                  <c:v>1.409</c:v>
                </c:pt>
                <c:pt idx="288">
                  <c:v>1.411</c:v>
                </c:pt>
                <c:pt idx="289">
                  <c:v>1.418658</c:v>
                </c:pt>
                <c:pt idx="290">
                  <c:v>1.419</c:v>
                </c:pt>
                <c:pt idx="291">
                  <c:v>1.4350000000000001</c:v>
                </c:pt>
                <c:pt idx="292">
                  <c:v>1.4319999999999999</c:v>
                </c:pt>
                <c:pt idx="293">
                  <c:v>1.432151</c:v>
                </c:pt>
                <c:pt idx="294">
                  <c:v>1.43293</c:v>
                </c:pt>
                <c:pt idx="295">
                  <c:v>1.4330000000000001</c:v>
                </c:pt>
                <c:pt idx="296">
                  <c:v>1.4517960000000001</c:v>
                </c:pt>
                <c:pt idx="297">
                  <c:v>1.4550000000000001</c:v>
                </c:pt>
                <c:pt idx="298">
                  <c:v>1.45625</c:v>
                </c:pt>
                <c:pt idx="299">
                  <c:v>1.4590000000000001</c:v>
                </c:pt>
                <c:pt idx="300">
                  <c:v>1.448455</c:v>
                </c:pt>
                <c:pt idx="301">
                  <c:v>1.429</c:v>
                </c:pt>
                <c:pt idx="302">
                  <c:v>1.428086</c:v>
                </c:pt>
                <c:pt idx="303">
                  <c:v>1.4148480000000001</c:v>
                </c:pt>
                <c:pt idx="304">
                  <c:v>1.413</c:v>
                </c:pt>
                <c:pt idx="305">
                  <c:v>1.4135789999999999</c:v>
                </c:pt>
                <c:pt idx="306">
                  <c:v>1.4149259999999999</c:v>
                </c:pt>
                <c:pt idx="307">
                  <c:v>1.4167259999999999</c:v>
                </c:pt>
                <c:pt idx="308">
                  <c:v>1.417</c:v>
                </c:pt>
                <c:pt idx="309">
                  <c:v>1.4101840000000001</c:v>
                </c:pt>
                <c:pt idx="310">
                  <c:v>1.4059999999999999</c:v>
                </c:pt>
                <c:pt idx="311">
                  <c:v>1.4051469999999999</c:v>
                </c:pt>
                <c:pt idx="312">
                  <c:v>1.405</c:v>
                </c:pt>
                <c:pt idx="313">
                  <c:v>1.4088099999999999</c:v>
                </c:pt>
                <c:pt idx="314">
                  <c:v>1.4139999999999999</c:v>
                </c:pt>
                <c:pt idx="315">
                  <c:v>1.412372</c:v>
                </c:pt>
                <c:pt idx="316">
                  <c:v>1.395211</c:v>
                </c:pt>
                <c:pt idx="317">
                  <c:v>1.3894139999999999</c:v>
                </c:pt>
                <c:pt idx="318">
                  <c:v>1.386879</c:v>
                </c:pt>
                <c:pt idx="319">
                  <c:v>1.383</c:v>
                </c:pt>
                <c:pt idx="320">
                  <c:v>1.3780289999999999</c:v>
                </c:pt>
                <c:pt idx="321">
                  <c:v>1.3739570000000001</c:v>
                </c:pt>
                <c:pt idx="322">
                  <c:v>1.37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C91-4EF0-83E0-8B7A16FBE367}"/>
            </c:ext>
          </c:extLst>
        </c:ser>
        <c:ser>
          <c:idx val="3"/>
          <c:order val="2"/>
          <c:tx>
            <c:strRef>
              <c:f>'Data 242Pu'!$P$2:$R$2</c:f>
              <c:strCache>
                <c:ptCount val="1"/>
                <c:pt idx="0">
                  <c:v>Weigman et al. (1984)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2"/>
          </c:marker>
          <c:errBars>
            <c:errDir val="y"/>
            <c:errBarType val="both"/>
            <c:errValType val="cust"/>
            <c:noEndCap val="0"/>
            <c:plus>
              <c:numRef>
                <c:f>'Data 242Pu'!$R$4:$R$188</c:f>
                <c:numCache>
                  <c:formatCode>General</c:formatCode>
                  <c:ptCount val="185"/>
                  <c:pt idx="0">
                    <c:v>1.421E-3</c:v>
                  </c:pt>
                  <c:pt idx="1">
                    <c:v>1.4189999999999999E-3</c:v>
                  </c:pt>
                  <c:pt idx="2">
                    <c:v>1.3669999999999999E-3</c:v>
                  </c:pt>
                  <c:pt idx="3">
                    <c:v>1.403E-3</c:v>
                  </c:pt>
                  <c:pt idx="4">
                    <c:v>1.348E-3</c:v>
                  </c:pt>
                  <c:pt idx="5">
                    <c:v>1.4859999999999999E-3</c:v>
                  </c:pt>
                  <c:pt idx="6">
                    <c:v>1.516E-3</c:v>
                  </c:pt>
                  <c:pt idx="7">
                    <c:v>1.5460000000000001E-3</c:v>
                  </c:pt>
                  <c:pt idx="8">
                    <c:v>1.4270000000000001E-3</c:v>
                  </c:pt>
                  <c:pt idx="9">
                    <c:v>1.4519999999999999E-3</c:v>
                  </c:pt>
                  <c:pt idx="10">
                    <c:v>1.58E-3</c:v>
                  </c:pt>
                  <c:pt idx="11">
                    <c:v>1.547E-3</c:v>
                  </c:pt>
                  <c:pt idx="12">
                    <c:v>1.5460000000000001E-3</c:v>
                  </c:pt>
                  <c:pt idx="13">
                    <c:v>1.603E-3</c:v>
                  </c:pt>
                  <c:pt idx="14">
                    <c:v>1.642E-3</c:v>
                  </c:pt>
                  <c:pt idx="15">
                    <c:v>1.5349999999999999E-3</c:v>
                  </c:pt>
                  <c:pt idx="16">
                    <c:v>1.542E-3</c:v>
                  </c:pt>
                  <c:pt idx="17">
                    <c:v>1.5449999999999999E-3</c:v>
                  </c:pt>
                  <c:pt idx="18">
                    <c:v>1.5479999999999999E-3</c:v>
                  </c:pt>
                  <c:pt idx="19">
                    <c:v>1.5950000000000001E-3</c:v>
                  </c:pt>
                  <c:pt idx="20">
                    <c:v>1.5839999999999999E-3</c:v>
                  </c:pt>
                  <c:pt idx="21">
                    <c:v>1.555E-3</c:v>
                  </c:pt>
                  <c:pt idx="22">
                    <c:v>1.6019999999999999E-3</c:v>
                  </c:pt>
                  <c:pt idx="23">
                    <c:v>1.7470000000000001E-3</c:v>
                  </c:pt>
                  <c:pt idx="24">
                    <c:v>1.5629999999999999E-3</c:v>
                  </c:pt>
                  <c:pt idx="25">
                    <c:v>1.516E-3</c:v>
                  </c:pt>
                  <c:pt idx="26">
                    <c:v>1.6540000000000001E-3</c:v>
                  </c:pt>
                  <c:pt idx="27">
                    <c:v>1.4940000000000001E-3</c:v>
                  </c:pt>
                  <c:pt idx="28">
                    <c:v>1.5770000000000001E-3</c:v>
                  </c:pt>
                  <c:pt idx="29">
                    <c:v>1.521E-3</c:v>
                  </c:pt>
                  <c:pt idx="30">
                    <c:v>1.6299999999999999E-3</c:v>
                  </c:pt>
                  <c:pt idx="31">
                    <c:v>1.7470000000000001E-3</c:v>
                  </c:pt>
                  <c:pt idx="32">
                    <c:v>1.779E-3</c:v>
                  </c:pt>
                  <c:pt idx="33">
                    <c:v>1.7650000000000001E-3</c:v>
                  </c:pt>
                  <c:pt idx="34">
                    <c:v>1.7589999999999999E-3</c:v>
                  </c:pt>
                  <c:pt idx="35">
                    <c:v>1.5740000000000001E-3</c:v>
                  </c:pt>
                  <c:pt idx="36">
                    <c:v>1.6750000000000001E-3</c:v>
                  </c:pt>
                  <c:pt idx="37">
                    <c:v>1.683E-3</c:v>
                  </c:pt>
                  <c:pt idx="38">
                    <c:v>1.864E-3</c:v>
                  </c:pt>
                  <c:pt idx="39">
                    <c:v>2.0539999999999998E-3</c:v>
                  </c:pt>
                  <c:pt idx="40">
                    <c:v>1.763E-3</c:v>
                  </c:pt>
                  <c:pt idx="41">
                    <c:v>1.89E-3</c:v>
                  </c:pt>
                  <c:pt idx="42">
                    <c:v>1.7719999999999999E-3</c:v>
                  </c:pt>
                  <c:pt idx="43">
                    <c:v>1.851E-3</c:v>
                  </c:pt>
                  <c:pt idx="44">
                    <c:v>1.843E-3</c:v>
                  </c:pt>
                  <c:pt idx="45">
                    <c:v>1.8959999999999999E-3</c:v>
                  </c:pt>
                  <c:pt idx="46">
                    <c:v>1.861E-3</c:v>
                  </c:pt>
                  <c:pt idx="47">
                    <c:v>1.9680000000000001E-3</c:v>
                  </c:pt>
                  <c:pt idx="48">
                    <c:v>1.8959999999999999E-3</c:v>
                  </c:pt>
                  <c:pt idx="49">
                    <c:v>1.805E-3</c:v>
                  </c:pt>
                  <c:pt idx="50">
                    <c:v>2.1180000000000001E-3</c:v>
                  </c:pt>
                  <c:pt idx="51">
                    <c:v>2.0470000000000002E-3</c:v>
                  </c:pt>
                  <c:pt idx="52">
                    <c:v>2.1329999999999999E-3</c:v>
                  </c:pt>
                  <c:pt idx="53">
                    <c:v>2.2920000000000002E-3</c:v>
                  </c:pt>
                  <c:pt idx="54">
                    <c:v>2.3830000000000001E-3</c:v>
                  </c:pt>
                  <c:pt idx="55">
                    <c:v>2.398E-3</c:v>
                  </c:pt>
                  <c:pt idx="56">
                    <c:v>2.1189999999999998E-3</c:v>
                  </c:pt>
                  <c:pt idx="57">
                    <c:v>2.2039999999999998E-3</c:v>
                  </c:pt>
                  <c:pt idx="58">
                    <c:v>2.1949999999999999E-3</c:v>
                  </c:pt>
                  <c:pt idx="59">
                    <c:v>2.284E-3</c:v>
                  </c:pt>
                  <c:pt idx="60">
                    <c:v>2.3159999999999999E-3</c:v>
                  </c:pt>
                  <c:pt idx="61">
                    <c:v>2.3830000000000001E-3</c:v>
                  </c:pt>
                  <c:pt idx="62">
                    <c:v>2.4599999999999999E-3</c:v>
                  </c:pt>
                  <c:pt idx="63">
                    <c:v>2.4550000000000002E-3</c:v>
                  </c:pt>
                  <c:pt idx="64">
                    <c:v>2.6289999999999998E-3</c:v>
                  </c:pt>
                  <c:pt idx="65">
                    <c:v>2.666E-3</c:v>
                  </c:pt>
                  <c:pt idx="66">
                    <c:v>3.0490000000000001E-3</c:v>
                  </c:pt>
                  <c:pt idx="67">
                    <c:v>2.875E-3</c:v>
                  </c:pt>
                  <c:pt idx="68">
                    <c:v>2.7409999999999999E-3</c:v>
                  </c:pt>
                  <c:pt idx="69">
                    <c:v>2.941E-3</c:v>
                  </c:pt>
                  <c:pt idx="70">
                    <c:v>3.0630000000000002E-3</c:v>
                  </c:pt>
                  <c:pt idx="71">
                    <c:v>3.0769999999999999E-3</c:v>
                  </c:pt>
                  <c:pt idx="72">
                    <c:v>3.0899999999999999E-3</c:v>
                  </c:pt>
                  <c:pt idx="73">
                    <c:v>3.1210000000000001E-3</c:v>
                  </c:pt>
                  <c:pt idx="74">
                    <c:v>3.241E-3</c:v>
                  </c:pt>
                  <c:pt idx="75">
                    <c:v>3.3470000000000001E-3</c:v>
                  </c:pt>
                  <c:pt idx="76">
                    <c:v>3.2940000000000001E-3</c:v>
                  </c:pt>
                  <c:pt idx="77">
                    <c:v>3.3779999999999999E-3</c:v>
                  </c:pt>
                  <c:pt idx="78">
                    <c:v>3.5249999999999999E-3</c:v>
                  </c:pt>
                  <c:pt idx="79">
                    <c:v>3.65E-3</c:v>
                  </c:pt>
                  <c:pt idx="80">
                    <c:v>3.7000000000000002E-3</c:v>
                  </c:pt>
                  <c:pt idx="81">
                    <c:v>3.7799999999999999E-3</c:v>
                  </c:pt>
                  <c:pt idx="82">
                    <c:v>4.0049999999999999E-3</c:v>
                  </c:pt>
                  <c:pt idx="83">
                    <c:v>4.0540000000000003E-3</c:v>
                  </c:pt>
                  <c:pt idx="84">
                    <c:v>4.0540000000000003E-3</c:v>
                  </c:pt>
                  <c:pt idx="85">
                    <c:v>4.1520000000000003E-3</c:v>
                  </c:pt>
                  <c:pt idx="86">
                    <c:v>4.0379999999999999E-3</c:v>
                  </c:pt>
                  <c:pt idx="87">
                    <c:v>4.2220000000000001E-3</c:v>
                  </c:pt>
                  <c:pt idx="88">
                    <c:v>4.6290000000000003E-3</c:v>
                  </c:pt>
                  <c:pt idx="89">
                    <c:v>4.4089999999999997E-3</c:v>
                  </c:pt>
                  <c:pt idx="90">
                    <c:v>4.6759999999999996E-3</c:v>
                  </c:pt>
                  <c:pt idx="91">
                    <c:v>4.6309999999999997E-3</c:v>
                  </c:pt>
                  <c:pt idx="92">
                    <c:v>4.7460000000000002E-3</c:v>
                  </c:pt>
                  <c:pt idx="93">
                    <c:v>4.8390000000000004E-3</c:v>
                  </c:pt>
                  <c:pt idx="94">
                    <c:v>4.8549999999999999E-3</c:v>
                  </c:pt>
                  <c:pt idx="95">
                    <c:v>5.1310000000000001E-3</c:v>
                  </c:pt>
                  <c:pt idx="96">
                    <c:v>5.398E-3</c:v>
                  </c:pt>
                  <c:pt idx="97">
                    <c:v>5.208E-3</c:v>
                  </c:pt>
                  <c:pt idx="98">
                    <c:v>5.5490000000000001E-3</c:v>
                  </c:pt>
                  <c:pt idx="99">
                    <c:v>5.6259999999999999E-3</c:v>
                  </c:pt>
                  <c:pt idx="100">
                    <c:v>5.7800000000000004E-3</c:v>
                  </c:pt>
                  <c:pt idx="101">
                    <c:v>6.032E-3</c:v>
                  </c:pt>
                  <c:pt idx="102">
                    <c:v>6.4479999999999997E-3</c:v>
                  </c:pt>
                  <c:pt idx="103">
                    <c:v>6.5579999999999996E-3</c:v>
                  </c:pt>
                  <c:pt idx="104">
                    <c:v>6.816E-3</c:v>
                  </c:pt>
                  <c:pt idx="105">
                    <c:v>6.7660000000000003E-3</c:v>
                  </c:pt>
                  <c:pt idx="106">
                    <c:v>7.1799999999999998E-3</c:v>
                  </c:pt>
                  <c:pt idx="107">
                    <c:v>7.3400000000000002E-3</c:v>
                  </c:pt>
                  <c:pt idx="108">
                    <c:v>7.515E-3</c:v>
                  </c:pt>
                  <c:pt idx="109">
                    <c:v>7.7970000000000001E-3</c:v>
                  </c:pt>
                  <c:pt idx="110">
                    <c:v>7.7359999999999998E-3</c:v>
                  </c:pt>
                  <c:pt idx="111">
                    <c:v>7.8949999999999992E-3</c:v>
                  </c:pt>
                  <c:pt idx="112">
                    <c:v>8.2389999999999998E-3</c:v>
                  </c:pt>
                  <c:pt idx="113">
                    <c:v>8.0540000000000004E-3</c:v>
                  </c:pt>
                  <c:pt idx="114">
                    <c:v>8.2559999999999995E-3</c:v>
                  </c:pt>
                  <c:pt idx="115">
                    <c:v>8.6239999999999997E-3</c:v>
                  </c:pt>
                  <c:pt idx="116">
                    <c:v>8.5660000000000007E-3</c:v>
                  </c:pt>
                  <c:pt idx="117">
                    <c:v>8.6899999999999998E-3</c:v>
                  </c:pt>
                  <c:pt idx="118">
                    <c:v>9.0519999999999993E-3</c:v>
                  </c:pt>
                  <c:pt idx="119">
                    <c:v>9.1549999999999999E-3</c:v>
                  </c:pt>
                  <c:pt idx="120">
                    <c:v>9.5010000000000008E-3</c:v>
                  </c:pt>
                  <c:pt idx="121">
                    <c:v>9.7999999999999997E-3</c:v>
                  </c:pt>
                  <c:pt idx="122">
                    <c:v>9.9799999999999993E-3</c:v>
                  </c:pt>
                  <c:pt idx="123">
                    <c:v>9.972E-3</c:v>
                  </c:pt>
                  <c:pt idx="124">
                    <c:v>9.9380000000000007E-3</c:v>
                  </c:pt>
                  <c:pt idx="125">
                    <c:v>9.8589999999999997E-3</c:v>
                  </c:pt>
                  <c:pt idx="126">
                    <c:v>1.009E-2</c:v>
                  </c:pt>
                  <c:pt idx="127">
                    <c:v>9.9260000000000008E-3</c:v>
                  </c:pt>
                  <c:pt idx="128">
                    <c:v>0.01</c:v>
                  </c:pt>
                  <c:pt idx="129">
                    <c:v>1.025E-2</c:v>
                  </c:pt>
                  <c:pt idx="130">
                    <c:v>1.0200000000000001E-2</c:v>
                  </c:pt>
                  <c:pt idx="131">
                    <c:v>1.0120000000000001E-2</c:v>
                  </c:pt>
                  <c:pt idx="132">
                    <c:v>1.01E-2</c:v>
                  </c:pt>
                  <c:pt idx="133">
                    <c:v>9.8569999999999994E-3</c:v>
                  </c:pt>
                  <c:pt idx="134">
                    <c:v>9.8300000000000002E-3</c:v>
                  </c:pt>
                  <c:pt idx="135">
                    <c:v>9.9030000000000003E-3</c:v>
                  </c:pt>
                  <c:pt idx="136">
                    <c:v>9.7330000000000003E-3</c:v>
                  </c:pt>
                  <c:pt idx="137">
                    <c:v>9.6919999999999992E-3</c:v>
                  </c:pt>
                  <c:pt idx="138">
                    <c:v>9.5490000000000002E-3</c:v>
                  </c:pt>
                  <c:pt idx="139">
                    <c:v>9.6849999999999992E-3</c:v>
                  </c:pt>
                  <c:pt idx="140">
                    <c:v>9.7509999999999993E-3</c:v>
                  </c:pt>
                  <c:pt idx="141">
                    <c:v>9.7300000000000008E-3</c:v>
                  </c:pt>
                  <c:pt idx="142">
                    <c:v>9.6799999999999994E-3</c:v>
                  </c:pt>
                  <c:pt idx="143">
                    <c:v>9.7339999999999996E-3</c:v>
                  </c:pt>
                  <c:pt idx="144">
                    <c:v>9.8799999999999999E-3</c:v>
                  </c:pt>
                  <c:pt idx="145">
                    <c:v>9.7009999999999996E-3</c:v>
                  </c:pt>
                  <c:pt idx="146">
                    <c:v>9.8160000000000001E-3</c:v>
                  </c:pt>
                  <c:pt idx="147">
                    <c:v>9.6959999999999998E-3</c:v>
                  </c:pt>
                  <c:pt idx="148">
                    <c:v>9.8110000000000003E-3</c:v>
                  </c:pt>
                  <c:pt idx="149">
                    <c:v>9.7490000000000007E-3</c:v>
                  </c:pt>
                  <c:pt idx="150">
                    <c:v>9.7020000000000006E-3</c:v>
                  </c:pt>
                  <c:pt idx="151">
                    <c:v>9.7169999999999999E-3</c:v>
                  </c:pt>
                  <c:pt idx="152">
                    <c:v>9.6329999999999992E-3</c:v>
                  </c:pt>
                  <c:pt idx="153">
                    <c:v>9.8279999999999999E-3</c:v>
                  </c:pt>
                  <c:pt idx="154">
                    <c:v>9.7730000000000004E-3</c:v>
                  </c:pt>
                  <c:pt idx="155">
                    <c:v>1.0160000000000001E-2</c:v>
                  </c:pt>
                  <c:pt idx="156">
                    <c:v>1.0449999999999999E-2</c:v>
                  </c:pt>
                  <c:pt idx="157">
                    <c:v>1.039E-2</c:v>
                  </c:pt>
                  <c:pt idx="158">
                    <c:v>1.039E-2</c:v>
                  </c:pt>
                  <c:pt idx="159">
                    <c:v>1.031E-2</c:v>
                  </c:pt>
                  <c:pt idx="160">
                    <c:v>1.0540000000000001E-2</c:v>
                  </c:pt>
                  <c:pt idx="161">
                    <c:v>1.073E-2</c:v>
                  </c:pt>
                  <c:pt idx="162">
                    <c:v>1.076E-2</c:v>
                  </c:pt>
                  <c:pt idx="163">
                    <c:v>1.102E-2</c:v>
                  </c:pt>
                  <c:pt idx="164">
                    <c:v>1.077E-2</c:v>
                  </c:pt>
                  <c:pt idx="165">
                    <c:v>1.0699999999999999E-2</c:v>
                  </c:pt>
                  <c:pt idx="166">
                    <c:v>1.107E-2</c:v>
                  </c:pt>
                  <c:pt idx="167">
                    <c:v>1.1310000000000001E-2</c:v>
                  </c:pt>
                  <c:pt idx="168">
                    <c:v>1.106E-2</c:v>
                  </c:pt>
                  <c:pt idx="169">
                    <c:v>1.1220000000000001E-2</c:v>
                  </c:pt>
                  <c:pt idx="170">
                    <c:v>1.1509999999999999E-2</c:v>
                  </c:pt>
                  <c:pt idx="171">
                    <c:v>1.1900000000000001E-2</c:v>
                  </c:pt>
                  <c:pt idx="172">
                    <c:v>1.2109999999999999E-2</c:v>
                  </c:pt>
                  <c:pt idx="173">
                    <c:v>1.242E-2</c:v>
                  </c:pt>
                  <c:pt idx="174">
                    <c:v>1.239E-2</c:v>
                  </c:pt>
                  <c:pt idx="175">
                    <c:v>1.206E-2</c:v>
                  </c:pt>
                  <c:pt idx="176">
                    <c:v>1.2290000000000001E-2</c:v>
                  </c:pt>
                  <c:pt idx="177">
                    <c:v>1.252E-2</c:v>
                  </c:pt>
                  <c:pt idx="178">
                    <c:v>1.2630000000000001E-2</c:v>
                  </c:pt>
                  <c:pt idx="179">
                    <c:v>1.2959999999999999E-2</c:v>
                  </c:pt>
                  <c:pt idx="180">
                    <c:v>1.4069999999999999E-2</c:v>
                  </c:pt>
                  <c:pt idx="181">
                    <c:v>1.5089999999999999E-2</c:v>
                  </c:pt>
                  <c:pt idx="182">
                    <c:v>1.473E-2</c:v>
                  </c:pt>
                  <c:pt idx="183">
                    <c:v>1.489E-2</c:v>
                  </c:pt>
                  <c:pt idx="184">
                    <c:v>1.4449999999999999E-2</c:v>
                  </c:pt>
                </c:numCache>
              </c:numRef>
            </c:plus>
            <c:minus>
              <c:numRef>
                <c:f>'Data 242Pu'!$R$4:$R$188</c:f>
                <c:numCache>
                  <c:formatCode>General</c:formatCode>
                  <c:ptCount val="185"/>
                  <c:pt idx="0">
                    <c:v>1.421E-3</c:v>
                  </c:pt>
                  <c:pt idx="1">
                    <c:v>1.4189999999999999E-3</c:v>
                  </c:pt>
                  <c:pt idx="2">
                    <c:v>1.3669999999999999E-3</c:v>
                  </c:pt>
                  <c:pt idx="3">
                    <c:v>1.403E-3</c:v>
                  </c:pt>
                  <c:pt idx="4">
                    <c:v>1.348E-3</c:v>
                  </c:pt>
                  <c:pt idx="5">
                    <c:v>1.4859999999999999E-3</c:v>
                  </c:pt>
                  <c:pt idx="6">
                    <c:v>1.516E-3</c:v>
                  </c:pt>
                  <c:pt idx="7">
                    <c:v>1.5460000000000001E-3</c:v>
                  </c:pt>
                  <c:pt idx="8">
                    <c:v>1.4270000000000001E-3</c:v>
                  </c:pt>
                  <c:pt idx="9">
                    <c:v>1.4519999999999999E-3</c:v>
                  </c:pt>
                  <c:pt idx="10">
                    <c:v>1.58E-3</c:v>
                  </c:pt>
                  <c:pt idx="11">
                    <c:v>1.547E-3</c:v>
                  </c:pt>
                  <c:pt idx="12">
                    <c:v>1.5460000000000001E-3</c:v>
                  </c:pt>
                  <c:pt idx="13">
                    <c:v>1.603E-3</c:v>
                  </c:pt>
                  <c:pt idx="14">
                    <c:v>1.642E-3</c:v>
                  </c:pt>
                  <c:pt idx="15">
                    <c:v>1.5349999999999999E-3</c:v>
                  </c:pt>
                  <c:pt idx="16">
                    <c:v>1.542E-3</c:v>
                  </c:pt>
                  <c:pt idx="17">
                    <c:v>1.5449999999999999E-3</c:v>
                  </c:pt>
                  <c:pt idx="18">
                    <c:v>1.5479999999999999E-3</c:v>
                  </c:pt>
                  <c:pt idx="19">
                    <c:v>1.5950000000000001E-3</c:v>
                  </c:pt>
                  <c:pt idx="20">
                    <c:v>1.5839999999999999E-3</c:v>
                  </c:pt>
                  <c:pt idx="21">
                    <c:v>1.555E-3</c:v>
                  </c:pt>
                  <c:pt idx="22">
                    <c:v>1.6019999999999999E-3</c:v>
                  </c:pt>
                  <c:pt idx="23">
                    <c:v>1.7470000000000001E-3</c:v>
                  </c:pt>
                  <c:pt idx="24">
                    <c:v>1.5629999999999999E-3</c:v>
                  </c:pt>
                  <c:pt idx="25">
                    <c:v>1.516E-3</c:v>
                  </c:pt>
                  <c:pt idx="26">
                    <c:v>1.6540000000000001E-3</c:v>
                  </c:pt>
                  <c:pt idx="27">
                    <c:v>1.4940000000000001E-3</c:v>
                  </c:pt>
                  <c:pt idx="28">
                    <c:v>1.5770000000000001E-3</c:v>
                  </c:pt>
                  <c:pt idx="29">
                    <c:v>1.521E-3</c:v>
                  </c:pt>
                  <c:pt idx="30">
                    <c:v>1.6299999999999999E-3</c:v>
                  </c:pt>
                  <c:pt idx="31">
                    <c:v>1.7470000000000001E-3</c:v>
                  </c:pt>
                  <c:pt idx="32">
                    <c:v>1.779E-3</c:v>
                  </c:pt>
                  <c:pt idx="33">
                    <c:v>1.7650000000000001E-3</c:v>
                  </c:pt>
                  <c:pt idx="34">
                    <c:v>1.7589999999999999E-3</c:v>
                  </c:pt>
                  <c:pt idx="35">
                    <c:v>1.5740000000000001E-3</c:v>
                  </c:pt>
                  <c:pt idx="36">
                    <c:v>1.6750000000000001E-3</c:v>
                  </c:pt>
                  <c:pt idx="37">
                    <c:v>1.683E-3</c:v>
                  </c:pt>
                  <c:pt idx="38">
                    <c:v>1.864E-3</c:v>
                  </c:pt>
                  <c:pt idx="39">
                    <c:v>2.0539999999999998E-3</c:v>
                  </c:pt>
                  <c:pt idx="40">
                    <c:v>1.763E-3</c:v>
                  </c:pt>
                  <c:pt idx="41">
                    <c:v>1.89E-3</c:v>
                  </c:pt>
                  <c:pt idx="42">
                    <c:v>1.7719999999999999E-3</c:v>
                  </c:pt>
                  <c:pt idx="43">
                    <c:v>1.851E-3</c:v>
                  </c:pt>
                  <c:pt idx="44">
                    <c:v>1.843E-3</c:v>
                  </c:pt>
                  <c:pt idx="45">
                    <c:v>1.8959999999999999E-3</c:v>
                  </c:pt>
                  <c:pt idx="46">
                    <c:v>1.861E-3</c:v>
                  </c:pt>
                  <c:pt idx="47">
                    <c:v>1.9680000000000001E-3</c:v>
                  </c:pt>
                  <c:pt idx="48">
                    <c:v>1.8959999999999999E-3</c:v>
                  </c:pt>
                  <c:pt idx="49">
                    <c:v>1.805E-3</c:v>
                  </c:pt>
                  <c:pt idx="50">
                    <c:v>2.1180000000000001E-3</c:v>
                  </c:pt>
                  <c:pt idx="51">
                    <c:v>2.0470000000000002E-3</c:v>
                  </c:pt>
                  <c:pt idx="52">
                    <c:v>2.1329999999999999E-3</c:v>
                  </c:pt>
                  <c:pt idx="53">
                    <c:v>2.2920000000000002E-3</c:v>
                  </c:pt>
                  <c:pt idx="54">
                    <c:v>2.3830000000000001E-3</c:v>
                  </c:pt>
                  <c:pt idx="55">
                    <c:v>2.398E-3</c:v>
                  </c:pt>
                  <c:pt idx="56">
                    <c:v>2.1189999999999998E-3</c:v>
                  </c:pt>
                  <c:pt idx="57">
                    <c:v>2.2039999999999998E-3</c:v>
                  </c:pt>
                  <c:pt idx="58">
                    <c:v>2.1949999999999999E-3</c:v>
                  </c:pt>
                  <c:pt idx="59">
                    <c:v>2.284E-3</c:v>
                  </c:pt>
                  <c:pt idx="60">
                    <c:v>2.3159999999999999E-3</c:v>
                  </c:pt>
                  <c:pt idx="61">
                    <c:v>2.3830000000000001E-3</c:v>
                  </c:pt>
                  <c:pt idx="62">
                    <c:v>2.4599999999999999E-3</c:v>
                  </c:pt>
                  <c:pt idx="63">
                    <c:v>2.4550000000000002E-3</c:v>
                  </c:pt>
                  <c:pt idx="64">
                    <c:v>2.6289999999999998E-3</c:v>
                  </c:pt>
                  <c:pt idx="65">
                    <c:v>2.666E-3</c:v>
                  </c:pt>
                  <c:pt idx="66">
                    <c:v>3.0490000000000001E-3</c:v>
                  </c:pt>
                  <c:pt idx="67">
                    <c:v>2.875E-3</c:v>
                  </c:pt>
                  <c:pt idx="68">
                    <c:v>2.7409999999999999E-3</c:v>
                  </c:pt>
                  <c:pt idx="69">
                    <c:v>2.941E-3</c:v>
                  </c:pt>
                  <c:pt idx="70">
                    <c:v>3.0630000000000002E-3</c:v>
                  </c:pt>
                  <c:pt idx="71">
                    <c:v>3.0769999999999999E-3</c:v>
                  </c:pt>
                  <c:pt idx="72">
                    <c:v>3.0899999999999999E-3</c:v>
                  </c:pt>
                  <c:pt idx="73">
                    <c:v>3.1210000000000001E-3</c:v>
                  </c:pt>
                  <c:pt idx="74">
                    <c:v>3.241E-3</c:v>
                  </c:pt>
                  <c:pt idx="75">
                    <c:v>3.3470000000000001E-3</c:v>
                  </c:pt>
                  <c:pt idx="76">
                    <c:v>3.2940000000000001E-3</c:v>
                  </c:pt>
                  <c:pt idx="77">
                    <c:v>3.3779999999999999E-3</c:v>
                  </c:pt>
                  <c:pt idx="78">
                    <c:v>3.5249999999999999E-3</c:v>
                  </c:pt>
                  <c:pt idx="79">
                    <c:v>3.65E-3</c:v>
                  </c:pt>
                  <c:pt idx="80">
                    <c:v>3.7000000000000002E-3</c:v>
                  </c:pt>
                  <c:pt idx="81">
                    <c:v>3.7799999999999999E-3</c:v>
                  </c:pt>
                  <c:pt idx="82">
                    <c:v>4.0049999999999999E-3</c:v>
                  </c:pt>
                  <c:pt idx="83">
                    <c:v>4.0540000000000003E-3</c:v>
                  </c:pt>
                  <c:pt idx="84">
                    <c:v>4.0540000000000003E-3</c:v>
                  </c:pt>
                  <c:pt idx="85">
                    <c:v>4.1520000000000003E-3</c:v>
                  </c:pt>
                  <c:pt idx="86">
                    <c:v>4.0379999999999999E-3</c:v>
                  </c:pt>
                  <c:pt idx="87">
                    <c:v>4.2220000000000001E-3</c:v>
                  </c:pt>
                  <c:pt idx="88">
                    <c:v>4.6290000000000003E-3</c:v>
                  </c:pt>
                  <c:pt idx="89">
                    <c:v>4.4089999999999997E-3</c:v>
                  </c:pt>
                  <c:pt idx="90">
                    <c:v>4.6759999999999996E-3</c:v>
                  </c:pt>
                  <c:pt idx="91">
                    <c:v>4.6309999999999997E-3</c:v>
                  </c:pt>
                  <c:pt idx="92">
                    <c:v>4.7460000000000002E-3</c:v>
                  </c:pt>
                  <c:pt idx="93">
                    <c:v>4.8390000000000004E-3</c:v>
                  </c:pt>
                  <c:pt idx="94">
                    <c:v>4.8549999999999999E-3</c:v>
                  </c:pt>
                  <c:pt idx="95">
                    <c:v>5.1310000000000001E-3</c:v>
                  </c:pt>
                  <c:pt idx="96">
                    <c:v>5.398E-3</c:v>
                  </c:pt>
                  <c:pt idx="97">
                    <c:v>5.208E-3</c:v>
                  </c:pt>
                  <c:pt idx="98">
                    <c:v>5.5490000000000001E-3</c:v>
                  </c:pt>
                  <c:pt idx="99">
                    <c:v>5.6259999999999999E-3</c:v>
                  </c:pt>
                  <c:pt idx="100">
                    <c:v>5.7800000000000004E-3</c:v>
                  </c:pt>
                  <c:pt idx="101">
                    <c:v>6.032E-3</c:v>
                  </c:pt>
                  <c:pt idx="102">
                    <c:v>6.4479999999999997E-3</c:v>
                  </c:pt>
                  <c:pt idx="103">
                    <c:v>6.5579999999999996E-3</c:v>
                  </c:pt>
                  <c:pt idx="104">
                    <c:v>6.816E-3</c:v>
                  </c:pt>
                  <c:pt idx="105">
                    <c:v>6.7660000000000003E-3</c:v>
                  </c:pt>
                  <c:pt idx="106">
                    <c:v>7.1799999999999998E-3</c:v>
                  </c:pt>
                  <c:pt idx="107">
                    <c:v>7.3400000000000002E-3</c:v>
                  </c:pt>
                  <c:pt idx="108">
                    <c:v>7.515E-3</c:v>
                  </c:pt>
                  <c:pt idx="109">
                    <c:v>7.7970000000000001E-3</c:v>
                  </c:pt>
                  <c:pt idx="110">
                    <c:v>7.7359999999999998E-3</c:v>
                  </c:pt>
                  <c:pt idx="111">
                    <c:v>7.8949999999999992E-3</c:v>
                  </c:pt>
                  <c:pt idx="112">
                    <c:v>8.2389999999999998E-3</c:v>
                  </c:pt>
                  <c:pt idx="113">
                    <c:v>8.0540000000000004E-3</c:v>
                  </c:pt>
                  <c:pt idx="114">
                    <c:v>8.2559999999999995E-3</c:v>
                  </c:pt>
                  <c:pt idx="115">
                    <c:v>8.6239999999999997E-3</c:v>
                  </c:pt>
                  <c:pt idx="116">
                    <c:v>8.5660000000000007E-3</c:v>
                  </c:pt>
                  <c:pt idx="117">
                    <c:v>8.6899999999999998E-3</c:v>
                  </c:pt>
                  <c:pt idx="118">
                    <c:v>9.0519999999999993E-3</c:v>
                  </c:pt>
                  <c:pt idx="119">
                    <c:v>9.1549999999999999E-3</c:v>
                  </c:pt>
                  <c:pt idx="120">
                    <c:v>9.5010000000000008E-3</c:v>
                  </c:pt>
                  <c:pt idx="121">
                    <c:v>9.7999999999999997E-3</c:v>
                  </c:pt>
                  <c:pt idx="122">
                    <c:v>9.9799999999999993E-3</c:v>
                  </c:pt>
                  <c:pt idx="123">
                    <c:v>9.972E-3</c:v>
                  </c:pt>
                  <c:pt idx="124">
                    <c:v>9.9380000000000007E-3</c:v>
                  </c:pt>
                  <c:pt idx="125">
                    <c:v>9.8589999999999997E-3</c:v>
                  </c:pt>
                  <c:pt idx="126">
                    <c:v>1.009E-2</c:v>
                  </c:pt>
                  <c:pt idx="127">
                    <c:v>9.9260000000000008E-3</c:v>
                  </c:pt>
                  <c:pt idx="128">
                    <c:v>0.01</c:v>
                  </c:pt>
                  <c:pt idx="129">
                    <c:v>1.025E-2</c:v>
                  </c:pt>
                  <c:pt idx="130">
                    <c:v>1.0200000000000001E-2</c:v>
                  </c:pt>
                  <c:pt idx="131">
                    <c:v>1.0120000000000001E-2</c:v>
                  </c:pt>
                  <c:pt idx="132">
                    <c:v>1.01E-2</c:v>
                  </c:pt>
                  <c:pt idx="133">
                    <c:v>9.8569999999999994E-3</c:v>
                  </c:pt>
                  <c:pt idx="134">
                    <c:v>9.8300000000000002E-3</c:v>
                  </c:pt>
                  <c:pt idx="135">
                    <c:v>9.9030000000000003E-3</c:v>
                  </c:pt>
                  <c:pt idx="136">
                    <c:v>9.7330000000000003E-3</c:v>
                  </c:pt>
                  <c:pt idx="137">
                    <c:v>9.6919999999999992E-3</c:v>
                  </c:pt>
                  <c:pt idx="138">
                    <c:v>9.5490000000000002E-3</c:v>
                  </c:pt>
                  <c:pt idx="139">
                    <c:v>9.6849999999999992E-3</c:v>
                  </c:pt>
                  <c:pt idx="140">
                    <c:v>9.7509999999999993E-3</c:v>
                  </c:pt>
                  <c:pt idx="141">
                    <c:v>9.7300000000000008E-3</c:v>
                  </c:pt>
                  <c:pt idx="142">
                    <c:v>9.6799999999999994E-3</c:v>
                  </c:pt>
                  <c:pt idx="143">
                    <c:v>9.7339999999999996E-3</c:v>
                  </c:pt>
                  <c:pt idx="144">
                    <c:v>9.8799999999999999E-3</c:v>
                  </c:pt>
                  <c:pt idx="145">
                    <c:v>9.7009999999999996E-3</c:v>
                  </c:pt>
                  <c:pt idx="146">
                    <c:v>9.8160000000000001E-3</c:v>
                  </c:pt>
                  <c:pt idx="147">
                    <c:v>9.6959999999999998E-3</c:v>
                  </c:pt>
                  <c:pt idx="148">
                    <c:v>9.8110000000000003E-3</c:v>
                  </c:pt>
                  <c:pt idx="149">
                    <c:v>9.7490000000000007E-3</c:v>
                  </c:pt>
                  <c:pt idx="150">
                    <c:v>9.7020000000000006E-3</c:v>
                  </c:pt>
                  <c:pt idx="151">
                    <c:v>9.7169999999999999E-3</c:v>
                  </c:pt>
                  <c:pt idx="152">
                    <c:v>9.6329999999999992E-3</c:v>
                  </c:pt>
                  <c:pt idx="153">
                    <c:v>9.8279999999999999E-3</c:v>
                  </c:pt>
                  <c:pt idx="154">
                    <c:v>9.7730000000000004E-3</c:v>
                  </c:pt>
                  <c:pt idx="155">
                    <c:v>1.0160000000000001E-2</c:v>
                  </c:pt>
                  <c:pt idx="156">
                    <c:v>1.0449999999999999E-2</c:v>
                  </c:pt>
                  <c:pt idx="157">
                    <c:v>1.039E-2</c:v>
                  </c:pt>
                  <c:pt idx="158">
                    <c:v>1.039E-2</c:v>
                  </c:pt>
                  <c:pt idx="159">
                    <c:v>1.031E-2</c:v>
                  </c:pt>
                  <c:pt idx="160">
                    <c:v>1.0540000000000001E-2</c:v>
                  </c:pt>
                  <c:pt idx="161">
                    <c:v>1.073E-2</c:v>
                  </c:pt>
                  <c:pt idx="162">
                    <c:v>1.076E-2</c:v>
                  </c:pt>
                  <c:pt idx="163">
                    <c:v>1.102E-2</c:v>
                  </c:pt>
                  <c:pt idx="164">
                    <c:v>1.077E-2</c:v>
                  </c:pt>
                  <c:pt idx="165">
                    <c:v>1.0699999999999999E-2</c:v>
                  </c:pt>
                  <c:pt idx="166">
                    <c:v>1.107E-2</c:v>
                  </c:pt>
                  <c:pt idx="167">
                    <c:v>1.1310000000000001E-2</c:v>
                  </c:pt>
                  <c:pt idx="168">
                    <c:v>1.106E-2</c:v>
                  </c:pt>
                  <c:pt idx="169">
                    <c:v>1.1220000000000001E-2</c:v>
                  </c:pt>
                  <c:pt idx="170">
                    <c:v>1.1509999999999999E-2</c:v>
                  </c:pt>
                  <c:pt idx="171">
                    <c:v>1.1900000000000001E-2</c:v>
                  </c:pt>
                  <c:pt idx="172">
                    <c:v>1.2109999999999999E-2</c:v>
                  </c:pt>
                  <c:pt idx="173">
                    <c:v>1.242E-2</c:v>
                  </c:pt>
                  <c:pt idx="174">
                    <c:v>1.239E-2</c:v>
                  </c:pt>
                  <c:pt idx="175">
                    <c:v>1.206E-2</c:v>
                  </c:pt>
                  <c:pt idx="176">
                    <c:v>1.2290000000000001E-2</c:v>
                  </c:pt>
                  <c:pt idx="177">
                    <c:v>1.252E-2</c:v>
                  </c:pt>
                  <c:pt idx="178">
                    <c:v>1.2630000000000001E-2</c:v>
                  </c:pt>
                  <c:pt idx="179">
                    <c:v>1.2959999999999999E-2</c:v>
                  </c:pt>
                  <c:pt idx="180">
                    <c:v>1.4069999999999999E-2</c:v>
                  </c:pt>
                  <c:pt idx="181">
                    <c:v>1.5089999999999999E-2</c:v>
                  </c:pt>
                  <c:pt idx="182">
                    <c:v>1.473E-2</c:v>
                  </c:pt>
                  <c:pt idx="183">
                    <c:v>1.489E-2</c:v>
                  </c:pt>
                  <c:pt idx="184">
                    <c:v>1.4449999999999999E-2</c:v>
                  </c:pt>
                </c:numCache>
              </c:numRef>
            </c:minus>
            <c:spPr>
              <a:ln>
                <a:solidFill>
                  <a:srgbClr val="00B050"/>
                </a:solidFill>
              </a:ln>
            </c:spPr>
          </c:errBars>
          <c:xVal>
            <c:numRef>
              <c:f>'Data 242Pu'!$P$4:$P$188</c:f>
              <c:numCache>
                <c:formatCode>0.00E+00</c:formatCode>
                <c:ptCount val="185"/>
                <c:pt idx="0">
                  <c:v>0.30130000000000001</c:v>
                </c:pt>
                <c:pt idx="1">
                  <c:v>0.30359999999999998</c:v>
                </c:pt>
                <c:pt idx="2">
                  <c:v>0.30590000000000001</c:v>
                </c:pt>
                <c:pt idx="3">
                  <c:v>0.30819999999999997</c:v>
                </c:pt>
                <c:pt idx="4">
                  <c:v>0.3105</c:v>
                </c:pt>
                <c:pt idx="5">
                  <c:v>0.31290000000000001</c:v>
                </c:pt>
                <c:pt idx="6">
                  <c:v>0.31530000000000002</c:v>
                </c:pt>
                <c:pt idx="7">
                  <c:v>0.31769999999999998</c:v>
                </c:pt>
                <c:pt idx="8">
                  <c:v>0.3201</c:v>
                </c:pt>
                <c:pt idx="9">
                  <c:v>0.3226</c:v>
                </c:pt>
                <c:pt idx="10">
                  <c:v>0.3251</c:v>
                </c:pt>
                <c:pt idx="11">
                  <c:v>0.3276</c:v>
                </c:pt>
                <c:pt idx="12">
                  <c:v>0.33019999999999999</c:v>
                </c:pt>
                <c:pt idx="13">
                  <c:v>0.33279999999999998</c:v>
                </c:pt>
                <c:pt idx="14">
                  <c:v>0.33539999999999998</c:v>
                </c:pt>
                <c:pt idx="15">
                  <c:v>0.33810000000000001</c:v>
                </c:pt>
                <c:pt idx="16">
                  <c:v>0.3407</c:v>
                </c:pt>
                <c:pt idx="17">
                  <c:v>0.34350000000000003</c:v>
                </c:pt>
                <c:pt idx="18">
                  <c:v>0.34620000000000001</c:v>
                </c:pt>
                <c:pt idx="19">
                  <c:v>0.34899999999999998</c:v>
                </c:pt>
                <c:pt idx="20">
                  <c:v>0.3518</c:v>
                </c:pt>
                <c:pt idx="21">
                  <c:v>0.35460000000000003</c:v>
                </c:pt>
                <c:pt idx="22">
                  <c:v>0.35749999999999998</c:v>
                </c:pt>
                <c:pt idx="23">
                  <c:v>0.3604</c:v>
                </c:pt>
                <c:pt idx="24">
                  <c:v>0.3634</c:v>
                </c:pt>
                <c:pt idx="25">
                  <c:v>0.3664</c:v>
                </c:pt>
                <c:pt idx="26">
                  <c:v>0.36940000000000001</c:v>
                </c:pt>
                <c:pt idx="27">
                  <c:v>0.3725</c:v>
                </c:pt>
                <c:pt idx="28">
                  <c:v>0.37559999999999999</c:v>
                </c:pt>
                <c:pt idx="29">
                  <c:v>0.37869999999999998</c:v>
                </c:pt>
                <c:pt idx="30">
                  <c:v>0.38190000000000002</c:v>
                </c:pt>
                <c:pt idx="31">
                  <c:v>0.3851</c:v>
                </c:pt>
                <c:pt idx="32">
                  <c:v>0.38840000000000002</c:v>
                </c:pt>
                <c:pt idx="33">
                  <c:v>0.39169999999999999</c:v>
                </c:pt>
                <c:pt idx="34">
                  <c:v>0.39510000000000001</c:v>
                </c:pt>
                <c:pt idx="35">
                  <c:v>0.39850000000000002</c:v>
                </c:pt>
                <c:pt idx="36">
                  <c:v>0.40189999999999998</c:v>
                </c:pt>
                <c:pt idx="37">
                  <c:v>0.40539999999999998</c:v>
                </c:pt>
                <c:pt idx="38">
                  <c:v>0.40889999999999999</c:v>
                </c:pt>
                <c:pt idx="39">
                  <c:v>0.41249999999999998</c:v>
                </c:pt>
                <c:pt idx="40">
                  <c:v>0.41610000000000003</c:v>
                </c:pt>
                <c:pt idx="41">
                  <c:v>0.41970000000000002</c:v>
                </c:pt>
                <c:pt idx="42">
                  <c:v>0.42349999999999999</c:v>
                </c:pt>
                <c:pt idx="43">
                  <c:v>0.42720000000000002</c:v>
                </c:pt>
                <c:pt idx="44">
                  <c:v>0.43099999999999999</c:v>
                </c:pt>
                <c:pt idx="45">
                  <c:v>0.43490000000000001</c:v>
                </c:pt>
                <c:pt idx="46">
                  <c:v>0.43880000000000002</c:v>
                </c:pt>
                <c:pt idx="47">
                  <c:v>0.44280000000000003</c:v>
                </c:pt>
                <c:pt idx="48">
                  <c:v>0.44679999999999997</c:v>
                </c:pt>
                <c:pt idx="49">
                  <c:v>0.45090000000000002</c:v>
                </c:pt>
                <c:pt idx="50">
                  <c:v>0.45500000000000002</c:v>
                </c:pt>
                <c:pt idx="51">
                  <c:v>0.4592</c:v>
                </c:pt>
                <c:pt idx="52">
                  <c:v>0.46350000000000002</c:v>
                </c:pt>
                <c:pt idx="53">
                  <c:v>0.46779999999999999</c:v>
                </c:pt>
                <c:pt idx="54">
                  <c:v>0.47220000000000001</c:v>
                </c:pt>
                <c:pt idx="55">
                  <c:v>0.47660000000000002</c:v>
                </c:pt>
                <c:pt idx="56">
                  <c:v>0.48110000000000003</c:v>
                </c:pt>
                <c:pt idx="57">
                  <c:v>0.48570000000000002</c:v>
                </c:pt>
                <c:pt idx="58">
                  <c:v>0.49030000000000001</c:v>
                </c:pt>
                <c:pt idx="59">
                  <c:v>0.495</c:v>
                </c:pt>
                <c:pt idx="60">
                  <c:v>0.49980000000000002</c:v>
                </c:pt>
                <c:pt idx="61">
                  <c:v>0.50460000000000005</c:v>
                </c:pt>
                <c:pt idx="62">
                  <c:v>0.50949999999999995</c:v>
                </c:pt>
                <c:pt idx="63">
                  <c:v>0.51449999999999996</c:v>
                </c:pt>
                <c:pt idx="64">
                  <c:v>0.51949999999999996</c:v>
                </c:pt>
                <c:pt idx="65">
                  <c:v>0.52459999999999996</c:v>
                </c:pt>
                <c:pt idx="66">
                  <c:v>0.52980000000000005</c:v>
                </c:pt>
                <c:pt idx="67">
                  <c:v>0.53510000000000002</c:v>
                </c:pt>
                <c:pt idx="68">
                  <c:v>0.54039999999999999</c:v>
                </c:pt>
                <c:pt idx="69">
                  <c:v>0.54590000000000005</c:v>
                </c:pt>
                <c:pt idx="70">
                  <c:v>0.5514</c:v>
                </c:pt>
                <c:pt idx="71">
                  <c:v>0.55700000000000005</c:v>
                </c:pt>
                <c:pt idx="72">
                  <c:v>0.56269999999999998</c:v>
                </c:pt>
                <c:pt idx="73">
                  <c:v>0.56840000000000002</c:v>
                </c:pt>
                <c:pt idx="74">
                  <c:v>0.57430000000000003</c:v>
                </c:pt>
                <c:pt idx="75">
                  <c:v>0.58030000000000004</c:v>
                </c:pt>
                <c:pt idx="76">
                  <c:v>0.58630000000000004</c:v>
                </c:pt>
                <c:pt idx="77">
                  <c:v>0.59240000000000004</c:v>
                </c:pt>
                <c:pt idx="78">
                  <c:v>0.59870000000000001</c:v>
                </c:pt>
                <c:pt idx="79">
                  <c:v>0.60499999999999998</c:v>
                </c:pt>
                <c:pt idx="80">
                  <c:v>0.61150000000000004</c:v>
                </c:pt>
                <c:pt idx="81">
                  <c:v>0.61799999999999999</c:v>
                </c:pt>
                <c:pt idx="82">
                  <c:v>0.62460000000000004</c:v>
                </c:pt>
                <c:pt idx="83">
                  <c:v>0.63139999999999996</c:v>
                </c:pt>
                <c:pt idx="84">
                  <c:v>0.63829999999999998</c:v>
                </c:pt>
                <c:pt idx="85">
                  <c:v>0.6452</c:v>
                </c:pt>
                <c:pt idx="86">
                  <c:v>0.65229999999999999</c:v>
                </c:pt>
                <c:pt idx="87">
                  <c:v>0.65949999999999998</c:v>
                </c:pt>
                <c:pt idx="88">
                  <c:v>0.66690000000000005</c:v>
                </c:pt>
                <c:pt idx="89">
                  <c:v>0.67430000000000001</c:v>
                </c:pt>
                <c:pt idx="90">
                  <c:v>0.68189999999999995</c:v>
                </c:pt>
                <c:pt idx="91">
                  <c:v>0.68959999999999999</c:v>
                </c:pt>
                <c:pt idx="92">
                  <c:v>0.69750000000000001</c:v>
                </c:pt>
                <c:pt idx="93">
                  <c:v>0.70540000000000003</c:v>
                </c:pt>
                <c:pt idx="94">
                  <c:v>0.71350000000000002</c:v>
                </c:pt>
                <c:pt idx="95">
                  <c:v>0.7218</c:v>
                </c:pt>
                <c:pt idx="96">
                  <c:v>0.73019999999999996</c:v>
                </c:pt>
                <c:pt idx="97">
                  <c:v>0.73870000000000002</c:v>
                </c:pt>
                <c:pt idx="98">
                  <c:v>0.74739999999999995</c:v>
                </c:pt>
                <c:pt idx="99">
                  <c:v>0.75629999999999997</c:v>
                </c:pt>
                <c:pt idx="100">
                  <c:v>0.76529999999999998</c:v>
                </c:pt>
                <c:pt idx="101">
                  <c:v>0.77449999999999997</c:v>
                </c:pt>
                <c:pt idx="102">
                  <c:v>0.78380000000000005</c:v>
                </c:pt>
                <c:pt idx="103">
                  <c:v>0.79330000000000001</c:v>
                </c:pt>
                <c:pt idx="104">
                  <c:v>0.80300000000000005</c:v>
                </c:pt>
                <c:pt idx="105">
                  <c:v>0.81279999999999997</c:v>
                </c:pt>
                <c:pt idx="106">
                  <c:v>0.82289999999999996</c:v>
                </c:pt>
                <c:pt idx="107">
                  <c:v>0.83309999999999995</c:v>
                </c:pt>
                <c:pt idx="108">
                  <c:v>0.84350000000000003</c:v>
                </c:pt>
                <c:pt idx="109">
                  <c:v>0.85409999999999997</c:v>
                </c:pt>
                <c:pt idx="110">
                  <c:v>0.86499999999999999</c:v>
                </c:pt>
                <c:pt idx="111">
                  <c:v>0.876</c:v>
                </c:pt>
                <c:pt idx="112">
                  <c:v>0.88719999999999999</c:v>
                </c:pt>
                <c:pt idx="113">
                  <c:v>0.89870000000000005</c:v>
                </c:pt>
                <c:pt idx="114">
                  <c:v>0.91039999999999999</c:v>
                </c:pt>
                <c:pt idx="115">
                  <c:v>0.92230000000000001</c:v>
                </c:pt>
                <c:pt idx="116">
                  <c:v>0.93440000000000001</c:v>
                </c:pt>
                <c:pt idx="117">
                  <c:v>0.94679999999999997</c:v>
                </c:pt>
                <c:pt idx="118">
                  <c:v>0.95940000000000003</c:v>
                </c:pt>
                <c:pt idx="119">
                  <c:v>0.97230000000000005</c:v>
                </c:pt>
                <c:pt idx="120">
                  <c:v>0.98550000000000004</c:v>
                </c:pt>
                <c:pt idx="121">
                  <c:v>0.99890000000000001</c:v>
                </c:pt>
                <c:pt idx="122">
                  <c:v>1.0129999999999999</c:v>
                </c:pt>
                <c:pt idx="123">
                  <c:v>1.0269999999999999</c:v>
                </c:pt>
                <c:pt idx="124">
                  <c:v>1.0409999999999999</c:v>
                </c:pt>
                <c:pt idx="125">
                  <c:v>1.0549999999999999</c:v>
                </c:pt>
                <c:pt idx="126">
                  <c:v>1.07</c:v>
                </c:pt>
                <c:pt idx="127">
                  <c:v>1.085</c:v>
                </c:pt>
                <c:pt idx="128">
                  <c:v>1.101</c:v>
                </c:pt>
                <c:pt idx="129">
                  <c:v>1.117</c:v>
                </c:pt>
                <c:pt idx="130">
                  <c:v>1.133</c:v>
                </c:pt>
                <c:pt idx="131">
                  <c:v>1.1499999999999999</c:v>
                </c:pt>
                <c:pt idx="132">
                  <c:v>1.167</c:v>
                </c:pt>
                <c:pt idx="133">
                  <c:v>1.1839999999999999</c:v>
                </c:pt>
                <c:pt idx="134">
                  <c:v>1.202</c:v>
                </c:pt>
                <c:pt idx="135">
                  <c:v>1.22</c:v>
                </c:pt>
                <c:pt idx="136">
                  <c:v>1.238</c:v>
                </c:pt>
                <c:pt idx="137">
                  <c:v>1.2569999999999999</c:v>
                </c:pt>
                <c:pt idx="138">
                  <c:v>1.276</c:v>
                </c:pt>
                <c:pt idx="139">
                  <c:v>1.296</c:v>
                </c:pt>
                <c:pt idx="140">
                  <c:v>1.3160000000000001</c:v>
                </c:pt>
                <c:pt idx="141">
                  <c:v>1.337</c:v>
                </c:pt>
                <c:pt idx="142">
                  <c:v>1.3580000000000001</c:v>
                </c:pt>
                <c:pt idx="143">
                  <c:v>1.38</c:v>
                </c:pt>
                <c:pt idx="144">
                  <c:v>1.403</c:v>
                </c:pt>
                <c:pt idx="145">
                  <c:v>1.425</c:v>
                </c:pt>
                <c:pt idx="146">
                  <c:v>1.4490000000000001</c:v>
                </c:pt>
                <c:pt idx="147">
                  <c:v>1.4730000000000001</c:v>
                </c:pt>
                <c:pt idx="148">
                  <c:v>1.4970000000000001</c:v>
                </c:pt>
                <c:pt idx="149">
                  <c:v>1.5229999999999999</c:v>
                </c:pt>
                <c:pt idx="150">
                  <c:v>1.548</c:v>
                </c:pt>
                <c:pt idx="151">
                  <c:v>1.575</c:v>
                </c:pt>
                <c:pt idx="152">
                  <c:v>1.6020000000000001</c:v>
                </c:pt>
                <c:pt idx="153">
                  <c:v>1.63</c:v>
                </c:pt>
                <c:pt idx="154">
                  <c:v>1.659</c:v>
                </c:pt>
                <c:pt idx="155">
                  <c:v>1.6879999999999999</c:v>
                </c:pt>
                <c:pt idx="156">
                  <c:v>1.718</c:v>
                </c:pt>
                <c:pt idx="157">
                  <c:v>1.7490000000000001</c:v>
                </c:pt>
                <c:pt idx="158">
                  <c:v>1.7809999999999999</c:v>
                </c:pt>
                <c:pt idx="159">
                  <c:v>1.8140000000000001</c:v>
                </c:pt>
                <c:pt idx="160">
                  <c:v>1.847</c:v>
                </c:pt>
                <c:pt idx="161">
                  <c:v>1.8819999999999999</c:v>
                </c:pt>
                <c:pt idx="162">
                  <c:v>1.9179999999999999</c:v>
                </c:pt>
                <c:pt idx="163">
                  <c:v>1.954</c:v>
                </c:pt>
                <c:pt idx="164">
                  <c:v>1.992</c:v>
                </c:pt>
                <c:pt idx="165">
                  <c:v>2.0310000000000001</c:v>
                </c:pt>
                <c:pt idx="166">
                  <c:v>2.0710000000000002</c:v>
                </c:pt>
                <c:pt idx="167">
                  <c:v>2.1120000000000001</c:v>
                </c:pt>
                <c:pt idx="168">
                  <c:v>2.1539999999999999</c:v>
                </c:pt>
                <c:pt idx="169">
                  <c:v>2.198</c:v>
                </c:pt>
                <c:pt idx="170">
                  <c:v>2.2429999999999999</c:v>
                </c:pt>
                <c:pt idx="171">
                  <c:v>2.2890000000000001</c:v>
                </c:pt>
                <c:pt idx="172">
                  <c:v>2.3370000000000002</c:v>
                </c:pt>
                <c:pt idx="173">
                  <c:v>2.3860000000000001</c:v>
                </c:pt>
                <c:pt idx="174">
                  <c:v>2.4369999999999998</c:v>
                </c:pt>
                <c:pt idx="175">
                  <c:v>2.4889999999999999</c:v>
                </c:pt>
                <c:pt idx="176">
                  <c:v>2.544</c:v>
                </c:pt>
                <c:pt idx="177">
                  <c:v>2.6</c:v>
                </c:pt>
                <c:pt idx="178">
                  <c:v>2.6579999999999999</c:v>
                </c:pt>
                <c:pt idx="179">
                  <c:v>2.718</c:v>
                </c:pt>
                <c:pt idx="180">
                  <c:v>2.78</c:v>
                </c:pt>
                <c:pt idx="181">
                  <c:v>2.8439999999999999</c:v>
                </c:pt>
                <c:pt idx="182">
                  <c:v>2.91</c:v>
                </c:pt>
                <c:pt idx="183">
                  <c:v>2.9790000000000001</c:v>
                </c:pt>
                <c:pt idx="184">
                  <c:v>3.05</c:v>
                </c:pt>
              </c:numCache>
            </c:numRef>
          </c:xVal>
          <c:yVal>
            <c:numRef>
              <c:f>'Data 242Pu'!$Q$4:$Q$188</c:f>
              <c:numCache>
                <c:formatCode>0.00E+00</c:formatCode>
                <c:ptCount val="185"/>
                <c:pt idx="0">
                  <c:v>6.9949999999999998E-2</c:v>
                </c:pt>
                <c:pt idx="1">
                  <c:v>6.7489999999999994E-2</c:v>
                </c:pt>
                <c:pt idx="2">
                  <c:v>6.6479999999999997E-2</c:v>
                </c:pt>
                <c:pt idx="3">
                  <c:v>6.7330000000000001E-2</c:v>
                </c:pt>
                <c:pt idx="4">
                  <c:v>6.9919999999999996E-2</c:v>
                </c:pt>
                <c:pt idx="5">
                  <c:v>7.7060000000000003E-2</c:v>
                </c:pt>
                <c:pt idx="6">
                  <c:v>8.3320000000000005E-2</c:v>
                </c:pt>
                <c:pt idx="7">
                  <c:v>8.0820000000000003E-2</c:v>
                </c:pt>
                <c:pt idx="8">
                  <c:v>7.3719999999999994E-2</c:v>
                </c:pt>
                <c:pt idx="9">
                  <c:v>7.7210000000000001E-2</c:v>
                </c:pt>
                <c:pt idx="10">
                  <c:v>8.8300000000000003E-2</c:v>
                </c:pt>
                <c:pt idx="11">
                  <c:v>9.221E-2</c:v>
                </c:pt>
                <c:pt idx="12">
                  <c:v>9.3280000000000002E-2</c:v>
                </c:pt>
                <c:pt idx="13">
                  <c:v>9.8519999999999996E-2</c:v>
                </c:pt>
                <c:pt idx="14">
                  <c:v>0.1008</c:v>
                </c:pt>
                <c:pt idx="15">
                  <c:v>9.7299999999999998E-2</c:v>
                </c:pt>
                <c:pt idx="16">
                  <c:v>9.6379999999999993E-2</c:v>
                </c:pt>
                <c:pt idx="17">
                  <c:v>9.7629999999999995E-2</c:v>
                </c:pt>
                <c:pt idx="18">
                  <c:v>9.7269999999999995E-2</c:v>
                </c:pt>
                <c:pt idx="19">
                  <c:v>9.6670000000000006E-2</c:v>
                </c:pt>
                <c:pt idx="20">
                  <c:v>9.3829999999999997E-2</c:v>
                </c:pt>
                <c:pt idx="21">
                  <c:v>9.1920000000000002E-2</c:v>
                </c:pt>
                <c:pt idx="22">
                  <c:v>0.1008</c:v>
                </c:pt>
                <c:pt idx="23">
                  <c:v>0.10929999999999999</c:v>
                </c:pt>
                <c:pt idx="24">
                  <c:v>0.1031</c:v>
                </c:pt>
                <c:pt idx="25">
                  <c:v>0.10100000000000001</c:v>
                </c:pt>
                <c:pt idx="26">
                  <c:v>0.10539999999999999</c:v>
                </c:pt>
                <c:pt idx="27">
                  <c:v>0.1037</c:v>
                </c:pt>
                <c:pt idx="28">
                  <c:v>0.1036</c:v>
                </c:pt>
                <c:pt idx="29">
                  <c:v>0.1074</c:v>
                </c:pt>
                <c:pt idx="30">
                  <c:v>0.1169</c:v>
                </c:pt>
                <c:pt idx="31">
                  <c:v>0.1285</c:v>
                </c:pt>
                <c:pt idx="32">
                  <c:v>0.13350000000000001</c:v>
                </c:pt>
                <c:pt idx="33">
                  <c:v>0.13539999999999999</c:v>
                </c:pt>
                <c:pt idx="34">
                  <c:v>0.13039999999999999</c:v>
                </c:pt>
                <c:pt idx="35">
                  <c:v>0.1201</c:v>
                </c:pt>
                <c:pt idx="36">
                  <c:v>0.11890000000000001</c:v>
                </c:pt>
                <c:pt idx="37">
                  <c:v>0.1275</c:v>
                </c:pt>
                <c:pt idx="38">
                  <c:v>0.14699999999999999</c:v>
                </c:pt>
                <c:pt idx="39">
                  <c:v>0.1578</c:v>
                </c:pt>
                <c:pt idx="40">
                  <c:v>0.14929999999999999</c:v>
                </c:pt>
                <c:pt idx="41">
                  <c:v>0.1431</c:v>
                </c:pt>
                <c:pt idx="42">
                  <c:v>0.13900000000000001</c:v>
                </c:pt>
                <c:pt idx="43">
                  <c:v>0.13400000000000001</c:v>
                </c:pt>
                <c:pt idx="44">
                  <c:v>0.1321</c:v>
                </c:pt>
                <c:pt idx="45">
                  <c:v>0.13519999999999999</c:v>
                </c:pt>
                <c:pt idx="46">
                  <c:v>0.14530000000000001</c:v>
                </c:pt>
                <c:pt idx="47">
                  <c:v>0.1545</c:v>
                </c:pt>
                <c:pt idx="48">
                  <c:v>0.15290000000000001</c:v>
                </c:pt>
                <c:pt idx="49">
                  <c:v>0.15790000000000001</c:v>
                </c:pt>
                <c:pt idx="50">
                  <c:v>0.17710000000000001</c:v>
                </c:pt>
                <c:pt idx="51">
                  <c:v>0.1893</c:v>
                </c:pt>
                <c:pt idx="52">
                  <c:v>0.20130000000000001</c:v>
                </c:pt>
                <c:pt idx="53">
                  <c:v>0.2208</c:v>
                </c:pt>
                <c:pt idx="54">
                  <c:v>0.23630000000000001</c:v>
                </c:pt>
                <c:pt idx="55">
                  <c:v>0.23400000000000001</c:v>
                </c:pt>
                <c:pt idx="56">
                  <c:v>0.21920000000000001</c:v>
                </c:pt>
                <c:pt idx="57">
                  <c:v>0.21410000000000001</c:v>
                </c:pt>
                <c:pt idx="58">
                  <c:v>0.22</c:v>
                </c:pt>
                <c:pt idx="59">
                  <c:v>0.2311</c:v>
                </c:pt>
                <c:pt idx="60">
                  <c:v>0.24349999999999999</c:v>
                </c:pt>
                <c:pt idx="61">
                  <c:v>0.25459999999999999</c:v>
                </c:pt>
                <c:pt idx="62">
                  <c:v>0.26179999999999998</c:v>
                </c:pt>
                <c:pt idx="63">
                  <c:v>0.2681</c:v>
                </c:pt>
                <c:pt idx="64">
                  <c:v>0.27800000000000002</c:v>
                </c:pt>
                <c:pt idx="65">
                  <c:v>0.29630000000000001</c:v>
                </c:pt>
                <c:pt idx="66">
                  <c:v>0.31979999999999997</c:v>
                </c:pt>
                <c:pt idx="67">
                  <c:v>0.32290000000000002</c:v>
                </c:pt>
                <c:pt idx="68">
                  <c:v>0.31859999999999999</c:v>
                </c:pt>
                <c:pt idx="69">
                  <c:v>0.33579999999999999</c:v>
                </c:pt>
                <c:pt idx="70">
                  <c:v>0.35630000000000001</c:v>
                </c:pt>
                <c:pt idx="71">
                  <c:v>0.3629</c:v>
                </c:pt>
                <c:pt idx="72">
                  <c:v>0.36430000000000001</c:v>
                </c:pt>
                <c:pt idx="73">
                  <c:v>0.37209999999999999</c:v>
                </c:pt>
                <c:pt idx="74">
                  <c:v>0.38729999999999998</c:v>
                </c:pt>
                <c:pt idx="75">
                  <c:v>0.39800000000000002</c:v>
                </c:pt>
                <c:pt idx="76">
                  <c:v>0.40329999999999999</c:v>
                </c:pt>
                <c:pt idx="77">
                  <c:v>0.41739999999999999</c:v>
                </c:pt>
                <c:pt idx="78">
                  <c:v>0.43869999999999998</c:v>
                </c:pt>
                <c:pt idx="79">
                  <c:v>0.45579999999999998</c:v>
                </c:pt>
                <c:pt idx="80">
                  <c:v>0.46810000000000002</c:v>
                </c:pt>
                <c:pt idx="81">
                  <c:v>0.4869</c:v>
                </c:pt>
                <c:pt idx="82">
                  <c:v>0.51060000000000005</c:v>
                </c:pt>
                <c:pt idx="83">
                  <c:v>0.52190000000000003</c:v>
                </c:pt>
                <c:pt idx="84">
                  <c:v>0.52649999999999997</c:v>
                </c:pt>
                <c:pt idx="85">
                  <c:v>0.53090000000000004</c:v>
                </c:pt>
                <c:pt idx="86">
                  <c:v>0.53520000000000001</c:v>
                </c:pt>
                <c:pt idx="87">
                  <c:v>0.56269999999999998</c:v>
                </c:pt>
                <c:pt idx="88">
                  <c:v>0.59399999999999997</c:v>
                </c:pt>
                <c:pt idx="89">
                  <c:v>0.60389999999999999</c:v>
                </c:pt>
                <c:pt idx="90">
                  <c:v>0.61799999999999999</c:v>
                </c:pt>
                <c:pt idx="91">
                  <c:v>0.63480000000000003</c:v>
                </c:pt>
                <c:pt idx="92">
                  <c:v>0.64839999999999998</c:v>
                </c:pt>
                <c:pt idx="93">
                  <c:v>0.6613</c:v>
                </c:pt>
                <c:pt idx="94">
                  <c:v>0.67290000000000005</c:v>
                </c:pt>
                <c:pt idx="95">
                  <c:v>0.70050000000000001</c:v>
                </c:pt>
                <c:pt idx="96">
                  <c:v>0.73029999999999995</c:v>
                </c:pt>
                <c:pt idx="97">
                  <c:v>0.74929999999999997</c:v>
                </c:pt>
                <c:pt idx="98">
                  <c:v>0.77559999999999996</c:v>
                </c:pt>
                <c:pt idx="99">
                  <c:v>0.80159999999999998</c:v>
                </c:pt>
                <c:pt idx="100">
                  <c:v>0.82709999999999995</c:v>
                </c:pt>
                <c:pt idx="101">
                  <c:v>0.86890000000000001</c:v>
                </c:pt>
                <c:pt idx="102">
                  <c:v>0.9173</c:v>
                </c:pt>
                <c:pt idx="103">
                  <c:v>0.95589999999999997</c:v>
                </c:pt>
                <c:pt idx="104">
                  <c:v>0.97609999999999997</c:v>
                </c:pt>
                <c:pt idx="105">
                  <c:v>0.98850000000000005</c:v>
                </c:pt>
                <c:pt idx="106">
                  <c:v>1.022</c:v>
                </c:pt>
                <c:pt idx="107">
                  <c:v>1.0680000000000001</c:v>
                </c:pt>
                <c:pt idx="108">
                  <c:v>1.109</c:v>
                </c:pt>
                <c:pt idx="109">
                  <c:v>1.1399999999999999</c:v>
                </c:pt>
                <c:pt idx="110">
                  <c:v>1.157</c:v>
                </c:pt>
                <c:pt idx="111">
                  <c:v>1.1879999999999999</c:v>
                </c:pt>
                <c:pt idx="112">
                  <c:v>1.2250000000000001</c:v>
                </c:pt>
                <c:pt idx="113">
                  <c:v>1.2450000000000001</c:v>
                </c:pt>
                <c:pt idx="114">
                  <c:v>1.274</c:v>
                </c:pt>
                <c:pt idx="115">
                  <c:v>1.3129999999999999</c:v>
                </c:pt>
                <c:pt idx="116">
                  <c:v>1.3340000000000001</c:v>
                </c:pt>
                <c:pt idx="117">
                  <c:v>1.3560000000000001</c:v>
                </c:pt>
                <c:pt idx="118">
                  <c:v>1.3919999999999999</c:v>
                </c:pt>
                <c:pt idx="119">
                  <c:v>1.429</c:v>
                </c:pt>
                <c:pt idx="120">
                  <c:v>1.4630000000000001</c:v>
                </c:pt>
                <c:pt idx="121">
                  <c:v>1.4950000000000001</c:v>
                </c:pt>
                <c:pt idx="122">
                  <c:v>1.5169999999999999</c:v>
                </c:pt>
                <c:pt idx="123">
                  <c:v>1.5289999999999999</c:v>
                </c:pt>
                <c:pt idx="124">
                  <c:v>1.5309999999999999</c:v>
                </c:pt>
                <c:pt idx="125">
                  <c:v>1.54</c:v>
                </c:pt>
                <c:pt idx="126">
                  <c:v>1.5589999999999999</c:v>
                </c:pt>
                <c:pt idx="127">
                  <c:v>1.5669999999999999</c:v>
                </c:pt>
                <c:pt idx="128">
                  <c:v>1.5669999999999999</c:v>
                </c:pt>
                <c:pt idx="129">
                  <c:v>1.573</c:v>
                </c:pt>
                <c:pt idx="130">
                  <c:v>1.579</c:v>
                </c:pt>
                <c:pt idx="131">
                  <c:v>1.5820000000000001</c:v>
                </c:pt>
                <c:pt idx="132">
                  <c:v>1.577</c:v>
                </c:pt>
                <c:pt idx="133">
                  <c:v>1.5609999999999999</c:v>
                </c:pt>
                <c:pt idx="134">
                  <c:v>1.5469999999999999</c:v>
                </c:pt>
                <c:pt idx="135">
                  <c:v>1.5309999999999999</c:v>
                </c:pt>
                <c:pt idx="136">
                  <c:v>1.5069999999999999</c:v>
                </c:pt>
                <c:pt idx="137">
                  <c:v>1.4890000000000001</c:v>
                </c:pt>
                <c:pt idx="138">
                  <c:v>1.476</c:v>
                </c:pt>
                <c:pt idx="139">
                  <c:v>1.474</c:v>
                </c:pt>
                <c:pt idx="140">
                  <c:v>1.4770000000000001</c:v>
                </c:pt>
                <c:pt idx="141">
                  <c:v>1.472</c:v>
                </c:pt>
                <c:pt idx="142">
                  <c:v>1.4650000000000001</c:v>
                </c:pt>
                <c:pt idx="143">
                  <c:v>1.4650000000000001</c:v>
                </c:pt>
                <c:pt idx="144">
                  <c:v>1.4670000000000001</c:v>
                </c:pt>
                <c:pt idx="145">
                  <c:v>1.466</c:v>
                </c:pt>
                <c:pt idx="146">
                  <c:v>1.46</c:v>
                </c:pt>
                <c:pt idx="147">
                  <c:v>1.454</c:v>
                </c:pt>
                <c:pt idx="148">
                  <c:v>1.4570000000000001</c:v>
                </c:pt>
                <c:pt idx="149">
                  <c:v>1.4570000000000001</c:v>
                </c:pt>
                <c:pt idx="150">
                  <c:v>1.45</c:v>
                </c:pt>
                <c:pt idx="151">
                  <c:v>1.4410000000000001</c:v>
                </c:pt>
                <c:pt idx="152">
                  <c:v>1.4339999999999999</c:v>
                </c:pt>
                <c:pt idx="153">
                  <c:v>1.4370000000000001</c:v>
                </c:pt>
                <c:pt idx="154">
                  <c:v>1.4450000000000001</c:v>
                </c:pt>
                <c:pt idx="155">
                  <c:v>1.4670000000000001</c:v>
                </c:pt>
                <c:pt idx="156">
                  <c:v>1.4810000000000001</c:v>
                </c:pt>
                <c:pt idx="157">
                  <c:v>1.4750000000000001</c:v>
                </c:pt>
                <c:pt idx="158">
                  <c:v>1.47</c:v>
                </c:pt>
                <c:pt idx="159">
                  <c:v>1.47</c:v>
                </c:pt>
                <c:pt idx="160">
                  <c:v>1.4810000000000001</c:v>
                </c:pt>
                <c:pt idx="161">
                  <c:v>1.4950000000000001</c:v>
                </c:pt>
                <c:pt idx="162">
                  <c:v>1.502</c:v>
                </c:pt>
                <c:pt idx="163">
                  <c:v>1.5049999999999999</c:v>
                </c:pt>
                <c:pt idx="164">
                  <c:v>1.4930000000000001</c:v>
                </c:pt>
                <c:pt idx="165">
                  <c:v>1.4770000000000001</c:v>
                </c:pt>
                <c:pt idx="166">
                  <c:v>1.476</c:v>
                </c:pt>
                <c:pt idx="167">
                  <c:v>1.4750000000000001</c:v>
                </c:pt>
                <c:pt idx="168">
                  <c:v>1.4590000000000001</c:v>
                </c:pt>
                <c:pt idx="169">
                  <c:v>1.45</c:v>
                </c:pt>
                <c:pt idx="170">
                  <c:v>1.4590000000000001</c:v>
                </c:pt>
                <c:pt idx="171">
                  <c:v>1.464</c:v>
                </c:pt>
                <c:pt idx="172">
                  <c:v>1.462</c:v>
                </c:pt>
                <c:pt idx="173">
                  <c:v>1.4530000000000001</c:v>
                </c:pt>
                <c:pt idx="174">
                  <c:v>1.429</c:v>
                </c:pt>
                <c:pt idx="175">
                  <c:v>1.409</c:v>
                </c:pt>
                <c:pt idx="176">
                  <c:v>1.419</c:v>
                </c:pt>
                <c:pt idx="177">
                  <c:v>1.4350000000000001</c:v>
                </c:pt>
                <c:pt idx="178">
                  <c:v>1.4319999999999999</c:v>
                </c:pt>
                <c:pt idx="179">
                  <c:v>1.4330000000000001</c:v>
                </c:pt>
                <c:pt idx="180">
                  <c:v>1.4550000000000001</c:v>
                </c:pt>
                <c:pt idx="181">
                  <c:v>1.4590000000000001</c:v>
                </c:pt>
                <c:pt idx="182">
                  <c:v>1.429</c:v>
                </c:pt>
                <c:pt idx="183">
                  <c:v>1.413</c:v>
                </c:pt>
                <c:pt idx="184">
                  <c:v>1.4159999999999999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C91-4EF0-83E0-8B7A16FBE367}"/>
            </c:ext>
          </c:extLst>
        </c:ser>
        <c:ser>
          <c:idx val="7"/>
          <c:order val="3"/>
          <c:tx>
            <c:strRef>
              <c:f>'Data 242Pu'!$M$2:$O$2</c:f>
              <c:strCache>
                <c:ptCount val="1"/>
                <c:pt idx="0">
                  <c:v>Tovesson et al. (2009)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2"/>
          </c:marker>
          <c:errBars>
            <c:errDir val="y"/>
            <c:errBarType val="both"/>
            <c:errValType val="cust"/>
            <c:noEndCap val="0"/>
            <c:plus>
              <c:numRef>
                <c:f>'Data 242Pu'!$O$4:$O$300</c:f>
                <c:numCache>
                  <c:formatCode>General</c:formatCode>
                  <c:ptCount val="297"/>
                  <c:pt idx="0">
                    <c:v>1.6100000000000001E-4</c:v>
                  </c:pt>
                  <c:pt idx="1">
                    <c:v>1.3100000000000001E-4</c:v>
                  </c:pt>
                  <c:pt idx="2">
                    <c:v>1.1900000000000001E-4</c:v>
                  </c:pt>
                  <c:pt idx="3">
                    <c:v>1.22E-4</c:v>
                  </c:pt>
                  <c:pt idx="4">
                    <c:v>1.3300000000000001E-4</c:v>
                  </c:pt>
                  <c:pt idx="5">
                    <c:v>1.3999999999999999E-4</c:v>
                  </c:pt>
                  <c:pt idx="6">
                    <c:v>1.3899999999999999E-4</c:v>
                  </c:pt>
                  <c:pt idx="7">
                    <c:v>1.36E-4</c:v>
                  </c:pt>
                  <c:pt idx="8">
                    <c:v>1.37E-4</c:v>
                  </c:pt>
                  <c:pt idx="9">
                    <c:v>1.37E-4</c:v>
                  </c:pt>
                  <c:pt idx="10">
                    <c:v>1.3999999999999999E-4</c:v>
                  </c:pt>
                  <c:pt idx="11">
                    <c:v>1.22E-4</c:v>
                  </c:pt>
                  <c:pt idx="12">
                    <c:v>1.13E-4</c:v>
                  </c:pt>
                  <c:pt idx="13">
                    <c:v>1.18E-4</c:v>
                  </c:pt>
                  <c:pt idx="14">
                    <c:v>1.27E-4</c:v>
                  </c:pt>
                  <c:pt idx="15">
                    <c:v>1.3100000000000001E-4</c:v>
                  </c:pt>
                  <c:pt idx="16">
                    <c:v>1.27E-4</c:v>
                  </c:pt>
                  <c:pt idx="17">
                    <c:v>1.25E-4</c:v>
                  </c:pt>
                  <c:pt idx="18">
                    <c:v>1.26E-4</c:v>
                  </c:pt>
                  <c:pt idx="19">
                    <c:v>1.27E-4</c:v>
                  </c:pt>
                  <c:pt idx="20">
                    <c:v>1.2999999999999999E-4</c:v>
                  </c:pt>
                  <c:pt idx="21">
                    <c:v>1.26E-4</c:v>
                  </c:pt>
                  <c:pt idx="22">
                    <c:v>1.2799999999999999E-4</c:v>
                  </c:pt>
                  <c:pt idx="23">
                    <c:v>1.26E-4</c:v>
                  </c:pt>
                  <c:pt idx="24">
                    <c:v>1.3100000000000001E-4</c:v>
                  </c:pt>
                  <c:pt idx="25">
                    <c:v>1.3300000000000001E-4</c:v>
                  </c:pt>
                  <c:pt idx="26">
                    <c:v>1.3899999999999999E-4</c:v>
                  </c:pt>
                  <c:pt idx="27">
                    <c:v>1.3300000000000001E-4</c:v>
                  </c:pt>
                  <c:pt idx="28">
                    <c:v>1.35E-4</c:v>
                  </c:pt>
                  <c:pt idx="29">
                    <c:v>1.34E-4</c:v>
                  </c:pt>
                  <c:pt idx="30">
                    <c:v>1.26E-4</c:v>
                  </c:pt>
                  <c:pt idx="31">
                    <c:v>1.3100000000000001E-4</c:v>
                  </c:pt>
                  <c:pt idx="32">
                    <c:v>1.3300000000000001E-4</c:v>
                  </c:pt>
                  <c:pt idx="33">
                    <c:v>1.4200000000000001E-4</c:v>
                  </c:pt>
                  <c:pt idx="34">
                    <c:v>1.35E-4</c:v>
                  </c:pt>
                  <c:pt idx="35">
                    <c:v>1.4899999999999999E-4</c:v>
                  </c:pt>
                  <c:pt idx="36">
                    <c:v>1.5699999999999999E-4</c:v>
                  </c:pt>
                  <c:pt idx="37">
                    <c:v>1.55E-4</c:v>
                  </c:pt>
                  <c:pt idx="38">
                    <c:v>1.6100000000000001E-4</c:v>
                  </c:pt>
                  <c:pt idx="39">
                    <c:v>1.56E-4</c:v>
                  </c:pt>
                  <c:pt idx="40">
                    <c:v>1.5799999999999999E-4</c:v>
                  </c:pt>
                  <c:pt idx="41">
                    <c:v>1.5699999999999999E-4</c:v>
                  </c:pt>
                  <c:pt idx="42">
                    <c:v>1.6200000000000001E-4</c:v>
                  </c:pt>
                  <c:pt idx="43">
                    <c:v>1.64E-4</c:v>
                  </c:pt>
                  <c:pt idx="44">
                    <c:v>1.55E-4</c:v>
                  </c:pt>
                  <c:pt idx="45">
                    <c:v>1.21E-4</c:v>
                  </c:pt>
                  <c:pt idx="46">
                    <c:v>1.22E-4</c:v>
                  </c:pt>
                  <c:pt idx="47">
                    <c:v>1.4999999999999999E-4</c:v>
                  </c:pt>
                  <c:pt idx="48">
                    <c:v>1.63E-4</c:v>
                  </c:pt>
                  <c:pt idx="49">
                    <c:v>1.5899999999999999E-4</c:v>
                  </c:pt>
                  <c:pt idx="50">
                    <c:v>1.5899999999999999E-4</c:v>
                  </c:pt>
                  <c:pt idx="51">
                    <c:v>1.6000000000000001E-4</c:v>
                  </c:pt>
                  <c:pt idx="52">
                    <c:v>1.65E-4</c:v>
                  </c:pt>
                  <c:pt idx="53">
                    <c:v>1.6200000000000001E-4</c:v>
                  </c:pt>
                  <c:pt idx="54">
                    <c:v>1.6200000000000001E-4</c:v>
                  </c:pt>
                  <c:pt idx="55">
                    <c:v>1.66E-4</c:v>
                  </c:pt>
                  <c:pt idx="56">
                    <c:v>1.66E-4</c:v>
                  </c:pt>
                  <c:pt idx="57">
                    <c:v>1.5699999999999999E-4</c:v>
                  </c:pt>
                  <c:pt idx="58">
                    <c:v>1.35E-4</c:v>
                  </c:pt>
                  <c:pt idx="59">
                    <c:v>1.37E-4</c:v>
                  </c:pt>
                  <c:pt idx="60">
                    <c:v>5.4999999999999997E-3</c:v>
                  </c:pt>
                  <c:pt idx="61">
                    <c:v>4.1000000000000003E-3</c:v>
                  </c:pt>
                  <c:pt idx="62">
                    <c:v>5.8999999999999999E-3</c:v>
                  </c:pt>
                  <c:pt idx="63">
                    <c:v>4.0699999999999998E-3</c:v>
                  </c:pt>
                  <c:pt idx="64">
                    <c:v>3.3800000000000002E-3</c:v>
                  </c:pt>
                  <c:pt idx="65">
                    <c:v>5.0000000000000001E-3</c:v>
                  </c:pt>
                  <c:pt idx="66">
                    <c:v>3.8899999999999998E-3</c:v>
                  </c:pt>
                  <c:pt idx="67">
                    <c:v>4.2199999999999998E-3</c:v>
                  </c:pt>
                  <c:pt idx="68">
                    <c:v>3.8500000000000001E-3</c:v>
                  </c:pt>
                  <c:pt idx="69">
                    <c:v>4.5799999999999999E-3</c:v>
                  </c:pt>
                  <c:pt idx="70">
                    <c:v>4.0400000000000002E-3</c:v>
                  </c:pt>
                  <c:pt idx="71">
                    <c:v>5.0499999999999998E-3</c:v>
                  </c:pt>
                  <c:pt idx="72">
                    <c:v>4.8799999999999998E-3</c:v>
                  </c:pt>
                  <c:pt idx="73">
                    <c:v>5.2500000000000003E-3</c:v>
                  </c:pt>
                  <c:pt idx="74">
                    <c:v>6.8300000000000001E-3</c:v>
                  </c:pt>
                  <c:pt idx="75">
                    <c:v>4.5799999999999999E-3</c:v>
                  </c:pt>
                  <c:pt idx="76">
                    <c:v>5.7400000000000003E-3</c:v>
                  </c:pt>
                  <c:pt idx="77">
                    <c:v>5.1399999999999996E-3</c:v>
                  </c:pt>
                  <c:pt idx="78">
                    <c:v>5.64E-3</c:v>
                  </c:pt>
                  <c:pt idx="79">
                    <c:v>5.5599999999999998E-3</c:v>
                  </c:pt>
                  <c:pt idx="80">
                    <c:v>3.8E-3</c:v>
                  </c:pt>
                  <c:pt idx="81">
                    <c:v>5.5199999999999997E-3</c:v>
                  </c:pt>
                  <c:pt idx="82">
                    <c:v>5.4599999999999996E-3</c:v>
                  </c:pt>
                  <c:pt idx="83">
                    <c:v>4.6299999999999996E-3</c:v>
                  </c:pt>
                  <c:pt idx="84">
                    <c:v>4.2700000000000004E-3</c:v>
                  </c:pt>
                  <c:pt idx="85">
                    <c:v>3.47E-3</c:v>
                  </c:pt>
                  <c:pt idx="86">
                    <c:v>4.5999999999999999E-3</c:v>
                  </c:pt>
                  <c:pt idx="87">
                    <c:v>4.6100000000000004E-3</c:v>
                  </c:pt>
                  <c:pt idx="88">
                    <c:v>5.1399999999999996E-3</c:v>
                  </c:pt>
                  <c:pt idx="89">
                    <c:v>5.7499999999999999E-3</c:v>
                  </c:pt>
                  <c:pt idx="90">
                    <c:v>5.3299999999999997E-3</c:v>
                  </c:pt>
                  <c:pt idx="91">
                    <c:v>5.3699999999999998E-3</c:v>
                  </c:pt>
                  <c:pt idx="92">
                    <c:v>4.8799999999999998E-3</c:v>
                  </c:pt>
                  <c:pt idx="93">
                    <c:v>5.2100000000000002E-3</c:v>
                  </c:pt>
                  <c:pt idx="94">
                    <c:v>5.2100000000000002E-3</c:v>
                  </c:pt>
                  <c:pt idx="95">
                    <c:v>4.5599999999999998E-3</c:v>
                  </c:pt>
                  <c:pt idx="96">
                    <c:v>4.15E-3</c:v>
                  </c:pt>
                  <c:pt idx="97">
                    <c:v>4.1999999999999997E-3</c:v>
                  </c:pt>
                  <c:pt idx="98">
                    <c:v>4.0099999999999997E-3</c:v>
                  </c:pt>
                  <c:pt idx="99">
                    <c:v>5.0600000000000003E-3</c:v>
                  </c:pt>
                  <c:pt idx="100">
                    <c:v>4.8900000000000002E-3</c:v>
                  </c:pt>
                  <c:pt idx="101">
                    <c:v>4.5199999999999997E-3</c:v>
                  </c:pt>
                  <c:pt idx="102">
                    <c:v>5.0200000000000002E-3</c:v>
                  </c:pt>
                  <c:pt idx="103">
                    <c:v>5.2700000000000004E-3</c:v>
                  </c:pt>
                  <c:pt idx="104">
                    <c:v>6.11E-3</c:v>
                  </c:pt>
                  <c:pt idx="105">
                    <c:v>4.8799999999999998E-3</c:v>
                  </c:pt>
                  <c:pt idx="106">
                    <c:v>5.1900000000000002E-3</c:v>
                  </c:pt>
                  <c:pt idx="107">
                    <c:v>4.6699999999999997E-3</c:v>
                  </c:pt>
                  <c:pt idx="108">
                    <c:v>5.0000000000000001E-3</c:v>
                  </c:pt>
                  <c:pt idx="109">
                    <c:v>4.5700000000000003E-3</c:v>
                  </c:pt>
                  <c:pt idx="110">
                    <c:v>4.7499999999999999E-3</c:v>
                  </c:pt>
                  <c:pt idx="111">
                    <c:v>5.8599999999999998E-3</c:v>
                  </c:pt>
                  <c:pt idx="112">
                    <c:v>4.62E-3</c:v>
                  </c:pt>
                  <c:pt idx="113">
                    <c:v>4.8500000000000001E-3</c:v>
                  </c:pt>
                  <c:pt idx="114">
                    <c:v>4.6699999999999997E-3</c:v>
                  </c:pt>
                  <c:pt idx="115">
                    <c:v>4.4600000000000004E-3</c:v>
                  </c:pt>
                  <c:pt idx="116">
                    <c:v>5.2900000000000004E-3</c:v>
                  </c:pt>
                  <c:pt idx="117">
                    <c:v>6.1199999999999996E-3</c:v>
                  </c:pt>
                  <c:pt idx="118">
                    <c:v>5.8199999999999997E-3</c:v>
                  </c:pt>
                  <c:pt idx="119">
                    <c:v>5.4099999999999999E-3</c:v>
                  </c:pt>
                  <c:pt idx="120">
                    <c:v>5.0699999999999999E-3</c:v>
                  </c:pt>
                  <c:pt idx="121">
                    <c:v>4.9800000000000001E-3</c:v>
                  </c:pt>
                  <c:pt idx="122">
                    <c:v>6.6800000000000002E-3</c:v>
                  </c:pt>
                  <c:pt idx="123">
                    <c:v>5.9899999999999997E-3</c:v>
                  </c:pt>
                  <c:pt idx="124">
                    <c:v>6.4000000000000003E-3</c:v>
                  </c:pt>
                  <c:pt idx="125">
                    <c:v>5.3400000000000001E-3</c:v>
                  </c:pt>
                  <c:pt idx="126">
                    <c:v>5.4599999999999996E-3</c:v>
                  </c:pt>
                  <c:pt idx="127">
                    <c:v>5.62E-3</c:v>
                  </c:pt>
                  <c:pt idx="128">
                    <c:v>5.8599999999999998E-3</c:v>
                  </c:pt>
                  <c:pt idx="129">
                    <c:v>5.8599999999999998E-3</c:v>
                  </c:pt>
                  <c:pt idx="130">
                    <c:v>5.5799999999999999E-3</c:v>
                  </c:pt>
                  <c:pt idx="131">
                    <c:v>6.7099999999999998E-3</c:v>
                  </c:pt>
                  <c:pt idx="132">
                    <c:v>6.4999999999999997E-3</c:v>
                  </c:pt>
                  <c:pt idx="133">
                    <c:v>6.9100000000000003E-3</c:v>
                  </c:pt>
                  <c:pt idx="134">
                    <c:v>8.1399999999999997E-3</c:v>
                  </c:pt>
                  <c:pt idx="135">
                    <c:v>8.4399999999999996E-3</c:v>
                  </c:pt>
                  <c:pt idx="136">
                    <c:v>6.77E-3</c:v>
                  </c:pt>
                  <c:pt idx="137">
                    <c:v>7.1399999999999996E-3</c:v>
                  </c:pt>
                  <c:pt idx="138">
                    <c:v>7.0099999999999997E-3</c:v>
                  </c:pt>
                  <c:pt idx="139">
                    <c:v>7.6600000000000001E-3</c:v>
                  </c:pt>
                  <c:pt idx="140">
                    <c:v>7.5500000000000003E-3</c:v>
                  </c:pt>
                  <c:pt idx="141">
                    <c:v>8.2199999999999999E-3</c:v>
                  </c:pt>
                  <c:pt idx="142">
                    <c:v>7.9600000000000001E-3</c:v>
                  </c:pt>
                  <c:pt idx="143">
                    <c:v>8.7500000000000008E-3</c:v>
                  </c:pt>
                  <c:pt idx="144">
                    <c:v>9.4199999999999996E-3</c:v>
                  </c:pt>
                  <c:pt idx="145">
                    <c:v>8.9099999999999995E-3</c:v>
                  </c:pt>
                  <c:pt idx="146">
                    <c:v>9.0799999999999995E-3</c:v>
                  </c:pt>
                  <c:pt idx="147">
                    <c:v>9.0799999999999995E-3</c:v>
                  </c:pt>
                  <c:pt idx="148">
                    <c:v>1.0500000000000001E-2</c:v>
                  </c:pt>
                  <c:pt idx="149">
                    <c:v>9.6799999999999994E-3</c:v>
                  </c:pt>
                  <c:pt idx="150">
                    <c:v>9.4199999999999996E-3</c:v>
                  </c:pt>
                  <c:pt idx="151">
                    <c:v>1.0200000000000001E-2</c:v>
                  </c:pt>
                  <c:pt idx="152">
                    <c:v>1.09E-2</c:v>
                  </c:pt>
                  <c:pt idx="153">
                    <c:v>1.0200000000000001E-2</c:v>
                  </c:pt>
                  <c:pt idx="154">
                    <c:v>1.06E-2</c:v>
                  </c:pt>
                  <c:pt idx="155">
                    <c:v>1.14E-2</c:v>
                  </c:pt>
                  <c:pt idx="156">
                    <c:v>1.24E-2</c:v>
                  </c:pt>
                  <c:pt idx="157">
                    <c:v>1.1900000000000001E-2</c:v>
                  </c:pt>
                  <c:pt idx="158">
                    <c:v>1.2699999999999999E-2</c:v>
                  </c:pt>
                  <c:pt idx="159">
                    <c:v>1.2699999999999999E-2</c:v>
                  </c:pt>
                  <c:pt idx="160">
                    <c:v>1.23E-2</c:v>
                  </c:pt>
                  <c:pt idx="161">
                    <c:v>1.23E-2</c:v>
                  </c:pt>
                  <c:pt idx="162">
                    <c:v>1.26E-2</c:v>
                  </c:pt>
                  <c:pt idx="163">
                    <c:v>1.26E-2</c:v>
                  </c:pt>
                  <c:pt idx="164">
                    <c:v>1.44E-2</c:v>
                  </c:pt>
                  <c:pt idx="165">
                    <c:v>1.3899999999999999E-2</c:v>
                  </c:pt>
                  <c:pt idx="166">
                    <c:v>1.4E-2</c:v>
                  </c:pt>
                  <c:pt idx="167">
                    <c:v>1.49E-2</c:v>
                  </c:pt>
                  <c:pt idx="168">
                    <c:v>1.4800000000000001E-2</c:v>
                  </c:pt>
                  <c:pt idx="169">
                    <c:v>1.44E-2</c:v>
                  </c:pt>
                  <c:pt idx="170">
                    <c:v>1.38E-2</c:v>
                  </c:pt>
                  <c:pt idx="171">
                    <c:v>1.5299999999999999E-2</c:v>
                  </c:pt>
                  <c:pt idx="172">
                    <c:v>1.6799999999999999E-2</c:v>
                  </c:pt>
                  <c:pt idx="173">
                    <c:v>1.6500000000000001E-2</c:v>
                  </c:pt>
                  <c:pt idx="174">
                    <c:v>1.67E-2</c:v>
                  </c:pt>
                  <c:pt idx="175">
                    <c:v>1.6500000000000001E-2</c:v>
                  </c:pt>
                  <c:pt idx="176">
                    <c:v>1.7999999999999999E-2</c:v>
                  </c:pt>
                  <c:pt idx="177">
                    <c:v>1.84E-2</c:v>
                  </c:pt>
                  <c:pt idx="178">
                    <c:v>1.7999999999999999E-2</c:v>
                  </c:pt>
                  <c:pt idx="179">
                    <c:v>1.8800000000000001E-2</c:v>
                  </c:pt>
                  <c:pt idx="180">
                    <c:v>2.01E-2</c:v>
                  </c:pt>
                  <c:pt idx="181">
                    <c:v>2.0199999999999999E-2</c:v>
                  </c:pt>
                  <c:pt idx="182">
                    <c:v>2.06E-2</c:v>
                  </c:pt>
                  <c:pt idx="183">
                    <c:v>2.0199999999999999E-2</c:v>
                  </c:pt>
                  <c:pt idx="184">
                    <c:v>2.12E-2</c:v>
                  </c:pt>
                  <c:pt idx="185">
                    <c:v>2.2800000000000001E-2</c:v>
                  </c:pt>
                  <c:pt idx="186">
                    <c:v>2.23E-2</c:v>
                  </c:pt>
                  <c:pt idx="187">
                    <c:v>2.2499999999999999E-2</c:v>
                  </c:pt>
                  <c:pt idx="188">
                    <c:v>2.2700000000000001E-2</c:v>
                  </c:pt>
                  <c:pt idx="189">
                    <c:v>2.4899999999999999E-2</c:v>
                  </c:pt>
                  <c:pt idx="190">
                    <c:v>2.5000000000000001E-2</c:v>
                  </c:pt>
                  <c:pt idx="191">
                    <c:v>2.35E-2</c:v>
                  </c:pt>
                  <c:pt idx="192">
                    <c:v>2.5899999999999999E-2</c:v>
                  </c:pt>
                  <c:pt idx="193">
                    <c:v>2.4400000000000002E-2</c:v>
                  </c:pt>
                  <c:pt idx="194">
                    <c:v>2.3900000000000001E-2</c:v>
                  </c:pt>
                  <c:pt idx="195">
                    <c:v>2.5999999999999999E-2</c:v>
                  </c:pt>
                  <c:pt idx="196">
                    <c:v>2.47E-2</c:v>
                  </c:pt>
                  <c:pt idx="197">
                    <c:v>2.6599999999999999E-2</c:v>
                  </c:pt>
                  <c:pt idx="198">
                    <c:v>2.6599999999999999E-2</c:v>
                  </c:pt>
                  <c:pt idx="199">
                    <c:v>2.6499999999999999E-2</c:v>
                  </c:pt>
                  <c:pt idx="200">
                    <c:v>2.7E-2</c:v>
                  </c:pt>
                  <c:pt idx="201">
                    <c:v>2.6200000000000001E-2</c:v>
                  </c:pt>
                  <c:pt idx="202">
                    <c:v>2.93E-2</c:v>
                  </c:pt>
                  <c:pt idx="203">
                    <c:v>2.6800000000000001E-2</c:v>
                  </c:pt>
                  <c:pt idx="204">
                    <c:v>2.75E-2</c:v>
                  </c:pt>
                  <c:pt idx="205">
                    <c:v>2.8500000000000001E-2</c:v>
                  </c:pt>
                  <c:pt idx="206">
                    <c:v>2.7400000000000001E-2</c:v>
                  </c:pt>
                  <c:pt idx="207">
                    <c:v>2.9100000000000001E-2</c:v>
                  </c:pt>
                  <c:pt idx="208">
                    <c:v>2.7799999999999998E-2</c:v>
                  </c:pt>
                  <c:pt idx="209">
                    <c:v>2.7199999999999998E-2</c:v>
                  </c:pt>
                  <c:pt idx="210">
                    <c:v>2.7900000000000001E-2</c:v>
                  </c:pt>
                  <c:pt idx="211">
                    <c:v>2.76E-2</c:v>
                  </c:pt>
                  <c:pt idx="212">
                    <c:v>2.8299999999999999E-2</c:v>
                  </c:pt>
                  <c:pt idx="213">
                    <c:v>2.7799999999999998E-2</c:v>
                  </c:pt>
                  <c:pt idx="214">
                    <c:v>2.6800000000000001E-2</c:v>
                  </c:pt>
                  <c:pt idx="215">
                    <c:v>2.75E-2</c:v>
                  </c:pt>
                  <c:pt idx="216">
                    <c:v>2.7400000000000001E-2</c:v>
                  </c:pt>
                  <c:pt idx="217">
                    <c:v>2.63E-2</c:v>
                  </c:pt>
                  <c:pt idx="218">
                    <c:v>2.6499999999999999E-2</c:v>
                  </c:pt>
                  <c:pt idx="219">
                    <c:v>2.6100000000000002E-2</c:v>
                  </c:pt>
                  <c:pt idx="220">
                    <c:v>2.6100000000000002E-2</c:v>
                  </c:pt>
                  <c:pt idx="221">
                    <c:v>2.6700000000000002E-2</c:v>
                  </c:pt>
                  <c:pt idx="222">
                    <c:v>2.5600000000000001E-2</c:v>
                  </c:pt>
                  <c:pt idx="223">
                    <c:v>2.5899999999999999E-2</c:v>
                  </c:pt>
                  <c:pt idx="224">
                    <c:v>2.5899999999999999E-2</c:v>
                  </c:pt>
                  <c:pt idx="225">
                    <c:v>2.5999999999999999E-2</c:v>
                  </c:pt>
                  <c:pt idx="226">
                    <c:v>2.52E-2</c:v>
                  </c:pt>
                  <c:pt idx="227">
                    <c:v>2.5600000000000001E-2</c:v>
                  </c:pt>
                  <c:pt idx="228">
                    <c:v>2.5499999999999998E-2</c:v>
                  </c:pt>
                  <c:pt idx="229">
                    <c:v>2.4299999999999999E-2</c:v>
                  </c:pt>
                  <c:pt idx="230">
                    <c:v>2.3800000000000002E-2</c:v>
                  </c:pt>
                  <c:pt idx="231">
                    <c:v>2.6700000000000002E-2</c:v>
                  </c:pt>
                  <c:pt idx="232">
                    <c:v>2.3900000000000001E-2</c:v>
                  </c:pt>
                  <c:pt idx="233">
                    <c:v>2.52E-2</c:v>
                  </c:pt>
                  <c:pt idx="234">
                    <c:v>2.5100000000000001E-2</c:v>
                  </c:pt>
                  <c:pt idx="235">
                    <c:v>2.5399999999999999E-2</c:v>
                  </c:pt>
                  <c:pt idx="236">
                    <c:v>2.5100000000000001E-2</c:v>
                  </c:pt>
                  <c:pt idx="237">
                    <c:v>2.52E-2</c:v>
                  </c:pt>
                  <c:pt idx="238">
                    <c:v>2.5899999999999999E-2</c:v>
                  </c:pt>
                  <c:pt idx="239">
                    <c:v>2.5600000000000001E-2</c:v>
                  </c:pt>
                  <c:pt idx="240">
                    <c:v>2.6100000000000002E-2</c:v>
                  </c:pt>
                  <c:pt idx="241">
                    <c:v>2.46E-2</c:v>
                  </c:pt>
                  <c:pt idx="242">
                    <c:v>2.5600000000000001E-2</c:v>
                  </c:pt>
                  <c:pt idx="243">
                    <c:v>2.52E-2</c:v>
                  </c:pt>
                  <c:pt idx="244">
                    <c:v>2.4799999999999999E-2</c:v>
                  </c:pt>
                  <c:pt idx="245">
                    <c:v>2.4500000000000001E-2</c:v>
                  </c:pt>
                  <c:pt idx="246">
                    <c:v>2.4899999999999999E-2</c:v>
                  </c:pt>
                  <c:pt idx="247">
                    <c:v>2.46E-2</c:v>
                  </c:pt>
                  <c:pt idx="248">
                    <c:v>2.41E-2</c:v>
                  </c:pt>
                  <c:pt idx="249">
                    <c:v>2.41E-2</c:v>
                  </c:pt>
                  <c:pt idx="250">
                    <c:v>2.5600000000000001E-2</c:v>
                  </c:pt>
                  <c:pt idx="251">
                    <c:v>2.4799999999999999E-2</c:v>
                  </c:pt>
                  <c:pt idx="252">
                    <c:v>2.4199999999999999E-2</c:v>
                  </c:pt>
                  <c:pt idx="253">
                    <c:v>2.4899999999999999E-2</c:v>
                  </c:pt>
                  <c:pt idx="254">
                    <c:v>2.52E-2</c:v>
                  </c:pt>
                  <c:pt idx="255">
                    <c:v>2.4500000000000001E-2</c:v>
                  </c:pt>
                  <c:pt idx="256">
                    <c:v>2.46E-2</c:v>
                  </c:pt>
                  <c:pt idx="257">
                    <c:v>2.52E-2</c:v>
                  </c:pt>
                  <c:pt idx="258">
                    <c:v>2.4199999999999999E-2</c:v>
                  </c:pt>
                  <c:pt idx="259">
                    <c:v>2.4E-2</c:v>
                  </c:pt>
                  <c:pt idx="260">
                    <c:v>2.41E-2</c:v>
                  </c:pt>
                  <c:pt idx="261">
                    <c:v>2.41E-2</c:v>
                  </c:pt>
                  <c:pt idx="262">
                    <c:v>2.4E-2</c:v>
                  </c:pt>
                  <c:pt idx="263">
                    <c:v>2.4400000000000002E-2</c:v>
                  </c:pt>
                  <c:pt idx="264">
                    <c:v>2.3699999999999999E-2</c:v>
                  </c:pt>
                  <c:pt idx="265">
                    <c:v>2.3400000000000001E-2</c:v>
                  </c:pt>
                  <c:pt idx="266">
                    <c:v>2.2800000000000001E-2</c:v>
                  </c:pt>
                  <c:pt idx="267">
                    <c:v>2.3400000000000001E-2</c:v>
                  </c:pt>
                  <c:pt idx="268">
                    <c:v>2.3099999999999999E-2</c:v>
                  </c:pt>
                  <c:pt idx="269">
                    <c:v>2.3E-2</c:v>
                  </c:pt>
                  <c:pt idx="270">
                    <c:v>2.3099999999999999E-2</c:v>
                  </c:pt>
                  <c:pt idx="271">
                    <c:v>2.2700000000000001E-2</c:v>
                  </c:pt>
                  <c:pt idx="272">
                    <c:v>2.2700000000000001E-2</c:v>
                  </c:pt>
                  <c:pt idx="273">
                    <c:v>2.3099999999999999E-2</c:v>
                  </c:pt>
                  <c:pt idx="274">
                    <c:v>2.2700000000000001E-2</c:v>
                  </c:pt>
                  <c:pt idx="275">
                    <c:v>2.2700000000000001E-2</c:v>
                  </c:pt>
                  <c:pt idx="276">
                    <c:v>2.2599999999999999E-2</c:v>
                  </c:pt>
                  <c:pt idx="277">
                    <c:v>2.3300000000000001E-2</c:v>
                  </c:pt>
                  <c:pt idx="278">
                    <c:v>2.24E-2</c:v>
                  </c:pt>
                  <c:pt idx="279">
                    <c:v>2.3800000000000002E-2</c:v>
                  </c:pt>
                  <c:pt idx="280">
                    <c:v>2.29E-2</c:v>
                  </c:pt>
                  <c:pt idx="281">
                    <c:v>2.2700000000000001E-2</c:v>
                  </c:pt>
                  <c:pt idx="282">
                    <c:v>2.3E-2</c:v>
                  </c:pt>
                  <c:pt idx="283">
                    <c:v>2.3400000000000001E-2</c:v>
                  </c:pt>
                  <c:pt idx="284">
                    <c:v>2.29E-2</c:v>
                  </c:pt>
                  <c:pt idx="285">
                    <c:v>2.3E-2</c:v>
                  </c:pt>
                  <c:pt idx="286">
                    <c:v>2.3300000000000001E-2</c:v>
                  </c:pt>
                  <c:pt idx="287">
                    <c:v>2.3900000000000001E-2</c:v>
                  </c:pt>
                  <c:pt idx="288">
                    <c:v>2.3300000000000001E-2</c:v>
                  </c:pt>
                  <c:pt idx="289">
                    <c:v>2.2499999999999999E-2</c:v>
                  </c:pt>
                  <c:pt idx="290">
                    <c:v>2.3599999999999999E-2</c:v>
                  </c:pt>
                  <c:pt idx="291">
                    <c:v>2.3099999999999999E-2</c:v>
                  </c:pt>
                  <c:pt idx="292">
                    <c:v>2.3099999999999999E-2</c:v>
                  </c:pt>
                  <c:pt idx="293">
                    <c:v>2.2800000000000001E-2</c:v>
                  </c:pt>
                  <c:pt idx="294">
                    <c:v>2.3699999999999999E-2</c:v>
                  </c:pt>
                  <c:pt idx="295">
                    <c:v>2.3300000000000001E-2</c:v>
                  </c:pt>
                  <c:pt idx="296">
                    <c:v>2.2599999999999999E-2</c:v>
                  </c:pt>
                </c:numCache>
              </c:numRef>
            </c:plus>
            <c:minus>
              <c:numRef>
                <c:f>'Data 242Pu'!$O$4:$O$300</c:f>
                <c:numCache>
                  <c:formatCode>General</c:formatCode>
                  <c:ptCount val="297"/>
                  <c:pt idx="0">
                    <c:v>1.6100000000000001E-4</c:v>
                  </c:pt>
                  <c:pt idx="1">
                    <c:v>1.3100000000000001E-4</c:v>
                  </c:pt>
                  <c:pt idx="2">
                    <c:v>1.1900000000000001E-4</c:v>
                  </c:pt>
                  <c:pt idx="3">
                    <c:v>1.22E-4</c:v>
                  </c:pt>
                  <c:pt idx="4">
                    <c:v>1.3300000000000001E-4</c:v>
                  </c:pt>
                  <c:pt idx="5">
                    <c:v>1.3999999999999999E-4</c:v>
                  </c:pt>
                  <c:pt idx="6">
                    <c:v>1.3899999999999999E-4</c:v>
                  </c:pt>
                  <c:pt idx="7">
                    <c:v>1.36E-4</c:v>
                  </c:pt>
                  <c:pt idx="8">
                    <c:v>1.37E-4</c:v>
                  </c:pt>
                  <c:pt idx="9">
                    <c:v>1.37E-4</c:v>
                  </c:pt>
                  <c:pt idx="10">
                    <c:v>1.3999999999999999E-4</c:v>
                  </c:pt>
                  <c:pt idx="11">
                    <c:v>1.22E-4</c:v>
                  </c:pt>
                  <c:pt idx="12">
                    <c:v>1.13E-4</c:v>
                  </c:pt>
                  <c:pt idx="13">
                    <c:v>1.18E-4</c:v>
                  </c:pt>
                  <c:pt idx="14">
                    <c:v>1.27E-4</c:v>
                  </c:pt>
                  <c:pt idx="15">
                    <c:v>1.3100000000000001E-4</c:v>
                  </c:pt>
                  <c:pt idx="16">
                    <c:v>1.27E-4</c:v>
                  </c:pt>
                  <c:pt idx="17">
                    <c:v>1.25E-4</c:v>
                  </c:pt>
                  <c:pt idx="18">
                    <c:v>1.26E-4</c:v>
                  </c:pt>
                  <c:pt idx="19">
                    <c:v>1.27E-4</c:v>
                  </c:pt>
                  <c:pt idx="20">
                    <c:v>1.2999999999999999E-4</c:v>
                  </c:pt>
                  <c:pt idx="21">
                    <c:v>1.26E-4</c:v>
                  </c:pt>
                  <c:pt idx="22">
                    <c:v>1.2799999999999999E-4</c:v>
                  </c:pt>
                  <c:pt idx="23">
                    <c:v>1.26E-4</c:v>
                  </c:pt>
                  <c:pt idx="24">
                    <c:v>1.3100000000000001E-4</c:v>
                  </c:pt>
                  <c:pt idx="25">
                    <c:v>1.3300000000000001E-4</c:v>
                  </c:pt>
                  <c:pt idx="26">
                    <c:v>1.3899999999999999E-4</c:v>
                  </c:pt>
                  <c:pt idx="27">
                    <c:v>1.3300000000000001E-4</c:v>
                  </c:pt>
                  <c:pt idx="28">
                    <c:v>1.35E-4</c:v>
                  </c:pt>
                  <c:pt idx="29">
                    <c:v>1.34E-4</c:v>
                  </c:pt>
                  <c:pt idx="30">
                    <c:v>1.26E-4</c:v>
                  </c:pt>
                  <c:pt idx="31">
                    <c:v>1.3100000000000001E-4</c:v>
                  </c:pt>
                  <c:pt idx="32">
                    <c:v>1.3300000000000001E-4</c:v>
                  </c:pt>
                  <c:pt idx="33">
                    <c:v>1.4200000000000001E-4</c:v>
                  </c:pt>
                  <c:pt idx="34">
                    <c:v>1.35E-4</c:v>
                  </c:pt>
                  <c:pt idx="35">
                    <c:v>1.4899999999999999E-4</c:v>
                  </c:pt>
                  <c:pt idx="36">
                    <c:v>1.5699999999999999E-4</c:v>
                  </c:pt>
                  <c:pt idx="37">
                    <c:v>1.55E-4</c:v>
                  </c:pt>
                  <c:pt idx="38">
                    <c:v>1.6100000000000001E-4</c:v>
                  </c:pt>
                  <c:pt idx="39">
                    <c:v>1.56E-4</c:v>
                  </c:pt>
                  <c:pt idx="40">
                    <c:v>1.5799999999999999E-4</c:v>
                  </c:pt>
                  <c:pt idx="41">
                    <c:v>1.5699999999999999E-4</c:v>
                  </c:pt>
                  <c:pt idx="42">
                    <c:v>1.6200000000000001E-4</c:v>
                  </c:pt>
                  <c:pt idx="43">
                    <c:v>1.64E-4</c:v>
                  </c:pt>
                  <c:pt idx="44">
                    <c:v>1.55E-4</c:v>
                  </c:pt>
                  <c:pt idx="45">
                    <c:v>1.21E-4</c:v>
                  </c:pt>
                  <c:pt idx="46">
                    <c:v>1.22E-4</c:v>
                  </c:pt>
                  <c:pt idx="47">
                    <c:v>1.4999999999999999E-4</c:v>
                  </c:pt>
                  <c:pt idx="48">
                    <c:v>1.63E-4</c:v>
                  </c:pt>
                  <c:pt idx="49">
                    <c:v>1.5899999999999999E-4</c:v>
                  </c:pt>
                  <c:pt idx="50">
                    <c:v>1.5899999999999999E-4</c:v>
                  </c:pt>
                  <c:pt idx="51">
                    <c:v>1.6000000000000001E-4</c:v>
                  </c:pt>
                  <c:pt idx="52">
                    <c:v>1.65E-4</c:v>
                  </c:pt>
                  <c:pt idx="53">
                    <c:v>1.6200000000000001E-4</c:v>
                  </c:pt>
                  <c:pt idx="54">
                    <c:v>1.6200000000000001E-4</c:v>
                  </c:pt>
                  <c:pt idx="55">
                    <c:v>1.66E-4</c:v>
                  </c:pt>
                  <c:pt idx="56">
                    <c:v>1.66E-4</c:v>
                  </c:pt>
                  <c:pt idx="57">
                    <c:v>1.5699999999999999E-4</c:v>
                  </c:pt>
                  <c:pt idx="58">
                    <c:v>1.35E-4</c:v>
                  </c:pt>
                  <c:pt idx="59">
                    <c:v>1.37E-4</c:v>
                  </c:pt>
                  <c:pt idx="60">
                    <c:v>5.4999999999999997E-3</c:v>
                  </c:pt>
                  <c:pt idx="61">
                    <c:v>4.1000000000000003E-3</c:v>
                  </c:pt>
                  <c:pt idx="62">
                    <c:v>5.8999999999999999E-3</c:v>
                  </c:pt>
                  <c:pt idx="63">
                    <c:v>4.0699999999999998E-3</c:v>
                  </c:pt>
                  <c:pt idx="64">
                    <c:v>3.3800000000000002E-3</c:v>
                  </c:pt>
                  <c:pt idx="65">
                    <c:v>5.0000000000000001E-3</c:v>
                  </c:pt>
                  <c:pt idx="66">
                    <c:v>3.8899999999999998E-3</c:v>
                  </c:pt>
                  <c:pt idx="67">
                    <c:v>4.2199999999999998E-3</c:v>
                  </c:pt>
                  <c:pt idx="68">
                    <c:v>3.8500000000000001E-3</c:v>
                  </c:pt>
                  <c:pt idx="69">
                    <c:v>4.5799999999999999E-3</c:v>
                  </c:pt>
                  <c:pt idx="70">
                    <c:v>4.0400000000000002E-3</c:v>
                  </c:pt>
                  <c:pt idx="71">
                    <c:v>5.0499999999999998E-3</c:v>
                  </c:pt>
                  <c:pt idx="72">
                    <c:v>4.8799999999999998E-3</c:v>
                  </c:pt>
                  <c:pt idx="73">
                    <c:v>5.2500000000000003E-3</c:v>
                  </c:pt>
                  <c:pt idx="74">
                    <c:v>6.8300000000000001E-3</c:v>
                  </c:pt>
                  <c:pt idx="75">
                    <c:v>4.5799999999999999E-3</c:v>
                  </c:pt>
                  <c:pt idx="76">
                    <c:v>5.7400000000000003E-3</c:v>
                  </c:pt>
                  <c:pt idx="77">
                    <c:v>5.1399999999999996E-3</c:v>
                  </c:pt>
                  <c:pt idx="78">
                    <c:v>5.64E-3</c:v>
                  </c:pt>
                  <c:pt idx="79">
                    <c:v>5.5599999999999998E-3</c:v>
                  </c:pt>
                  <c:pt idx="80">
                    <c:v>3.8E-3</c:v>
                  </c:pt>
                  <c:pt idx="81">
                    <c:v>5.5199999999999997E-3</c:v>
                  </c:pt>
                  <c:pt idx="82">
                    <c:v>5.4599999999999996E-3</c:v>
                  </c:pt>
                  <c:pt idx="83">
                    <c:v>4.6299999999999996E-3</c:v>
                  </c:pt>
                  <c:pt idx="84">
                    <c:v>4.2700000000000004E-3</c:v>
                  </c:pt>
                  <c:pt idx="85">
                    <c:v>3.47E-3</c:v>
                  </c:pt>
                  <c:pt idx="86">
                    <c:v>4.5999999999999999E-3</c:v>
                  </c:pt>
                  <c:pt idx="87">
                    <c:v>4.6100000000000004E-3</c:v>
                  </c:pt>
                  <c:pt idx="88">
                    <c:v>5.1399999999999996E-3</c:v>
                  </c:pt>
                  <c:pt idx="89">
                    <c:v>5.7499999999999999E-3</c:v>
                  </c:pt>
                  <c:pt idx="90">
                    <c:v>5.3299999999999997E-3</c:v>
                  </c:pt>
                  <c:pt idx="91">
                    <c:v>5.3699999999999998E-3</c:v>
                  </c:pt>
                  <c:pt idx="92">
                    <c:v>4.8799999999999998E-3</c:v>
                  </c:pt>
                  <c:pt idx="93">
                    <c:v>5.2100000000000002E-3</c:v>
                  </c:pt>
                  <c:pt idx="94">
                    <c:v>5.2100000000000002E-3</c:v>
                  </c:pt>
                  <c:pt idx="95">
                    <c:v>4.5599999999999998E-3</c:v>
                  </c:pt>
                  <c:pt idx="96">
                    <c:v>4.15E-3</c:v>
                  </c:pt>
                  <c:pt idx="97">
                    <c:v>4.1999999999999997E-3</c:v>
                  </c:pt>
                  <c:pt idx="98">
                    <c:v>4.0099999999999997E-3</c:v>
                  </c:pt>
                  <c:pt idx="99">
                    <c:v>5.0600000000000003E-3</c:v>
                  </c:pt>
                  <c:pt idx="100">
                    <c:v>4.8900000000000002E-3</c:v>
                  </c:pt>
                  <c:pt idx="101">
                    <c:v>4.5199999999999997E-3</c:v>
                  </c:pt>
                  <c:pt idx="102">
                    <c:v>5.0200000000000002E-3</c:v>
                  </c:pt>
                  <c:pt idx="103">
                    <c:v>5.2700000000000004E-3</c:v>
                  </c:pt>
                  <c:pt idx="104">
                    <c:v>6.11E-3</c:v>
                  </c:pt>
                  <c:pt idx="105">
                    <c:v>4.8799999999999998E-3</c:v>
                  </c:pt>
                  <c:pt idx="106">
                    <c:v>5.1900000000000002E-3</c:v>
                  </c:pt>
                  <c:pt idx="107">
                    <c:v>4.6699999999999997E-3</c:v>
                  </c:pt>
                  <c:pt idx="108">
                    <c:v>5.0000000000000001E-3</c:v>
                  </c:pt>
                  <c:pt idx="109">
                    <c:v>4.5700000000000003E-3</c:v>
                  </c:pt>
                  <c:pt idx="110">
                    <c:v>4.7499999999999999E-3</c:v>
                  </c:pt>
                  <c:pt idx="111">
                    <c:v>5.8599999999999998E-3</c:v>
                  </c:pt>
                  <c:pt idx="112">
                    <c:v>4.62E-3</c:v>
                  </c:pt>
                  <c:pt idx="113">
                    <c:v>4.8500000000000001E-3</c:v>
                  </c:pt>
                  <c:pt idx="114">
                    <c:v>4.6699999999999997E-3</c:v>
                  </c:pt>
                  <c:pt idx="115">
                    <c:v>4.4600000000000004E-3</c:v>
                  </c:pt>
                  <c:pt idx="116">
                    <c:v>5.2900000000000004E-3</c:v>
                  </c:pt>
                  <c:pt idx="117">
                    <c:v>6.1199999999999996E-3</c:v>
                  </c:pt>
                  <c:pt idx="118">
                    <c:v>5.8199999999999997E-3</c:v>
                  </c:pt>
                  <c:pt idx="119">
                    <c:v>5.4099999999999999E-3</c:v>
                  </c:pt>
                  <c:pt idx="120">
                    <c:v>5.0699999999999999E-3</c:v>
                  </c:pt>
                  <c:pt idx="121">
                    <c:v>4.9800000000000001E-3</c:v>
                  </c:pt>
                  <c:pt idx="122">
                    <c:v>6.6800000000000002E-3</c:v>
                  </c:pt>
                  <c:pt idx="123">
                    <c:v>5.9899999999999997E-3</c:v>
                  </c:pt>
                  <c:pt idx="124">
                    <c:v>6.4000000000000003E-3</c:v>
                  </c:pt>
                  <c:pt idx="125">
                    <c:v>5.3400000000000001E-3</c:v>
                  </c:pt>
                  <c:pt idx="126">
                    <c:v>5.4599999999999996E-3</c:v>
                  </c:pt>
                  <c:pt idx="127">
                    <c:v>5.62E-3</c:v>
                  </c:pt>
                  <c:pt idx="128">
                    <c:v>5.8599999999999998E-3</c:v>
                  </c:pt>
                  <c:pt idx="129">
                    <c:v>5.8599999999999998E-3</c:v>
                  </c:pt>
                  <c:pt idx="130">
                    <c:v>5.5799999999999999E-3</c:v>
                  </c:pt>
                  <c:pt idx="131">
                    <c:v>6.7099999999999998E-3</c:v>
                  </c:pt>
                  <c:pt idx="132">
                    <c:v>6.4999999999999997E-3</c:v>
                  </c:pt>
                  <c:pt idx="133">
                    <c:v>6.9100000000000003E-3</c:v>
                  </c:pt>
                  <c:pt idx="134">
                    <c:v>8.1399999999999997E-3</c:v>
                  </c:pt>
                  <c:pt idx="135">
                    <c:v>8.4399999999999996E-3</c:v>
                  </c:pt>
                  <c:pt idx="136">
                    <c:v>6.77E-3</c:v>
                  </c:pt>
                  <c:pt idx="137">
                    <c:v>7.1399999999999996E-3</c:v>
                  </c:pt>
                  <c:pt idx="138">
                    <c:v>7.0099999999999997E-3</c:v>
                  </c:pt>
                  <c:pt idx="139">
                    <c:v>7.6600000000000001E-3</c:v>
                  </c:pt>
                  <c:pt idx="140">
                    <c:v>7.5500000000000003E-3</c:v>
                  </c:pt>
                  <c:pt idx="141">
                    <c:v>8.2199999999999999E-3</c:v>
                  </c:pt>
                  <c:pt idx="142">
                    <c:v>7.9600000000000001E-3</c:v>
                  </c:pt>
                  <c:pt idx="143">
                    <c:v>8.7500000000000008E-3</c:v>
                  </c:pt>
                  <c:pt idx="144">
                    <c:v>9.4199999999999996E-3</c:v>
                  </c:pt>
                  <c:pt idx="145">
                    <c:v>8.9099999999999995E-3</c:v>
                  </c:pt>
                  <c:pt idx="146">
                    <c:v>9.0799999999999995E-3</c:v>
                  </c:pt>
                  <c:pt idx="147">
                    <c:v>9.0799999999999995E-3</c:v>
                  </c:pt>
                  <c:pt idx="148">
                    <c:v>1.0500000000000001E-2</c:v>
                  </c:pt>
                  <c:pt idx="149">
                    <c:v>9.6799999999999994E-3</c:v>
                  </c:pt>
                  <c:pt idx="150">
                    <c:v>9.4199999999999996E-3</c:v>
                  </c:pt>
                  <c:pt idx="151">
                    <c:v>1.0200000000000001E-2</c:v>
                  </c:pt>
                  <c:pt idx="152">
                    <c:v>1.09E-2</c:v>
                  </c:pt>
                  <c:pt idx="153">
                    <c:v>1.0200000000000001E-2</c:v>
                  </c:pt>
                  <c:pt idx="154">
                    <c:v>1.06E-2</c:v>
                  </c:pt>
                  <c:pt idx="155">
                    <c:v>1.14E-2</c:v>
                  </c:pt>
                  <c:pt idx="156">
                    <c:v>1.24E-2</c:v>
                  </c:pt>
                  <c:pt idx="157">
                    <c:v>1.1900000000000001E-2</c:v>
                  </c:pt>
                  <c:pt idx="158">
                    <c:v>1.2699999999999999E-2</c:v>
                  </c:pt>
                  <c:pt idx="159">
                    <c:v>1.2699999999999999E-2</c:v>
                  </c:pt>
                  <c:pt idx="160">
                    <c:v>1.23E-2</c:v>
                  </c:pt>
                  <c:pt idx="161">
                    <c:v>1.23E-2</c:v>
                  </c:pt>
                  <c:pt idx="162">
                    <c:v>1.26E-2</c:v>
                  </c:pt>
                  <c:pt idx="163">
                    <c:v>1.26E-2</c:v>
                  </c:pt>
                  <c:pt idx="164">
                    <c:v>1.44E-2</c:v>
                  </c:pt>
                  <c:pt idx="165">
                    <c:v>1.3899999999999999E-2</c:v>
                  </c:pt>
                  <c:pt idx="166">
                    <c:v>1.4E-2</c:v>
                  </c:pt>
                  <c:pt idx="167">
                    <c:v>1.49E-2</c:v>
                  </c:pt>
                  <c:pt idx="168">
                    <c:v>1.4800000000000001E-2</c:v>
                  </c:pt>
                  <c:pt idx="169">
                    <c:v>1.44E-2</c:v>
                  </c:pt>
                  <c:pt idx="170">
                    <c:v>1.38E-2</c:v>
                  </c:pt>
                  <c:pt idx="171">
                    <c:v>1.5299999999999999E-2</c:v>
                  </c:pt>
                  <c:pt idx="172">
                    <c:v>1.6799999999999999E-2</c:v>
                  </c:pt>
                  <c:pt idx="173">
                    <c:v>1.6500000000000001E-2</c:v>
                  </c:pt>
                  <c:pt idx="174">
                    <c:v>1.67E-2</c:v>
                  </c:pt>
                  <c:pt idx="175">
                    <c:v>1.6500000000000001E-2</c:v>
                  </c:pt>
                  <c:pt idx="176">
                    <c:v>1.7999999999999999E-2</c:v>
                  </c:pt>
                  <c:pt idx="177">
                    <c:v>1.84E-2</c:v>
                  </c:pt>
                  <c:pt idx="178">
                    <c:v>1.7999999999999999E-2</c:v>
                  </c:pt>
                  <c:pt idx="179">
                    <c:v>1.8800000000000001E-2</c:v>
                  </c:pt>
                  <c:pt idx="180">
                    <c:v>2.01E-2</c:v>
                  </c:pt>
                  <c:pt idx="181">
                    <c:v>2.0199999999999999E-2</c:v>
                  </c:pt>
                  <c:pt idx="182">
                    <c:v>2.06E-2</c:v>
                  </c:pt>
                  <c:pt idx="183">
                    <c:v>2.0199999999999999E-2</c:v>
                  </c:pt>
                  <c:pt idx="184">
                    <c:v>2.12E-2</c:v>
                  </c:pt>
                  <c:pt idx="185">
                    <c:v>2.2800000000000001E-2</c:v>
                  </c:pt>
                  <c:pt idx="186">
                    <c:v>2.23E-2</c:v>
                  </c:pt>
                  <c:pt idx="187">
                    <c:v>2.2499999999999999E-2</c:v>
                  </c:pt>
                  <c:pt idx="188">
                    <c:v>2.2700000000000001E-2</c:v>
                  </c:pt>
                  <c:pt idx="189">
                    <c:v>2.4899999999999999E-2</c:v>
                  </c:pt>
                  <c:pt idx="190">
                    <c:v>2.5000000000000001E-2</c:v>
                  </c:pt>
                  <c:pt idx="191">
                    <c:v>2.35E-2</c:v>
                  </c:pt>
                  <c:pt idx="192">
                    <c:v>2.5899999999999999E-2</c:v>
                  </c:pt>
                  <c:pt idx="193">
                    <c:v>2.4400000000000002E-2</c:v>
                  </c:pt>
                  <c:pt idx="194">
                    <c:v>2.3900000000000001E-2</c:v>
                  </c:pt>
                  <c:pt idx="195">
                    <c:v>2.5999999999999999E-2</c:v>
                  </c:pt>
                  <c:pt idx="196">
                    <c:v>2.47E-2</c:v>
                  </c:pt>
                  <c:pt idx="197">
                    <c:v>2.6599999999999999E-2</c:v>
                  </c:pt>
                  <c:pt idx="198">
                    <c:v>2.6599999999999999E-2</c:v>
                  </c:pt>
                  <c:pt idx="199">
                    <c:v>2.6499999999999999E-2</c:v>
                  </c:pt>
                  <c:pt idx="200">
                    <c:v>2.7E-2</c:v>
                  </c:pt>
                  <c:pt idx="201">
                    <c:v>2.6200000000000001E-2</c:v>
                  </c:pt>
                  <c:pt idx="202">
                    <c:v>2.93E-2</c:v>
                  </c:pt>
                  <c:pt idx="203">
                    <c:v>2.6800000000000001E-2</c:v>
                  </c:pt>
                  <c:pt idx="204">
                    <c:v>2.75E-2</c:v>
                  </c:pt>
                  <c:pt idx="205">
                    <c:v>2.8500000000000001E-2</c:v>
                  </c:pt>
                  <c:pt idx="206">
                    <c:v>2.7400000000000001E-2</c:v>
                  </c:pt>
                  <c:pt idx="207">
                    <c:v>2.9100000000000001E-2</c:v>
                  </c:pt>
                  <c:pt idx="208">
                    <c:v>2.7799999999999998E-2</c:v>
                  </c:pt>
                  <c:pt idx="209">
                    <c:v>2.7199999999999998E-2</c:v>
                  </c:pt>
                  <c:pt idx="210">
                    <c:v>2.7900000000000001E-2</c:v>
                  </c:pt>
                  <c:pt idx="211">
                    <c:v>2.76E-2</c:v>
                  </c:pt>
                  <c:pt idx="212">
                    <c:v>2.8299999999999999E-2</c:v>
                  </c:pt>
                  <c:pt idx="213">
                    <c:v>2.7799999999999998E-2</c:v>
                  </c:pt>
                  <c:pt idx="214">
                    <c:v>2.6800000000000001E-2</c:v>
                  </c:pt>
                  <c:pt idx="215">
                    <c:v>2.75E-2</c:v>
                  </c:pt>
                  <c:pt idx="216">
                    <c:v>2.7400000000000001E-2</c:v>
                  </c:pt>
                  <c:pt idx="217">
                    <c:v>2.63E-2</c:v>
                  </c:pt>
                  <c:pt idx="218">
                    <c:v>2.6499999999999999E-2</c:v>
                  </c:pt>
                  <c:pt idx="219">
                    <c:v>2.6100000000000002E-2</c:v>
                  </c:pt>
                  <c:pt idx="220">
                    <c:v>2.6100000000000002E-2</c:v>
                  </c:pt>
                  <c:pt idx="221">
                    <c:v>2.6700000000000002E-2</c:v>
                  </c:pt>
                  <c:pt idx="222">
                    <c:v>2.5600000000000001E-2</c:v>
                  </c:pt>
                  <c:pt idx="223">
                    <c:v>2.5899999999999999E-2</c:v>
                  </c:pt>
                  <c:pt idx="224">
                    <c:v>2.5899999999999999E-2</c:v>
                  </c:pt>
                  <c:pt idx="225">
                    <c:v>2.5999999999999999E-2</c:v>
                  </c:pt>
                  <c:pt idx="226">
                    <c:v>2.52E-2</c:v>
                  </c:pt>
                  <c:pt idx="227">
                    <c:v>2.5600000000000001E-2</c:v>
                  </c:pt>
                  <c:pt idx="228">
                    <c:v>2.5499999999999998E-2</c:v>
                  </c:pt>
                  <c:pt idx="229">
                    <c:v>2.4299999999999999E-2</c:v>
                  </c:pt>
                  <c:pt idx="230">
                    <c:v>2.3800000000000002E-2</c:v>
                  </c:pt>
                  <c:pt idx="231">
                    <c:v>2.6700000000000002E-2</c:v>
                  </c:pt>
                  <c:pt idx="232">
                    <c:v>2.3900000000000001E-2</c:v>
                  </c:pt>
                  <c:pt idx="233">
                    <c:v>2.52E-2</c:v>
                  </c:pt>
                  <c:pt idx="234">
                    <c:v>2.5100000000000001E-2</c:v>
                  </c:pt>
                  <c:pt idx="235">
                    <c:v>2.5399999999999999E-2</c:v>
                  </c:pt>
                  <c:pt idx="236">
                    <c:v>2.5100000000000001E-2</c:v>
                  </c:pt>
                  <c:pt idx="237">
                    <c:v>2.52E-2</c:v>
                  </c:pt>
                  <c:pt idx="238">
                    <c:v>2.5899999999999999E-2</c:v>
                  </c:pt>
                  <c:pt idx="239">
                    <c:v>2.5600000000000001E-2</c:v>
                  </c:pt>
                  <c:pt idx="240">
                    <c:v>2.6100000000000002E-2</c:v>
                  </c:pt>
                  <c:pt idx="241">
                    <c:v>2.46E-2</c:v>
                  </c:pt>
                  <c:pt idx="242">
                    <c:v>2.5600000000000001E-2</c:v>
                  </c:pt>
                  <c:pt idx="243">
                    <c:v>2.52E-2</c:v>
                  </c:pt>
                  <c:pt idx="244">
                    <c:v>2.4799999999999999E-2</c:v>
                  </c:pt>
                  <c:pt idx="245">
                    <c:v>2.4500000000000001E-2</c:v>
                  </c:pt>
                  <c:pt idx="246">
                    <c:v>2.4899999999999999E-2</c:v>
                  </c:pt>
                  <c:pt idx="247">
                    <c:v>2.46E-2</c:v>
                  </c:pt>
                  <c:pt idx="248">
                    <c:v>2.41E-2</c:v>
                  </c:pt>
                  <c:pt idx="249">
                    <c:v>2.41E-2</c:v>
                  </c:pt>
                  <c:pt idx="250">
                    <c:v>2.5600000000000001E-2</c:v>
                  </c:pt>
                  <c:pt idx="251">
                    <c:v>2.4799999999999999E-2</c:v>
                  </c:pt>
                  <c:pt idx="252">
                    <c:v>2.4199999999999999E-2</c:v>
                  </c:pt>
                  <c:pt idx="253">
                    <c:v>2.4899999999999999E-2</c:v>
                  </c:pt>
                  <c:pt idx="254">
                    <c:v>2.52E-2</c:v>
                  </c:pt>
                  <c:pt idx="255">
                    <c:v>2.4500000000000001E-2</c:v>
                  </c:pt>
                  <c:pt idx="256">
                    <c:v>2.46E-2</c:v>
                  </c:pt>
                  <c:pt idx="257">
                    <c:v>2.52E-2</c:v>
                  </c:pt>
                  <c:pt idx="258">
                    <c:v>2.4199999999999999E-2</c:v>
                  </c:pt>
                  <c:pt idx="259">
                    <c:v>2.4E-2</c:v>
                  </c:pt>
                  <c:pt idx="260">
                    <c:v>2.41E-2</c:v>
                  </c:pt>
                  <c:pt idx="261">
                    <c:v>2.41E-2</c:v>
                  </c:pt>
                  <c:pt idx="262">
                    <c:v>2.4E-2</c:v>
                  </c:pt>
                  <c:pt idx="263">
                    <c:v>2.4400000000000002E-2</c:v>
                  </c:pt>
                  <c:pt idx="264">
                    <c:v>2.3699999999999999E-2</c:v>
                  </c:pt>
                  <c:pt idx="265">
                    <c:v>2.3400000000000001E-2</c:v>
                  </c:pt>
                  <c:pt idx="266">
                    <c:v>2.2800000000000001E-2</c:v>
                  </c:pt>
                  <c:pt idx="267">
                    <c:v>2.3400000000000001E-2</c:v>
                  </c:pt>
                  <c:pt idx="268">
                    <c:v>2.3099999999999999E-2</c:v>
                  </c:pt>
                  <c:pt idx="269">
                    <c:v>2.3E-2</c:v>
                  </c:pt>
                  <c:pt idx="270">
                    <c:v>2.3099999999999999E-2</c:v>
                  </c:pt>
                  <c:pt idx="271">
                    <c:v>2.2700000000000001E-2</c:v>
                  </c:pt>
                  <c:pt idx="272">
                    <c:v>2.2700000000000001E-2</c:v>
                  </c:pt>
                  <c:pt idx="273">
                    <c:v>2.3099999999999999E-2</c:v>
                  </c:pt>
                  <c:pt idx="274">
                    <c:v>2.2700000000000001E-2</c:v>
                  </c:pt>
                  <c:pt idx="275">
                    <c:v>2.2700000000000001E-2</c:v>
                  </c:pt>
                  <c:pt idx="276">
                    <c:v>2.2599999999999999E-2</c:v>
                  </c:pt>
                  <c:pt idx="277">
                    <c:v>2.3300000000000001E-2</c:v>
                  </c:pt>
                  <c:pt idx="278">
                    <c:v>2.24E-2</c:v>
                  </c:pt>
                  <c:pt idx="279">
                    <c:v>2.3800000000000002E-2</c:v>
                  </c:pt>
                  <c:pt idx="280">
                    <c:v>2.29E-2</c:v>
                  </c:pt>
                  <c:pt idx="281">
                    <c:v>2.2700000000000001E-2</c:v>
                  </c:pt>
                  <c:pt idx="282">
                    <c:v>2.3E-2</c:v>
                  </c:pt>
                  <c:pt idx="283">
                    <c:v>2.3400000000000001E-2</c:v>
                  </c:pt>
                  <c:pt idx="284">
                    <c:v>2.29E-2</c:v>
                  </c:pt>
                  <c:pt idx="285">
                    <c:v>2.3E-2</c:v>
                  </c:pt>
                  <c:pt idx="286">
                    <c:v>2.3300000000000001E-2</c:v>
                  </c:pt>
                  <c:pt idx="287">
                    <c:v>2.3900000000000001E-2</c:v>
                  </c:pt>
                  <c:pt idx="288">
                    <c:v>2.3300000000000001E-2</c:v>
                  </c:pt>
                  <c:pt idx="289">
                    <c:v>2.2499999999999999E-2</c:v>
                  </c:pt>
                  <c:pt idx="290">
                    <c:v>2.3599999999999999E-2</c:v>
                  </c:pt>
                  <c:pt idx="291">
                    <c:v>2.3099999999999999E-2</c:v>
                  </c:pt>
                  <c:pt idx="292">
                    <c:v>2.3099999999999999E-2</c:v>
                  </c:pt>
                  <c:pt idx="293">
                    <c:v>2.2800000000000001E-2</c:v>
                  </c:pt>
                  <c:pt idx="294">
                    <c:v>2.3699999999999999E-2</c:v>
                  </c:pt>
                  <c:pt idx="295">
                    <c:v>2.3300000000000001E-2</c:v>
                  </c:pt>
                  <c:pt idx="296">
                    <c:v>2.2599999999999999E-2</c:v>
                  </c:pt>
                </c:numCache>
              </c:numRef>
            </c:minus>
            <c:spPr>
              <a:ln>
                <a:solidFill>
                  <a:srgbClr val="92D050"/>
                </a:solidFill>
              </a:ln>
            </c:spPr>
          </c:errBars>
          <c:xVal>
            <c:numRef>
              <c:f>'Data 242Pu'!$M$4:$M$300</c:f>
              <c:numCache>
                <c:formatCode>General</c:formatCode>
                <c:ptCount val="297"/>
                <c:pt idx="0">
                  <c:v>0.10058</c:v>
                </c:pt>
                <c:pt idx="1">
                  <c:v>0.10174</c:v>
                </c:pt>
                <c:pt idx="2">
                  <c:v>0.10292</c:v>
                </c:pt>
                <c:pt idx="3">
                  <c:v>0.10410999999999999</c:v>
                </c:pt>
                <c:pt idx="4">
                  <c:v>0.10532</c:v>
                </c:pt>
                <c:pt idx="5">
                  <c:v>0.10654</c:v>
                </c:pt>
                <c:pt idx="6">
                  <c:v>0.10777</c:v>
                </c:pt>
                <c:pt idx="7">
                  <c:v>0.10902000000000001</c:v>
                </c:pt>
                <c:pt idx="8">
                  <c:v>0.11028</c:v>
                </c:pt>
                <c:pt idx="9">
                  <c:v>0.11156000000000001</c:v>
                </c:pt>
                <c:pt idx="10">
                  <c:v>0.11285000000000001</c:v>
                </c:pt>
                <c:pt idx="11">
                  <c:v>0.11416</c:v>
                </c:pt>
                <c:pt idx="12">
                  <c:v>0.11548</c:v>
                </c:pt>
                <c:pt idx="13">
                  <c:v>0.11681999999999999</c:v>
                </c:pt>
                <c:pt idx="14">
                  <c:v>0.11817</c:v>
                </c:pt>
                <c:pt idx="15">
                  <c:v>0.11953999999999999</c:v>
                </c:pt>
                <c:pt idx="16">
                  <c:v>0.12092</c:v>
                </c:pt>
                <c:pt idx="17">
                  <c:v>0.12232</c:v>
                </c:pt>
                <c:pt idx="18">
                  <c:v>0.12374</c:v>
                </c:pt>
                <c:pt idx="19">
                  <c:v>0.12517</c:v>
                </c:pt>
                <c:pt idx="20">
                  <c:v>0.12662000000000001</c:v>
                </c:pt>
                <c:pt idx="21">
                  <c:v>0.12809000000000001</c:v>
                </c:pt>
                <c:pt idx="22">
                  <c:v>0.12956999999999999</c:v>
                </c:pt>
                <c:pt idx="23">
                  <c:v>0.13106999999999999</c:v>
                </c:pt>
                <c:pt idx="24">
                  <c:v>0.13259000000000001</c:v>
                </c:pt>
                <c:pt idx="25">
                  <c:v>0.13411999999999999</c:v>
                </c:pt>
                <c:pt idx="26">
                  <c:v>0.13568</c:v>
                </c:pt>
                <c:pt idx="27">
                  <c:v>0.13725000000000001</c:v>
                </c:pt>
                <c:pt idx="28">
                  <c:v>0.13883999999999999</c:v>
                </c:pt>
                <c:pt idx="29">
                  <c:v>0.14044999999999999</c:v>
                </c:pt>
                <c:pt idx="30">
                  <c:v>0.14207</c:v>
                </c:pt>
                <c:pt idx="31">
                  <c:v>0.14371999999999999</c:v>
                </c:pt>
                <c:pt idx="32">
                  <c:v>0.14538000000000001</c:v>
                </c:pt>
                <c:pt idx="33">
                  <c:v>0.14706</c:v>
                </c:pt>
                <c:pt idx="34">
                  <c:v>0.14877000000000001</c:v>
                </c:pt>
                <c:pt idx="35">
                  <c:v>0.15049000000000001</c:v>
                </c:pt>
                <c:pt idx="36">
                  <c:v>0.15223</c:v>
                </c:pt>
                <c:pt idx="37">
                  <c:v>0.154</c:v>
                </c:pt>
                <c:pt idx="38">
                  <c:v>0.15578</c:v>
                </c:pt>
                <c:pt idx="39">
                  <c:v>0.15758</c:v>
                </c:pt>
                <c:pt idx="40">
                  <c:v>0.15941</c:v>
                </c:pt>
                <c:pt idx="41">
                  <c:v>0.16125</c:v>
                </c:pt>
                <c:pt idx="42">
                  <c:v>0.16311999999999999</c:v>
                </c:pt>
                <c:pt idx="43">
                  <c:v>0.16500999999999999</c:v>
                </c:pt>
                <c:pt idx="44">
                  <c:v>0.16692000000000001</c:v>
                </c:pt>
                <c:pt idx="45">
                  <c:v>0.16885</c:v>
                </c:pt>
                <c:pt idx="46">
                  <c:v>0.17080999999999999</c:v>
                </c:pt>
                <c:pt idx="47">
                  <c:v>0.17279</c:v>
                </c:pt>
                <c:pt idx="48">
                  <c:v>0.17479</c:v>
                </c:pt>
                <c:pt idx="49">
                  <c:v>0.17680999999999999</c:v>
                </c:pt>
                <c:pt idx="50">
                  <c:v>0.17885999999999999</c:v>
                </c:pt>
                <c:pt idx="51">
                  <c:v>0.18093000000000001</c:v>
                </c:pt>
                <c:pt idx="52">
                  <c:v>0.18301999999999999</c:v>
                </c:pt>
                <c:pt idx="53">
                  <c:v>0.18514</c:v>
                </c:pt>
                <c:pt idx="54">
                  <c:v>0.18729000000000001</c:v>
                </c:pt>
                <c:pt idx="55">
                  <c:v>0.18945999999999999</c:v>
                </c:pt>
                <c:pt idx="56">
                  <c:v>0.19164999999999999</c:v>
                </c:pt>
                <c:pt idx="57">
                  <c:v>0.19386999999999999</c:v>
                </c:pt>
                <c:pt idx="58">
                  <c:v>0.19611000000000001</c:v>
                </c:pt>
                <c:pt idx="59">
                  <c:v>0.19838</c:v>
                </c:pt>
                <c:pt idx="60">
                  <c:v>0.20068</c:v>
                </c:pt>
                <c:pt idx="61">
                  <c:v>0.20301</c:v>
                </c:pt>
                <c:pt idx="62">
                  <c:v>0.20535999999999999</c:v>
                </c:pt>
                <c:pt idx="63">
                  <c:v>0.20773</c:v>
                </c:pt>
                <c:pt idx="64">
                  <c:v>0.21013999999999999</c:v>
                </c:pt>
                <c:pt idx="65">
                  <c:v>0.21257000000000001</c:v>
                </c:pt>
                <c:pt idx="66">
                  <c:v>0.21503</c:v>
                </c:pt>
                <c:pt idx="67">
                  <c:v>0.21751999999999999</c:v>
                </c:pt>
                <c:pt idx="68">
                  <c:v>0.22004000000000001</c:v>
                </c:pt>
                <c:pt idx="69">
                  <c:v>0.22259000000000001</c:v>
                </c:pt>
                <c:pt idx="70">
                  <c:v>0.22517000000000001</c:v>
                </c:pt>
                <c:pt idx="71">
                  <c:v>0.22778000000000001</c:v>
                </c:pt>
                <c:pt idx="72">
                  <c:v>0.23041</c:v>
                </c:pt>
                <c:pt idx="73">
                  <c:v>0.23308000000000001</c:v>
                </c:pt>
                <c:pt idx="74">
                  <c:v>0.23577999999999999</c:v>
                </c:pt>
                <c:pt idx="75">
                  <c:v>0.23851</c:v>
                </c:pt>
                <c:pt idx="76">
                  <c:v>0.24127000000000001</c:v>
                </c:pt>
                <c:pt idx="77">
                  <c:v>0.24407000000000001</c:v>
                </c:pt>
                <c:pt idx="78">
                  <c:v>0.24689</c:v>
                </c:pt>
                <c:pt idx="79">
                  <c:v>0.24975</c:v>
                </c:pt>
                <c:pt idx="80">
                  <c:v>0.25263999999999998</c:v>
                </c:pt>
                <c:pt idx="81">
                  <c:v>0.25557000000000002</c:v>
                </c:pt>
                <c:pt idx="82">
                  <c:v>0.25852999999999998</c:v>
                </c:pt>
                <c:pt idx="83">
                  <c:v>0.26151999999999997</c:v>
                </c:pt>
                <c:pt idx="84">
                  <c:v>0.26455000000000001</c:v>
                </c:pt>
                <c:pt idx="85">
                  <c:v>0.26761000000000001</c:v>
                </c:pt>
                <c:pt idx="86">
                  <c:v>0.27071000000000001</c:v>
                </c:pt>
                <c:pt idx="87">
                  <c:v>0.27384999999999998</c:v>
                </c:pt>
                <c:pt idx="88">
                  <c:v>0.27701999999999999</c:v>
                </c:pt>
                <c:pt idx="89">
                  <c:v>0.28022999999999998</c:v>
                </c:pt>
                <c:pt idx="90">
                  <c:v>0.28347</c:v>
                </c:pt>
                <c:pt idx="91">
                  <c:v>0.28675</c:v>
                </c:pt>
                <c:pt idx="92">
                  <c:v>0.29006999999999999</c:v>
                </c:pt>
                <c:pt idx="93">
                  <c:v>0.29343000000000002</c:v>
                </c:pt>
                <c:pt idx="94">
                  <c:v>0.29682999999999998</c:v>
                </c:pt>
                <c:pt idx="95">
                  <c:v>0.30026999999999998</c:v>
                </c:pt>
                <c:pt idx="96">
                  <c:v>0.30374000000000001</c:v>
                </c:pt>
                <c:pt idx="97">
                  <c:v>0.30725999999999998</c:v>
                </c:pt>
                <c:pt idx="98">
                  <c:v>0.31081999999999999</c:v>
                </c:pt>
                <c:pt idx="99">
                  <c:v>0.31441999999999998</c:v>
                </c:pt>
                <c:pt idx="100">
                  <c:v>0.31806000000000001</c:v>
                </c:pt>
                <c:pt idx="101">
                  <c:v>0.32174000000000003</c:v>
                </c:pt>
                <c:pt idx="102">
                  <c:v>0.32546999999999998</c:v>
                </c:pt>
                <c:pt idx="103">
                  <c:v>0.32923999999999998</c:v>
                </c:pt>
                <c:pt idx="104">
                  <c:v>0.33305000000000001</c:v>
                </c:pt>
                <c:pt idx="105">
                  <c:v>0.33690999999999999</c:v>
                </c:pt>
                <c:pt idx="106">
                  <c:v>0.34081</c:v>
                </c:pt>
                <c:pt idx="107">
                  <c:v>0.34475</c:v>
                </c:pt>
                <c:pt idx="108">
                  <c:v>0.34873999999999999</c:v>
                </c:pt>
                <c:pt idx="109">
                  <c:v>0.35277999999999998</c:v>
                </c:pt>
                <c:pt idx="110">
                  <c:v>0.35687000000000002</c:v>
                </c:pt>
                <c:pt idx="111">
                  <c:v>0.36099999999999999</c:v>
                </c:pt>
                <c:pt idx="112">
                  <c:v>0.36518</c:v>
                </c:pt>
                <c:pt idx="113">
                  <c:v>0.36941000000000002</c:v>
                </c:pt>
                <c:pt idx="114">
                  <c:v>0.37369000000000002</c:v>
                </c:pt>
                <c:pt idx="115">
                  <c:v>0.37801000000000001</c:v>
                </c:pt>
                <c:pt idx="116">
                  <c:v>0.38239000000000001</c:v>
                </c:pt>
                <c:pt idx="117">
                  <c:v>0.38682</c:v>
                </c:pt>
                <c:pt idx="118">
                  <c:v>0.39129999999999998</c:v>
                </c:pt>
                <c:pt idx="119">
                  <c:v>0.39583000000000002</c:v>
                </c:pt>
                <c:pt idx="120">
                  <c:v>0.40040999999999999</c:v>
                </c:pt>
                <c:pt idx="121">
                  <c:v>0.40505000000000002</c:v>
                </c:pt>
                <c:pt idx="122">
                  <c:v>0.40973999999999999</c:v>
                </c:pt>
                <c:pt idx="123">
                  <c:v>0.41448000000000002</c:v>
                </c:pt>
                <c:pt idx="124">
                  <c:v>0.41927999999999999</c:v>
                </c:pt>
                <c:pt idx="125">
                  <c:v>0.42414000000000002</c:v>
                </c:pt>
                <c:pt idx="126">
                  <c:v>0.42904999999999999</c:v>
                </c:pt>
                <c:pt idx="127">
                  <c:v>0.43402000000000002</c:v>
                </c:pt>
                <c:pt idx="128">
                  <c:v>0.43903999999999999</c:v>
                </c:pt>
                <c:pt idx="129">
                  <c:v>0.44413000000000002</c:v>
                </c:pt>
                <c:pt idx="130">
                  <c:v>0.44927</c:v>
                </c:pt>
                <c:pt idx="131">
                  <c:v>0.45446999999999999</c:v>
                </c:pt>
                <c:pt idx="132">
                  <c:v>0.45973999999999998</c:v>
                </c:pt>
                <c:pt idx="133">
                  <c:v>0.46505999999999997</c:v>
                </c:pt>
                <c:pt idx="134">
                  <c:v>0.47044000000000002</c:v>
                </c:pt>
                <c:pt idx="135">
                  <c:v>0.47588999999999998</c:v>
                </c:pt>
                <c:pt idx="136">
                  <c:v>0.48139999999999999</c:v>
                </c:pt>
                <c:pt idx="137">
                  <c:v>0.48698000000000002</c:v>
                </c:pt>
                <c:pt idx="138">
                  <c:v>0.49262</c:v>
                </c:pt>
                <c:pt idx="139">
                  <c:v>0.49831999999999999</c:v>
                </c:pt>
                <c:pt idx="140">
                  <c:v>0.50409000000000004</c:v>
                </c:pt>
                <c:pt idx="141">
                  <c:v>0.50992999999999999</c:v>
                </c:pt>
                <c:pt idx="142">
                  <c:v>0.51583000000000001</c:v>
                </c:pt>
                <c:pt idx="143">
                  <c:v>0.52180000000000004</c:v>
                </c:pt>
                <c:pt idx="144">
                  <c:v>0.52785000000000004</c:v>
                </c:pt>
                <c:pt idx="145">
                  <c:v>0.53395999999999999</c:v>
                </c:pt>
                <c:pt idx="146">
                  <c:v>0.54013999999999995</c:v>
                </c:pt>
                <c:pt idx="147">
                  <c:v>0.5464</c:v>
                </c:pt>
                <c:pt idx="148">
                  <c:v>0.55271999999999999</c:v>
                </c:pt>
                <c:pt idx="149">
                  <c:v>0.55911999999999995</c:v>
                </c:pt>
                <c:pt idx="150">
                  <c:v>0.56559999999999999</c:v>
                </c:pt>
                <c:pt idx="151">
                  <c:v>0.57215000000000005</c:v>
                </c:pt>
                <c:pt idx="152">
                  <c:v>0.57877000000000001</c:v>
                </c:pt>
                <c:pt idx="153">
                  <c:v>0.58547000000000005</c:v>
                </c:pt>
                <c:pt idx="154">
                  <c:v>0.59225000000000005</c:v>
                </c:pt>
                <c:pt idx="155">
                  <c:v>0.59911000000000003</c:v>
                </c:pt>
                <c:pt idx="156">
                  <c:v>0.60604999999999998</c:v>
                </c:pt>
                <c:pt idx="157">
                  <c:v>0.61307</c:v>
                </c:pt>
                <c:pt idx="158">
                  <c:v>0.62017</c:v>
                </c:pt>
                <c:pt idx="159">
                  <c:v>0.62734999999999996</c:v>
                </c:pt>
                <c:pt idx="160">
                  <c:v>0.63461000000000001</c:v>
                </c:pt>
                <c:pt idx="161">
                  <c:v>0.64195999999999998</c:v>
                </c:pt>
                <c:pt idx="162">
                  <c:v>0.64939000000000002</c:v>
                </c:pt>
                <c:pt idx="163">
                  <c:v>0.65690999999999999</c:v>
                </c:pt>
                <c:pt idx="164">
                  <c:v>0.66452</c:v>
                </c:pt>
                <c:pt idx="165">
                  <c:v>0.67220999999999997</c:v>
                </c:pt>
                <c:pt idx="166">
                  <c:v>0.68</c:v>
                </c:pt>
                <c:pt idx="167">
                  <c:v>0.68786999999999998</c:v>
                </c:pt>
                <c:pt idx="168">
                  <c:v>0.69584000000000001</c:v>
                </c:pt>
                <c:pt idx="169">
                  <c:v>0.70389000000000002</c:v>
                </c:pt>
                <c:pt idx="170">
                  <c:v>0.71204999999999996</c:v>
                </c:pt>
                <c:pt idx="171">
                  <c:v>0.72028999999999999</c:v>
                </c:pt>
                <c:pt idx="172">
                  <c:v>0.72863</c:v>
                </c:pt>
                <c:pt idx="173">
                  <c:v>0.73707</c:v>
                </c:pt>
                <c:pt idx="174">
                  <c:v>0.74560000000000004</c:v>
                </c:pt>
                <c:pt idx="175">
                  <c:v>0.75424000000000002</c:v>
                </c:pt>
                <c:pt idx="176">
                  <c:v>0.76297000000000004</c:v>
                </c:pt>
                <c:pt idx="177">
                  <c:v>0.77180000000000004</c:v>
                </c:pt>
                <c:pt idx="178">
                  <c:v>0.78073999999999999</c:v>
                </c:pt>
                <c:pt idx="179">
                  <c:v>0.78978000000000004</c:v>
                </c:pt>
                <c:pt idx="180">
                  <c:v>0.79893000000000003</c:v>
                </c:pt>
                <c:pt idx="181">
                  <c:v>0.80818000000000001</c:v>
                </c:pt>
                <c:pt idx="182">
                  <c:v>0.81754000000000004</c:v>
                </c:pt>
                <c:pt idx="183">
                  <c:v>0.82699999999999996</c:v>
                </c:pt>
                <c:pt idx="184">
                  <c:v>0.83657999999999999</c:v>
                </c:pt>
                <c:pt idx="185">
                  <c:v>0.84626999999999997</c:v>
                </c:pt>
                <c:pt idx="186">
                  <c:v>0.85607</c:v>
                </c:pt>
                <c:pt idx="187">
                  <c:v>0.86597999999999997</c:v>
                </c:pt>
                <c:pt idx="188">
                  <c:v>0.87600999999999996</c:v>
                </c:pt>
                <c:pt idx="189">
                  <c:v>0.88614999999999999</c:v>
                </c:pt>
                <c:pt idx="190">
                  <c:v>0.89641000000000004</c:v>
                </c:pt>
                <c:pt idx="191">
                  <c:v>0.90678999999999998</c:v>
                </c:pt>
                <c:pt idx="192">
                  <c:v>0.91729000000000005</c:v>
                </c:pt>
                <c:pt idx="193">
                  <c:v>0.92791000000000001</c:v>
                </c:pt>
                <c:pt idx="194">
                  <c:v>0.93866000000000005</c:v>
                </c:pt>
                <c:pt idx="195">
                  <c:v>0.94952999999999999</c:v>
                </c:pt>
                <c:pt idx="196">
                  <c:v>0.96052000000000004</c:v>
                </c:pt>
                <c:pt idx="197">
                  <c:v>0.97163999999999995</c:v>
                </c:pt>
                <c:pt idx="198">
                  <c:v>0.9829</c:v>
                </c:pt>
                <c:pt idx="199">
                  <c:v>0.99428000000000005</c:v>
                </c:pt>
                <c:pt idx="200">
                  <c:v>1.0058</c:v>
                </c:pt>
                <c:pt idx="201">
                  <c:v>1.0174000000000001</c:v>
                </c:pt>
                <c:pt idx="202">
                  <c:v>1.0291999999999999</c:v>
                </c:pt>
                <c:pt idx="203">
                  <c:v>1.0410999999999999</c:v>
                </c:pt>
                <c:pt idx="204">
                  <c:v>1.0531999999999999</c:v>
                </c:pt>
                <c:pt idx="205">
                  <c:v>1.0653999999999999</c:v>
                </c:pt>
                <c:pt idx="206">
                  <c:v>1.0777000000000001</c:v>
                </c:pt>
                <c:pt idx="207">
                  <c:v>1.0902000000000001</c:v>
                </c:pt>
                <c:pt idx="208">
                  <c:v>1.1028</c:v>
                </c:pt>
                <c:pt idx="209">
                  <c:v>1.1155999999999999</c:v>
                </c:pt>
                <c:pt idx="210">
                  <c:v>1.1285000000000001</c:v>
                </c:pt>
                <c:pt idx="211">
                  <c:v>1.1415999999999999</c:v>
                </c:pt>
                <c:pt idx="212">
                  <c:v>1.1548</c:v>
                </c:pt>
                <c:pt idx="213">
                  <c:v>1.1681999999999999</c:v>
                </c:pt>
                <c:pt idx="214">
                  <c:v>1.1817</c:v>
                </c:pt>
                <c:pt idx="215">
                  <c:v>1.1954</c:v>
                </c:pt>
                <c:pt idx="216">
                  <c:v>1.2092000000000001</c:v>
                </c:pt>
                <c:pt idx="217">
                  <c:v>1.2232000000000001</c:v>
                </c:pt>
                <c:pt idx="218">
                  <c:v>1.2374000000000001</c:v>
                </c:pt>
                <c:pt idx="219">
                  <c:v>1.2517</c:v>
                </c:pt>
                <c:pt idx="220">
                  <c:v>1.2662</c:v>
                </c:pt>
                <c:pt idx="221">
                  <c:v>1.2808999999999999</c:v>
                </c:pt>
                <c:pt idx="222">
                  <c:v>1.2957000000000001</c:v>
                </c:pt>
                <c:pt idx="223">
                  <c:v>1.3107</c:v>
                </c:pt>
                <c:pt idx="224">
                  <c:v>1.3259000000000001</c:v>
                </c:pt>
                <c:pt idx="225">
                  <c:v>1.3411999999999999</c:v>
                </c:pt>
                <c:pt idx="226">
                  <c:v>1.3568</c:v>
                </c:pt>
                <c:pt idx="227">
                  <c:v>1.3725000000000001</c:v>
                </c:pt>
                <c:pt idx="228">
                  <c:v>1.3884000000000001</c:v>
                </c:pt>
                <c:pt idx="229">
                  <c:v>1.4045000000000001</c:v>
                </c:pt>
                <c:pt idx="230">
                  <c:v>1.4207000000000001</c:v>
                </c:pt>
                <c:pt idx="231">
                  <c:v>1.4372</c:v>
                </c:pt>
                <c:pt idx="232">
                  <c:v>1.4538</c:v>
                </c:pt>
                <c:pt idx="233">
                  <c:v>1.4705999999999999</c:v>
                </c:pt>
                <c:pt idx="234">
                  <c:v>1.4877</c:v>
                </c:pt>
                <c:pt idx="235">
                  <c:v>1.5048999999999999</c:v>
                </c:pt>
                <c:pt idx="236">
                  <c:v>1.5223</c:v>
                </c:pt>
                <c:pt idx="237">
                  <c:v>1.54</c:v>
                </c:pt>
                <c:pt idx="238">
                  <c:v>1.5578000000000001</c:v>
                </c:pt>
                <c:pt idx="239">
                  <c:v>1.5758000000000001</c:v>
                </c:pt>
                <c:pt idx="240">
                  <c:v>1.5941000000000001</c:v>
                </c:pt>
                <c:pt idx="241">
                  <c:v>1.6125</c:v>
                </c:pt>
                <c:pt idx="242">
                  <c:v>1.6312</c:v>
                </c:pt>
                <c:pt idx="243">
                  <c:v>1.6500999999999999</c:v>
                </c:pt>
                <c:pt idx="244">
                  <c:v>1.6692</c:v>
                </c:pt>
                <c:pt idx="245">
                  <c:v>1.6884999999999999</c:v>
                </c:pt>
                <c:pt idx="246">
                  <c:v>1.7081</c:v>
                </c:pt>
                <c:pt idx="247">
                  <c:v>1.7279</c:v>
                </c:pt>
                <c:pt idx="248">
                  <c:v>1.7479</c:v>
                </c:pt>
                <c:pt idx="249">
                  <c:v>1.7681</c:v>
                </c:pt>
                <c:pt idx="250">
                  <c:v>1.7886</c:v>
                </c:pt>
                <c:pt idx="251">
                  <c:v>1.8092999999999999</c:v>
                </c:pt>
                <c:pt idx="252">
                  <c:v>1.8302</c:v>
                </c:pt>
                <c:pt idx="253">
                  <c:v>1.8513999999999999</c:v>
                </c:pt>
                <c:pt idx="254">
                  <c:v>1.8729</c:v>
                </c:pt>
                <c:pt idx="255">
                  <c:v>1.8946000000000001</c:v>
                </c:pt>
                <c:pt idx="256">
                  <c:v>1.9165000000000001</c:v>
                </c:pt>
                <c:pt idx="257">
                  <c:v>1.9387000000000001</c:v>
                </c:pt>
                <c:pt idx="258">
                  <c:v>1.9611000000000001</c:v>
                </c:pt>
                <c:pt idx="259">
                  <c:v>1.9838</c:v>
                </c:pt>
                <c:pt idx="260">
                  <c:v>2.0068000000000001</c:v>
                </c:pt>
                <c:pt idx="261">
                  <c:v>2.0301</c:v>
                </c:pt>
                <c:pt idx="262">
                  <c:v>2.0535999999999999</c:v>
                </c:pt>
                <c:pt idx="263">
                  <c:v>2.0773000000000001</c:v>
                </c:pt>
                <c:pt idx="264">
                  <c:v>2.1013999999999999</c:v>
                </c:pt>
                <c:pt idx="265">
                  <c:v>2.1257000000000001</c:v>
                </c:pt>
                <c:pt idx="266">
                  <c:v>2.1503000000000001</c:v>
                </c:pt>
                <c:pt idx="267">
                  <c:v>2.1751999999999998</c:v>
                </c:pt>
                <c:pt idx="268">
                  <c:v>2.2004000000000001</c:v>
                </c:pt>
                <c:pt idx="269">
                  <c:v>2.2259000000000002</c:v>
                </c:pt>
                <c:pt idx="270">
                  <c:v>2.2517</c:v>
                </c:pt>
                <c:pt idx="271">
                  <c:v>2.2778</c:v>
                </c:pt>
                <c:pt idx="272">
                  <c:v>2.3041</c:v>
                </c:pt>
                <c:pt idx="273">
                  <c:v>2.3308</c:v>
                </c:pt>
                <c:pt idx="274">
                  <c:v>2.3578000000000001</c:v>
                </c:pt>
                <c:pt idx="275">
                  <c:v>2.3851</c:v>
                </c:pt>
                <c:pt idx="276">
                  <c:v>2.4127000000000001</c:v>
                </c:pt>
                <c:pt idx="277">
                  <c:v>2.4407000000000001</c:v>
                </c:pt>
                <c:pt idx="278">
                  <c:v>2.4689000000000001</c:v>
                </c:pt>
                <c:pt idx="279">
                  <c:v>2.4975000000000001</c:v>
                </c:pt>
                <c:pt idx="280">
                  <c:v>2.5264000000000002</c:v>
                </c:pt>
                <c:pt idx="281">
                  <c:v>2.5556999999999999</c:v>
                </c:pt>
                <c:pt idx="282">
                  <c:v>2.5853000000000002</c:v>
                </c:pt>
                <c:pt idx="283">
                  <c:v>2.6152000000000002</c:v>
                </c:pt>
                <c:pt idx="284">
                  <c:v>2.6455000000000002</c:v>
                </c:pt>
                <c:pt idx="285">
                  <c:v>2.6760999999999999</c:v>
                </c:pt>
                <c:pt idx="286">
                  <c:v>2.7071000000000001</c:v>
                </c:pt>
                <c:pt idx="287">
                  <c:v>2.7385000000000002</c:v>
                </c:pt>
                <c:pt idx="288">
                  <c:v>2.7702</c:v>
                </c:pt>
                <c:pt idx="289">
                  <c:v>2.8022999999999998</c:v>
                </c:pt>
                <c:pt idx="290">
                  <c:v>2.8347000000000002</c:v>
                </c:pt>
                <c:pt idx="291">
                  <c:v>2.8675000000000002</c:v>
                </c:pt>
                <c:pt idx="292">
                  <c:v>2.9007000000000001</c:v>
                </c:pt>
                <c:pt idx="293">
                  <c:v>2.9342999999999999</c:v>
                </c:pt>
                <c:pt idx="294">
                  <c:v>2.9683000000000002</c:v>
                </c:pt>
                <c:pt idx="295">
                  <c:v>3.0026999999999999</c:v>
                </c:pt>
                <c:pt idx="296">
                  <c:v>3.0373999999999999</c:v>
                </c:pt>
              </c:numCache>
            </c:numRef>
          </c:xVal>
          <c:yVal>
            <c:numRef>
              <c:f>'Data 242Pu'!$N$4:$N$300</c:f>
              <c:numCache>
                <c:formatCode>General</c:formatCode>
                <c:ptCount val="297"/>
                <c:pt idx="0">
                  <c:v>1.7600000000000001E-2</c:v>
                </c:pt>
                <c:pt idx="1">
                  <c:v>1.5100000000000001E-2</c:v>
                </c:pt>
                <c:pt idx="2">
                  <c:v>1.32E-2</c:v>
                </c:pt>
                <c:pt idx="3">
                  <c:v>1.4200000000000001E-2</c:v>
                </c:pt>
                <c:pt idx="4">
                  <c:v>1.67E-2</c:v>
                </c:pt>
                <c:pt idx="5">
                  <c:v>1.8700000000000001E-2</c:v>
                </c:pt>
                <c:pt idx="6">
                  <c:v>1.8700000000000001E-2</c:v>
                </c:pt>
                <c:pt idx="7">
                  <c:v>1.77E-2</c:v>
                </c:pt>
                <c:pt idx="8">
                  <c:v>1.7899999999999999E-2</c:v>
                </c:pt>
                <c:pt idx="9">
                  <c:v>1.78E-2</c:v>
                </c:pt>
                <c:pt idx="10">
                  <c:v>1.84E-2</c:v>
                </c:pt>
                <c:pt idx="11">
                  <c:v>1.6E-2</c:v>
                </c:pt>
                <c:pt idx="12">
                  <c:v>1.41E-2</c:v>
                </c:pt>
                <c:pt idx="13">
                  <c:v>1.5699999999999999E-2</c:v>
                </c:pt>
                <c:pt idx="14">
                  <c:v>1.7899999999999999E-2</c:v>
                </c:pt>
                <c:pt idx="15">
                  <c:v>1.9099999999999999E-2</c:v>
                </c:pt>
                <c:pt idx="16">
                  <c:v>1.7600000000000001E-2</c:v>
                </c:pt>
                <c:pt idx="17">
                  <c:v>1.72E-2</c:v>
                </c:pt>
                <c:pt idx="18">
                  <c:v>1.7399999999999999E-2</c:v>
                </c:pt>
                <c:pt idx="19">
                  <c:v>1.7600000000000001E-2</c:v>
                </c:pt>
                <c:pt idx="20">
                  <c:v>1.8499999999999999E-2</c:v>
                </c:pt>
                <c:pt idx="21">
                  <c:v>1.7299999999999999E-2</c:v>
                </c:pt>
                <c:pt idx="22">
                  <c:v>1.77E-2</c:v>
                </c:pt>
                <c:pt idx="23">
                  <c:v>1.72E-2</c:v>
                </c:pt>
                <c:pt idx="24">
                  <c:v>1.84E-2</c:v>
                </c:pt>
                <c:pt idx="25">
                  <c:v>1.9199999999999998E-2</c:v>
                </c:pt>
                <c:pt idx="26">
                  <c:v>2.07E-2</c:v>
                </c:pt>
                <c:pt idx="27">
                  <c:v>1.8800000000000001E-2</c:v>
                </c:pt>
                <c:pt idx="28">
                  <c:v>1.9300000000000001E-2</c:v>
                </c:pt>
                <c:pt idx="29">
                  <c:v>1.89E-2</c:v>
                </c:pt>
                <c:pt idx="30">
                  <c:v>1.6899999999999998E-2</c:v>
                </c:pt>
                <c:pt idx="31">
                  <c:v>1.8200000000000001E-2</c:v>
                </c:pt>
                <c:pt idx="32">
                  <c:v>1.8200000000000001E-2</c:v>
                </c:pt>
                <c:pt idx="33">
                  <c:v>2.1299999999999999E-2</c:v>
                </c:pt>
                <c:pt idx="34">
                  <c:v>1.9099999999999999E-2</c:v>
                </c:pt>
                <c:pt idx="35">
                  <c:v>2.35E-2</c:v>
                </c:pt>
                <c:pt idx="36">
                  <c:v>2.5999999999999999E-2</c:v>
                </c:pt>
                <c:pt idx="37">
                  <c:v>2.52E-2</c:v>
                </c:pt>
                <c:pt idx="38">
                  <c:v>2.7E-2</c:v>
                </c:pt>
                <c:pt idx="39">
                  <c:v>2.5499999999999998E-2</c:v>
                </c:pt>
                <c:pt idx="40">
                  <c:v>2.5999999999999999E-2</c:v>
                </c:pt>
                <c:pt idx="41">
                  <c:v>2.5499999999999998E-2</c:v>
                </c:pt>
                <c:pt idx="42">
                  <c:v>2.69E-2</c:v>
                </c:pt>
                <c:pt idx="43">
                  <c:v>2.7900000000000001E-2</c:v>
                </c:pt>
                <c:pt idx="44">
                  <c:v>2.5399999999999999E-2</c:v>
                </c:pt>
                <c:pt idx="45">
                  <c:v>1.9199999999999998E-2</c:v>
                </c:pt>
                <c:pt idx="46">
                  <c:v>1.9400000000000001E-2</c:v>
                </c:pt>
                <c:pt idx="47">
                  <c:v>2.9499999999999998E-2</c:v>
                </c:pt>
                <c:pt idx="48">
                  <c:v>3.5000000000000003E-2</c:v>
                </c:pt>
                <c:pt idx="49">
                  <c:v>3.3099999999999997E-2</c:v>
                </c:pt>
                <c:pt idx="50">
                  <c:v>3.3500000000000002E-2</c:v>
                </c:pt>
                <c:pt idx="51">
                  <c:v>3.3799999999999997E-2</c:v>
                </c:pt>
                <c:pt idx="52">
                  <c:v>3.5299999999999998E-2</c:v>
                </c:pt>
                <c:pt idx="53">
                  <c:v>3.3799999999999997E-2</c:v>
                </c:pt>
                <c:pt idx="54">
                  <c:v>3.39E-2</c:v>
                </c:pt>
                <c:pt idx="55">
                  <c:v>3.5400000000000001E-2</c:v>
                </c:pt>
                <c:pt idx="56">
                  <c:v>3.5499999999999997E-2</c:v>
                </c:pt>
                <c:pt idx="57">
                  <c:v>3.2599999999999997E-2</c:v>
                </c:pt>
                <c:pt idx="58">
                  <c:v>2.7699999999999999E-2</c:v>
                </c:pt>
                <c:pt idx="59">
                  <c:v>2.8799999999999999E-2</c:v>
                </c:pt>
                <c:pt idx="60">
                  <c:v>3.85E-2</c:v>
                </c:pt>
                <c:pt idx="61">
                  <c:v>2.9100000000000001E-2</c:v>
                </c:pt>
                <c:pt idx="62">
                  <c:v>4.5100000000000001E-2</c:v>
                </c:pt>
                <c:pt idx="63">
                  <c:v>2.9600000000000001E-2</c:v>
                </c:pt>
                <c:pt idx="64">
                  <c:v>2.4199999999999999E-2</c:v>
                </c:pt>
                <c:pt idx="65">
                  <c:v>3.9199999999999999E-2</c:v>
                </c:pt>
                <c:pt idx="66">
                  <c:v>2.9499999999999998E-2</c:v>
                </c:pt>
                <c:pt idx="67">
                  <c:v>3.3799999999999997E-2</c:v>
                </c:pt>
                <c:pt idx="68">
                  <c:v>2.9399999999999999E-2</c:v>
                </c:pt>
                <c:pt idx="69">
                  <c:v>3.7499999999999999E-2</c:v>
                </c:pt>
                <c:pt idx="70">
                  <c:v>3.1699999999999999E-2</c:v>
                </c:pt>
                <c:pt idx="71">
                  <c:v>4.3099999999999999E-2</c:v>
                </c:pt>
                <c:pt idx="72">
                  <c:v>4.4600000000000001E-2</c:v>
                </c:pt>
                <c:pt idx="73">
                  <c:v>4.6100000000000002E-2</c:v>
                </c:pt>
                <c:pt idx="74">
                  <c:v>6.2199999999999998E-2</c:v>
                </c:pt>
                <c:pt idx="75">
                  <c:v>4.1399999999999999E-2</c:v>
                </c:pt>
                <c:pt idx="76">
                  <c:v>5.3199999999999997E-2</c:v>
                </c:pt>
                <c:pt idx="77">
                  <c:v>4.87E-2</c:v>
                </c:pt>
                <c:pt idx="78">
                  <c:v>5.3600000000000002E-2</c:v>
                </c:pt>
                <c:pt idx="79">
                  <c:v>5.5899999999999998E-2</c:v>
                </c:pt>
                <c:pt idx="80">
                  <c:v>3.6200000000000003E-2</c:v>
                </c:pt>
                <c:pt idx="81">
                  <c:v>5.6800000000000003E-2</c:v>
                </c:pt>
                <c:pt idx="82">
                  <c:v>5.8099999999999999E-2</c:v>
                </c:pt>
                <c:pt idx="83">
                  <c:v>5.21E-2</c:v>
                </c:pt>
                <c:pt idx="84">
                  <c:v>4.99E-2</c:v>
                </c:pt>
                <c:pt idx="85">
                  <c:v>4.0300000000000002E-2</c:v>
                </c:pt>
                <c:pt idx="86">
                  <c:v>5.5399999999999998E-2</c:v>
                </c:pt>
                <c:pt idx="87">
                  <c:v>5.5899999999999998E-2</c:v>
                </c:pt>
                <c:pt idx="88">
                  <c:v>5.5199999999999999E-2</c:v>
                </c:pt>
                <c:pt idx="89">
                  <c:v>6.2199999999999998E-2</c:v>
                </c:pt>
                <c:pt idx="90">
                  <c:v>6.4100000000000004E-2</c:v>
                </c:pt>
                <c:pt idx="91">
                  <c:v>6.5600000000000006E-2</c:v>
                </c:pt>
                <c:pt idx="92">
                  <c:v>6.0400000000000002E-2</c:v>
                </c:pt>
                <c:pt idx="93">
                  <c:v>6.5100000000000005E-2</c:v>
                </c:pt>
                <c:pt idx="94">
                  <c:v>6.8900000000000003E-2</c:v>
                </c:pt>
                <c:pt idx="95">
                  <c:v>6.3500000000000001E-2</c:v>
                </c:pt>
                <c:pt idx="96">
                  <c:v>5.96E-2</c:v>
                </c:pt>
                <c:pt idx="97">
                  <c:v>6.1600000000000002E-2</c:v>
                </c:pt>
                <c:pt idx="98">
                  <c:v>0.06</c:v>
                </c:pt>
                <c:pt idx="99">
                  <c:v>7.8899999999999998E-2</c:v>
                </c:pt>
                <c:pt idx="100">
                  <c:v>7.1800000000000003E-2</c:v>
                </c:pt>
                <c:pt idx="101">
                  <c:v>6.3799999999999996E-2</c:v>
                </c:pt>
                <c:pt idx="102">
                  <c:v>7.8399999999999997E-2</c:v>
                </c:pt>
                <c:pt idx="103">
                  <c:v>8.1600000000000006E-2</c:v>
                </c:pt>
                <c:pt idx="104">
                  <c:v>9.7699999999999995E-2</c:v>
                </c:pt>
                <c:pt idx="105">
                  <c:v>8.0600000000000005E-2</c:v>
                </c:pt>
                <c:pt idx="106">
                  <c:v>9.01E-2</c:v>
                </c:pt>
                <c:pt idx="107">
                  <c:v>8.4599999999999995E-2</c:v>
                </c:pt>
                <c:pt idx="108">
                  <c:v>8.7800000000000003E-2</c:v>
                </c:pt>
                <c:pt idx="109">
                  <c:v>8.6300000000000002E-2</c:v>
                </c:pt>
                <c:pt idx="110">
                  <c:v>8.72E-2</c:v>
                </c:pt>
                <c:pt idx="111">
                  <c:v>0.107</c:v>
                </c:pt>
                <c:pt idx="112">
                  <c:v>8.3799999999999999E-2</c:v>
                </c:pt>
                <c:pt idx="113">
                  <c:v>9.4200000000000006E-2</c:v>
                </c:pt>
                <c:pt idx="114">
                  <c:v>9.5500000000000002E-2</c:v>
                </c:pt>
                <c:pt idx="115">
                  <c:v>9.2299999999999993E-2</c:v>
                </c:pt>
                <c:pt idx="116">
                  <c:v>0.107</c:v>
                </c:pt>
                <c:pt idx="117">
                  <c:v>0.122</c:v>
                </c:pt>
                <c:pt idx="118">
                  <c:v>0.11700000000000001</c:v>
                </c:pt>
                <c:pt idx="119">
                  <c:v>0.115</c:v>
                </c:pt>
                <c:pt idx="120">
                  <c:v>0.105</c:v>
                </c:pt>
                <c:pt idx="121">
                  <c:v>0.107</c:v>
                </c:pt>
                <c:pt idx="122">
                  <c:v>0.14399999999999999</c:v>
                </c:pt>
                <c:pt idx="123">
                  <c:v>0.13300000000000001</c:v>
                </c:pt>
                <c:pt idx="124">
                  <c:v>0.13800000000000001</c:v>
                </c:pt>
                <c:pt idx="125">
                  <c:v>0.11700000000000001</c:v>
                </c:pt>
                <c:pt idx="126">
                  <c:v>0.11899999999999999</c:v>
                </c:pt>
                <c:pt idx="127">
                  <c:v>0.121</c:v>
                </c:pt>
                <c:pt idx="128">
                  <c:v>0.13300000000000001</c:v>
                </c:pt>
                <c:pt idx="129">
                  <c:v>0.14000000000000001</c:v>
                </c:pt>
                <c:pt idx="130">
                  <c:v>0.128</c:v>
                </c:pt>
                <c:pt idx="131">
                  <c:v>0.16900000000000001</c:v>
                </c:pt>
                <c:pt idx="132">
                  <c:v>0.16400000000000001</c:v>
                </c:pt>
                <c:pt idx="133">
                  <c:v>0.17799999999999999</c:v>
                </c:pt>
                <c:pt idx="134">
                  <c:v>0.21199999999999999</c:v>
                </c:pt>
                <c:pt idx="135">
                  <c:v>0.224</c:v>
                </c:pt>
                <c:pt idx="136">
                  <c:v>0.18099999999999999</c:v>
                </c:pt>
                <c:pt idx="137">
                  <c:v>0.192</c:v>
                </c:pt>
                <c:pt idx="138">
                  <c:v>0.2</c:v>
                </c:pt>
                <c:pt idx="139">
                  <c:v>0.214</c:v>
                </c:pt>
                <c:pt idx="140">
                  <c:v>0.23</c:v>
                </c:pt>
                <c:pt idx="141">
                  <c:v>0.23499999999999999</c:v>
                </c:pt>
                <c:pt idx="142">
                  <c:v>0.24</c:v>
                </c:pt>
                <c:pt idx="143">
                  <c:v>0.26300000000000001</c:v>
                </c:pt>
                <c:pt idx="144">
                  <c:v>0.28899999999999998</c:v>
                </c:pt>
                <c:pt idx="145">
                  <c:v>0.29199999999999998</c:v>
                </c:pt>
                <c:pt idx="146">
                  <c:v>0.27300000000000002</c:v>
                </c:pt>
                <c:pt idx="147">
                  <c:v>0.308</c:v>
                </c:pt>
                <c:pt idx="148">
                  <c:v>0.33</c:v>
                </c:pt>
                <c:pt idx="149">
                  <c:v>0.32400000000000001</c:v>
                </c:pt>
                <c:pt idx="150">
                  <c:v>0.32800000000000001</c:v>
                </c:pt>
                <c:pt idx="151">
                  <c:v>0.34100000000000003</c:v>
                </c:pt>
                <c:pt idx="152">
                  <c:v>0.36499999999999999</c:v>
                </c:pt>
                <c:pt idx="153">
                  <c:v>0.36</c:v>
                </c:pt>
                <c:pt idx="154">
                  <c:v>0.38100000000000001</c:v>
                </c:pt>
                <c:pt idx="155">
                  <c:v>0.40899999999999997</c:v>
                </c:pt>
                <c:pt idx="156">
                  <c:v>0.42699999999999999</c:v>
                </c:pt>
                <c:pt idx="157">
                  <c:v>0.433</c:v>
                </c:pt>
                <c:pt idx="158">
                  <c:v>0.45900000000000002</c:v>
                </c:pt>
                <c:pt idx="159">
                  <c:v>0.49199999999999999</c:v>
                </c:pt>
                <c:pt idx="160">
                  <c:v>0.47099999999999997</c:v>
                </c:pt>
                <c:pt idx="161">
                  <c:v>0.48299999999999998</c:v>
                </c:pt>
                <c:pt idx="162">
                  <c:v>0.49099999999999999</c:v>
                </c:pt>
                <c:pt idx="163">
                  <c:v>0.495</c:v>
                </c:pt>
                <c:pt idx="164">
                  <c:v>0.56100000000000005</c:v>
                </c:pt>
                <c:pt idx="165">
                  <c:v>0.54100000000000004</c:v>
                </c:pt>
                <c:pt idx="166">
                  <c:v>0.56599999999999995</c:v>
                </c:pt>
                <c:pt idx="167">
                  <c:v>0.58599999999999997</c:v>
                </c:pt>
                <c:pt idx="168">
                  <c:v>0.60499999999999998</c:v>
                </c:pt>
                <c:pt idx="169">
                  <c:v>0.61099999999999999</c:v>
                </c:pt>
                <c:pt idx="170">
                  <c:v>0.60799999999999998</c:v>
                </c:pt>
                <c:pt idx="171">
                  <c:v>0.64400000000000002</c:v>
                </c:pt>
                <c:pt idx="172">
                  <c:v>0.69</c:v>
                </c:pt>
                <c:pt idx="173">
                  <c:v>0.67700000000000005</c:v>
                </c:pt>
                <c:pt idx="174">
                  <c:v>0.71499999999999997</c:v>
                </c:pt>
                <c:pt idx="175">
                  <c:v>0.74299999999999999</c:v>
                </c:pt>
                <c:pt idx="176">
                  <c:v>0.76300000000000001</c:v>
                </c:pt>
                <c:pt idx="177">
                  <c:v>0.78400000000000003</c:v>
                </c:pt>
                <c:pt idx="178">
                  <c:v>0.84299999999999997</c:v>
                </c:pt>
                <c:pt idx="179">
                  <c:v>0.874</c:v>
                </c:pt>
                <c:pt idx="180">
                  <c:v>0.89600000000000002</c:v>
                </c:pt>
                <c:pt idx="181">
                  <c:v>0.90300000000000002</c:v>
                </c:pt>
                <c:pt idx="182">
                  <c:v>0.93500000000000005</c:v>
                </c:pt>
                <c:pt idx="183">
                  <c:v>0.97799999999999998</c:v>
                </c:pt>
                <c:pt idx="184">
                  <c:v>1.01</c:v>
                </c:pt>
                <c:pt idx="185">
                  <c:v>1.04</c:v>
                </c:pt>
                <c:pt idx="186">
                  <c:v>1.0900000000000001</c:v>
                </c:pt>
                <c:pt idx="187">
                  <c:v>1.07</c:v>
                </c:pt>
                <c:pt idx="188">
                  <c:v>1.1299999999999999</c:v>
                </c:pt>
                <c:pt idx="189">
                  <c:v>1.1499999999999999</c:v>
                </c:pt>
                <c:pt idx="190">
                  <c:v>1.1599999999999999</c:v>
                </c:pt>
                <c:pt idx="191">
                  <c:v>1.17</c:v>
                </c:pt>
                <c:pt idx="192">
                  <c:v>1.23</c:v>
                </c:pt>
                <c:pt idx="193">
                  <c:v>1.24</c:v>
                </c:pt>
                <c:pt idx="194">
                  <c:v>1.28</c:v>
                </c:pt>
                <c:pt idx="195">
                  <c:v>1.32</c:v>
                </c:pt>
                <c:pt idx="196">
                  <c:v>1.32</c:v>
                </c:pt>
                <c:pt idx="197">
                  <c:v>1.35</c:v>
                </c:pt>
                <c:pt idx="198">
                  <c:v>1.39</c:v>
                </c:pt>
                <c:pt idx="199">
                  <c:v>1.41</c:v>
                </c:pt>
                <c:pt idx="200">
                  <c:v>1.41</c:v>
                </c:pt>
                <c:pt idx="201">
                  <c:v>1.44</c:v>
                </c:pt>
                <c:pt idx="202">
                  <c:v>1.44</c:v>
                </c:pt>
                <c:pt idx="203">
                  <c:v>1.44</c:v>
                </c:pt>
                <c:pt idx="204">
                  <c:v>1.46</c:v>
                </c:pt>
                <c:pt idx="205">
                  <c:v>1.48</c:v>
                </c:pt>
                <c:pt idx="206">
                  <c:v>1.47</c:v>
                </c:pt>
                <c:pt idx="207">
                  <c:v>1.5</c:v>
                </c:pt>
                <c:pt idx="208">
                  <c:v>1.5</c:v>
                </c:pt>
                <c:pt idx="209">
                  <c:v>1.48</c:v>
                </c:pt>
                <c:pt idx="210">
                  <c:v>1.49</c:v>
                </c:pt>
                <c:pt idx="211">
                  <c:v>1.5</c:v>
                </c:pt>
                <c:pt idx="212">
                  <c:v>1.51</c:v>
                </c:pt>
                <c:pt idx="213">
                  <c:v>1.51</c:v>
                </c:pt>
                <c:pt idx="214">
                  <c:v>1.51</c:v>
                </c:pt>
                <c:pt idx="215">
                  <c:v>1.48</c:v>
                </c:pt>
                <c:pt idx="216">
                  <c:v>1.48</c:v>
                </c:pt>
                <c:pt idx="217">
                  <c:v>1.46</c:v>
                </c:pt>
                <c:pt idx="218">
                  <c:v>1.44</c:v>
                </c:pt>
                <c:pt idx="219">
                  <c:v>1.45</c:v>
                </c:pt>
                <c:pt idx="220">
                  <c:v>1.44</c:v>
                </c:pt>
                <c:pt idx="221">
                  <c:v>1.42</c:v>
                </c:pt>
                <c:pt idx="222">
                  <c:v>1.41</c:v>
                </c:pt>
                <c:pt idx="223">
                  <c:v>1.42</c:v>
                </c:pt>
                <c:pt idx="224">
                  <c:v>1.41</c:v>
                </c:pt>
                <c:pt idx="225">
                  <c:v>1.42</c:v>
                </c:pt>
                <c:pt idx="226">
                  <c:v>1.42</c:v>
                </c:pt>
                <c:pt idx="227">
                  <c:v>1.41</c:v>
                </c:pt>
                <c:pt idx="228">
                  <c:v>1.41</c:v>
                </c:pt>
                <c:pt idx="229">
                  <c:v>1.4</c:v>
                </c:pt>
                <c:pt idx="230">
                  <c:v>1.41</c:v>
                </c:pt>
                <c:pt idx="231">
                  <c:v>1.39</c:v>
                </c:pt>
                <c:pt idx="232">
                  <c:v>1.38</c:v>
                </c:pt>
                <c:pt idx="233">
                  <c:v>1.39</c:v>
                </c:pt>
                <c:pt idx="234">
                  <c:v>1.38</c:v>
                </c:pt>
                <c:pt idx="235">
                  <c:v>1.39</c:v>
                </c:pt>
                <c:pt idx="236">
                  <c:v>1.37</c:v>
                </c:pt>
                <c:pt idx="237">
                  <c:v>1.38</c:v>
                </c:pt>
                <c:pt idx="238">
                  <c:v>1.37</c:v>
                </c:pt>
                <c:pt idx="239">
                  <c:v>1.39</c:v>
                </c:pt>
                <c:pt idx="240">
                  <c:v>1.39</c:v>
                </c:pt>
                <c:pt idx="241">
                  <c:v>1.39</c:v>
                </c:pt>
                <c:pt idx="242">
                  <c:v>1.4</c:v>
                </c:pt>
                <c:pt idx="243">
                  <c:v>1.4</c:v>
                </c:pt>
                <c:pt idx="244">
                  <c:v>1.4</c:v>
                </c:pt>
                <c:pt idx="245">
                  <c:v>1.39</c:v>
                </c:pt>
                <c:pt idx="246">
                  <c:v>1.4</c:v>
                </c:pt>
                <c:pt idx="247">
                  <c:v>1.4</c:v>
                </c:pt>
                <c:pt idx="248">
                  <c:v>1.4</c:v>
                </c:pt>
                <c:pt idx="249">
                  <c:v>1.42</c:v>
                </c:pt>
                <c:pt idx="250">
                  <c:v>1.41</c:v>
                </c:pt>
                <c:pt idx="251">
                  <c:v>1.42</c:v>
                </c:pt>
                <c:pt idx="252">
                  <c:v>1.44</c:v>
                </c:pt>
                <c:pt idx="253">
                  <c:v>1.44</c:v>
                </c:pt>
                <c:pt idx="254">
                  <c:v>1.44</c:v>
                </c:pt>
                <c:pt idx="255">
                  <c:v>1.44</c:v>
                </c:pt>
                <c:pt idx="256">
                  <c:v>1.44</c:v>
                </c:pt>
                <c:pt idx="257">
                  <c:v>1.43</c:v>
                </c:pt>
                <c:pt idx="258">
                  <c:v>1.44</c:v>
                </c:pt>
                <c:pt idx="259">
                  <c:v>1.44</c:v>
                </c:pt>
                <c:pt idx="260">
                  <c:v>1.44</c:v>
                </c:pt>
                <c:pt idx="261">
                  <c:v>1.44</c:v>
                </c:pt>
                <c:pt idx="262">
                  <c:v>1.43</c:v>
                </c:pt>
                <c:pt idx="263">
                  <c:v>1.43</c:v>
                </c:pt>
                <c:pt idx="264">
                  <c:v>1.42</c:v>
                </c:pt>
                <c:pt idx="265">
                  <c:v>1.41</c:v>
                </c:pt>
                <c:pt idx="266">
                  <c:v>1.4</c:v>
                </c:pt>
                <c:pt idx="267">
                  <c:v>1.4</c:v>
                </c:pt>
                <c:pt idx="268">
                  <c:v>1.39</c:v>
                </c:pt>
                <c:pt idx="269">
                  <c:v>1.39</c:v>
                </c:pt>
                <c:pt idx="270">
                  <c:v>1.38</c:v>
                </c:pt>
                <c:pt idx="271">
                  <c:v>1.38</c:v>
                </c:pt>
                <c:pt idx="272">
                  <c:v>1.39</c:v>
                </c:pt>
                <c:pt idx="273">
                  <c:v>1.4</c:v>
                </c:pt>
                <c:pt idx="274">
                  <c:v>1.38</c:v>
                </c:pt>
                <c:pt idx="275">
                  <c:v>1.39</c:v>
                </c:pt>
                <c:pt idx="276">
                  <c:v>1.39</c:v>
                </c:pt>
                <c:pt idx="277">
                  <c:v>1.39</c:v>
                </c:pt>
                <c:pt idx="278">
                  <c:v>1.4</c:v>
                </c:pt>
                <c:pt idx="279">
                  <c:v>1.39</c:v>
                </c:pt>
                <c:pt idx="280">
                  <c:v>1.39</c:v>
                </c:pt>
                <c:pt idx="281">
                  <c:v>1.39</c:v>
                </c:pt>
                <c:pt idx="282">
                  <c:v>1.4</c:v>
                </c:pt>
                <c:pt idx="283">
                  <c:v>1.4</c:v>
                </c:pt>
                <c:pt idx="284">
                  <c:v>1.41</c:v>
                </c:pt>
                <c:pt idx="285">
                  <c:v>1.4</c:v>
                </c:pt>
                <c:pt idx="286">
                  <c:v>1.41</c:v>
                </c:pt>
                <c:pt idx="287">
                  <c:v>1.4</c:v>
                </c:pt>
                <c:pt idx="288">
                  <c:v>1.4</c:v>
                </c:pt>
                <c:pt idx="289">
                  <c:v>1.4</c:v>
                </c:pt>
                <c:pt idx="290">
                  <c:v>1.4</c:v>
                </c:pt>
                <c:pt idx="291">
                  <c:v>1.4</c:v>
                </c:pt>
                <c:pt idx="292">
                  <c:v>1.39</c:v>
                </c:pt>
                <c:pt idx="293">
                  <c:v>1.39</c:v>
                </c:pt>
                <c:pt idx="294">
                  <c:v>1.39</c:v>
                </c:pt>
                <c:pt idx="295">
                  <c:v>1.39</c:v>
                </c:pt>
                <c:pt idx="296">
                  <c:v>1.39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C91-4EF0-83E0-8B7A16FBE367}"/>
            </c:ext>
          </c:extLst>
        </c:ser>
        <c:ser>
          <c:idx val="6"/>
          <c:order val="4"/>
          <c:tx>
            <c:strRef>
              <c:f>'Data 242Pu'!$I$2:$L$2</c:f>
              <c:strCache>
                <c:ptCount val="1"/>
                <c:pt idx="0">
                  <c:v>Salvador et al. (2015)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242Pu'!$L$4:$L$28</c:f>
                <c:numCache>
                  <c:formatCode>General</c:formatCode>
                  <c:ptCount val="25"/>
                  <c:pt idx="0">
                    <c:v>4.0000000000000001E-3</c:v>
                  </c:pt>
                  <c:pt idx="1">
                    <c:v>0.01</c:v>
                  </c:pt>
                  <c:pt idx="2">
                    <c:v>0.03</c:v>
                  </c:pt>
                  <c:pt idx="3">
                    <c:v>0.04</c:v>
                  </c:pt>
                  <c:pt idx="4">
                    <c:v>0.05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0.05</c:v>
                  </c:pt>
                  <c:pt idx="9">
                    <c:v>0.05</c:v>
                  </c:pt>
                  <c:pt idx="10">
                    <c:v>0.05</c:v>
                  </c:pt>
                  <c:pt idx="11">
                    <c:v>0.04</c:v>
                  </c:pt>
                  <c:pt idx="12">
                    <c:v>0.04</c:v>
                  </c:pt>
                  <c:pt idx="13">
                    <c:v>0.04</c:v>
                  </c:pt>
                  <c:pt idx="14">
                    <c:v>0.05</c:v>
                  </c:pt>
                  <c:pt idx="15">
                    <c:v>0.04</c:v>
                  </c:pt>
                  <c:pt idx="16">
                    <c:v>0.04</c:v>
                  </c:pt>
                  <c:pt idx="17">
                    <c:v>0.03</c:v>
                  </c:pt>
                  <c:pt idx="18">
                    <c:v>0.03</c:v>
                  </c:pt>
                  <c:pt idx="19">
                    <c:v>0.03</c:v>
                  </c:pt>
                  <c:pt idx="20">
                    <c:v>0.03</c:v>
                  </c:pt>
                  <c:pt idx="21">
                    <c:v>0.02</c:v>
                  </c:pt>
                  <c:pt idx="22">
                    <c:v>0.03</c:v>
                  </c:pt>
                  <c:pt idx="23">
                    <c:v>0.03</c:v>
                  </c:pt>
                  <c:pt idx="24">
                    <c:v>0.04</c:v>
                  </c:pt>
                </c:numCache>
              </c:numRef>
            </c:plus>
            <c:minus>
              <c:numRef>
                <c:f>'Data 242Pu'!$L$4:$L$28</c:f>
                <c:numCache>
                  <c:formatCode>General</c:formatCode>
                  <c:ptCount val="25"/>
                  <c:pt idx="0">
                    <c:v>4.0000000000000001E-3</c:v>
                  </c:pt>
                  <c:pt idx="1">
                    <c:v>0.01</c:v>
                  </c:pt>
                  <c:pt idx="2">
                    <c:v>0.03</c:v>
                  </c:pt>
                  <c:pt idx="3">
                    <c:v>0.04</c:v>
                  </c:pt>
                  <c:pt idx="4">
                    <c:v>0.05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0.05</c:v>
                  </c:pt>
                  <c:pt idx="9">
                    <c:v>0.05</c:v>
                  </c:pt>
                  <c:pt idx="10">
                    <c:v>0.05</c:v>
                  </c:pt>
                  <c:pt idx="11">
                    <c:v>0.04</c:v>
                  </c:pt>
                  <c:pt idx="12">
                    <c:v>0.04</c:v>
                  </c:pt>
                  <c:pt idx="13">
                    <c:v>0.04</c:v>
                  </c:pt>
                  <c:pt idx="14">
                    <c:v>0.05</c:v>
                  </c:pt>
                  <c:pt idx="15">
                    <c:v>0.04</c:v>
                  </c:pt>
                  <c:pt idx="16">
                    <c:v>0.04</c:v>
                  </c:pt>
                  <c:pt idx="17">
                    <c:v>0.03</c:v>
                  </c:pt>
                  <c:pt idx="18">
                    <c:v>0.03</c:v>
                  </c:pt>
                  <c:pt idx="19">
                    <c:v>0.03</c:v>
                  </c:pt>
                  <c:pt idx="20">
                    <c:v>0.03</c:v>
                  </c:pt>
                  <c:pt idx="21">
                    <c:v>0.02</c:v>
                  </c:pt>
                  <c:pt idx="22">
                    <c:v>0.03</c:v>
                  </c:pt>
                  <c:pt idx="23">
                    <c:v>0.03</c:v>
                  </c:pt>
                  <c:pt idx="24">
                    <c:v>0.04</c:v>
                  </c:pt>
                </c:numCache>
              </c:numRef>
            </c:minus>
            <c:spPr>
              <a:ln>
                <a:solidFill>
                  <a:srgbClr val="4F81BD"/>
                </a:solidFill>
              </a:ln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'Data 242Pu'!$J$4:$J$28</c:f>
                <c:numCache>
                  <c:formatCode>General</c:formatCode>
                  <c:ptCount val="25"/>
                  <c:pt idx="0">
                    <c:v>4.65E-2</c:v>
                  </c:pt>
                  <c:pt idx="1">
                    <c:v>5.3999999999999999E-2</c:v>
                  </c:pt>
                  <c:pt idx="2">
                    <c:v>3.6999999999999998E-2</c:v>
                  </c:pt>
                  <c:pt idx="3">
                    <c:v>3.5499999999999997E-2</c:v>
                  </c:pt>
                  <c:pt idx="4">
                    <c:v>4.5999999999999999E-2</c:v>
                  </c:pt>
                  <c:pt idx="5">
                    <c:v>2.3E-2</c:v>
                  </c:pt>
                  <c:pt idx="6">
                    <c:v>1.7500000000000002E-2</c:v>
                  </c:pt>
                  <c:pt idx="7">
                    <c:v>2.0500000000000001E-2</c:v>
                  </c:pt>
                  <c:pt idx="8">
                    <c:v>4.2999999999999997E-2</c:v>
                  </c:pt>
                  <c:pt idx="9">
                    <c:v>2.1499999999999998E-2</c:v>
                  </c:pt>
                  <c:pt idx="10">
                    <c:v>3.1E-2</c:v>
                  </c:pt>
                  <c:pt idx="11">
                    <c:v>3.0499999999999999E-2</c:v>
                  </c:pt>
                  <c:pt idx="12">
                    <c:v>2.9000000000000001E-2</c:v>
                  </c:pt>
                  <c:pt idx="13">
                    <c:v>3.7999999999999999E-2</c:v>
                  </c:pt>
                  <c:pt idx="14">
                    <c:v>8.6999999999999994E-2</c:v>
                  </c:pt>
                  <c:pt idx="15">
                    <c:v>8.5000000000000006E-2</c:v>
                  </c:pt>
                  <c:pt idx="16">
                    <c:v>0.09</c:v>
                  </c:pt>
                  <c:pt idx="17">
                    <c:v>0.08</c:v>
                  </c:pt>
                  <c:pt idx="18">
                    <c:v>8.5000000000000006E-2</c:v>
                  </c:pt>
                  <c:pt idx="19">
                    <c:v>7.3999999999999996E-2</c:v>
                  </c:pt>
                  <c:pt idx="20">
                    <c:v>7.0999999999999994E-2</c:v>
                  </c:pt>
                  <c:pt idx="21">
                    <c:v>7.4999999999999997E-2</c:v>
                  </c:pt>
                  <c:pt idx="22">
                    <c:v>6.8000000000000005E-2</c:v>
                  </c:pt>
                  <c:pt idx="23">
                    <c:v>7.0999999999999994E-2</c:v>
                  </c:pt>
                  <c:pt idx="24">
                    <c:v>6.25E-2</c:v>
                  </c:pt>
                </c:numCache>
              </c:numRef>
            </c:plus>
            <c:minus>
              <c:numRef>
                <c:f>'Data 242Pu'!$J$4:$J$28</c:f>
                <c:numCache>
                  <c:formatCode>General</c:formatCode>
                  <c:ptCount val="25"/>
                  <c:pt idx="0">
                    <c:v>4.65E-2</c:v>
                  </c:pt>
                  <c:pt idx="1">
                    <c:v>5.3999999999999999E-2</c:v>
                  </c:pt>
                  <c:pt idx="2">
                    <c:v>3.6999999999999998E-2</c:v>
                  </c:pt>
                  <c:pt idx="3">
                    <c:v>3.5499999999999997E-2</c:v>
                  </c:pt>
                  <c:pt idx="4">
                    <c:v>4.5999999999999999E-2</c:v>
                  </c:pt>
                  <c:pt idx="5">
                    <c:v>2.3E-2</c:v>
                  </c:pt>
                  <c:pt idx="6">
                    <c:v>1.7500000000000002E-2</c:v>
                  </c:pt>
                  <c:pt idx="7">
                    <c:v>2.0500000000000001E-2</c:v>
                  </c:pt>
                  <c:pt idx="8">
                    <c:v>4.2999999999999997E-2</c:v>
                  </c:pt>
                  <c:pt idx="9">
                    <c:v>2.1499999999999998E-2</c:v>
                  </c:pt>
                  <c:pt idx="10">
                    <c:v>3.1E-2</c:v>
                  </c:pt>
                  <c:pt idx="11">
                    <c:v>3.0499999999999999E-2</c:v>
                  </c:pt>
                  <c:pt idx="12">
                    <c:v>2.9000000000000001E-2</c:v>
                  </c:pt>
                  <c:pt idx="13">
                    <c:v>3.7999999999999999E-2</c:v>
                  </c:pt>
                  <c:pt idx="14">
                    <c:v>8.6999999999999994E-2</c:v>
                  </c:pt>
                  <c:pt idx="15">
                    <c:v>8.5000000000000006E-2</c:v>
                  </c:pt>
                  <c:pt idx="16">
                    <c:v>0.09</c:v>
                  </c:pt>
                  <c:pt idx="17">
                    <c:v>0.08</c:v>
                  </c:pt>
                  <c:pt idx="18">
                    <c:v>8.5000000000000006E-2</c:v>
                  </c:pt>
                  <c:pt idx="19">
                    <c:v>7.3999999999999996E-2</c:v>
                  </c:pt>
                  <c:pt idx="20">
                    <c:v>7.0999999999999994E-2</c:v>
                  </c:pt>
                  <c:pt idx="21">
                    <c:v>7.4999999999999997E-2</c:v>
                  </c:pt>
                  <c:pt idx="22">
                    <c:v>6.8000000000000005E-2</c:v>
                  </c:pt>
                  <c:pt idx="23">
                    <c:v>7.0999999999999994E-2</c:v>
                  </c:pt>
                  <c:pt idx="24">
                    <c:v>6.25E-2</c:v>
                  </c:pt>
                </c:numCache>
              </c:numRef>
            </c:minus>
            <c:spPr>
              <a:ln>
                <a:solidFill>
                  <a:srgbClr val="4F81BD"/>
                </a:solidFill>
              </a:ln>
            </c:spPr>
          </c:errBars>
          <c:xVal>
            <c:numRef>
              <c:f>'Data 242Pu'!$I$4:$I$28</c:f>
              <c:numCache>
                <c:formatCode>General</c:formatCode>
                <c:ptCount val="25"/>
                <c:pt idx="0">
                  <c:v>0.3</c:v>
                </c:pt>
                <c:pt idx="1">
                  <c:v>0.5</c:v>
                </c:pt>
                <c:pt idx="2">
                  <c:v>0.69899999999999995</c:v>
                </c:pt>
                <c:pt idx="3">
                  <c:v>0.8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1.3</c:v>
                </c:pt>
                <c:pt idx="12">
                  <c:v>1.4</c:v>
                </c:pt>
                <c:pt idx="13">
                  <c:v>1.5</c:v>
                </c:pt>
                <c:pt idx="14">
                  <c:v>1.6</c:v>
                </c:pt>
                <c:pt idx="15">
                  <c:v>1.7</c:v>
                </c:pt>
                <c:pt idx="16">
                  <c:v>1.8</c:v>
                </c:pt>
                <c:pt idx="17">
                  <c:v>1.9</c:v>
                </c:pt>
                <c:pt idx="18">
                  <c:v>2</c:v>
                </c:pt>
                <c:pt idx="19">
                  <c:v>2.2000000000000002</c:v>
                </c:pt>
                <c:pt idx="20">
                  <c:v>2.4</c:v>
                </c:pt>
                <c:pt idx="21">
                  <c:v>2.5</c:v>
                </c:pt>
                <c:pt idx="22">
                  <c:v>2.6</c:v>
                </c:pt>
                <c:pt idx="23">
                  <c:v>2.8</c:v>
                </c:pt>
                <c:pt idx="24">
                  <c:v>3</c:v>
                </c:pt>
              </c:numCache>
            </c:numRef>
          </c:xVal>
          <c:yVal>
            <c:numRef>
              <c:f>'Data 242Pu'!$K$4:$K$28</c:f>
              <c:numCache>
                <c:formatCode>General</c:formatCode>
                <c:ptCount val="25"/>
                <c:pt idx="0">
                  <c:v>6.4000000000000001E-2</c:v>
                </c:pt>
                <c:pt idx="1">
                  <c:v>0.23707</c:v>
                </c:pt>
                <c:pt idx="2">
                  <c:v>0.56999999999999995</c:v>
                </c:pt>
                <c:pt idx="3">
                  <c:v>0.80900000000000005</c:v>
                </c:pt>
                <c:pt idx="4">
                  <c:v>1.0804</c:v>
                </c:pt>
                <c:pt idx="5">
                  <c:v>1.236</c:v>
                </c:pt>
                <c:pt idx="6">
                  <c:v>1.3089999999999999</c:v>
                </c:pt>
                <c:pt idx="7">
                  <c:v>1.349</c:v>
                </c:pt>
                <c:pt idx="8">
                  <c:v>1.3802000000000001</c:v>
                </c:pt>
                <c:pt idx="9">
                  <c:v>1.377</c:v>
                </c:pt>
                <c:pt idx="10">
                  <c:v>1.3859999999999999</c:v>
                </c:pt>
                <c:pt idx="11">
                  <c:v>1.3180000000000001</c:v>
                </c:pt>
                <c:pt idx="12">
                  <c:v>1.3340000000000001</c:v>
                </c:pt>
                <c:pt idx="13">
                  <c:v>1.3680000000000001</c:v>
                </c:pt>
                <c:pt idx="14">
                  <c:v>1.3402000000000001</c:v>
                </c:pt>
                <c:pt idx="15">
                  <c:v>1.3373999999999999</c:v>
                </c:pt>
                <c:pt idx="16">
                  <c:v>1.4118999999999999</c:v>
                </c:pt>
                <c:pt idx="17">
                  <c:v>1.4529000000000001</c:v>
                </c:pt>
                <c:pt idx="18">
                  <c:v>1.4746999999999999</c:v>
                </c:pt>
                <c:pt idx="19">
                  <c:v>1.4590000000000001</c:v>
                </c:pt>
                <c:pt idx="20">
                  <c:v>1.4420999999999999</c:v>
                </c:pt>
                <c:pt idx="21">
                  <c:v>1.4319999999999999</c:v>
                </c:pt>
                <c:pt idx="22">
                  <c:v>1.4481999999999999</c:v>
                </c:pt>
                <c:pt idx="23">
                  <c:v>1.4551000000000001</c:v>
                </c:pt>
                <c:pt idx="24">
                  <c:v>1.4650000000000001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C91-4EF0-83E0-8B7A16FBE367}"/>
            </c:ext>
          </c:extLst>
        </c:ser>
        <c:ser>
          <c:idx val="0"/>
          <c:order val="5"/>
          <c:tx>
            <c:strRef>
              <c:f>'Data 242Pu'!$F$2:$H$2</c:f>
              <c:strCache>
                <c:ptCount val="1"/>
                <c:pt idx="0">
                  <c:v>Matei et al. (2017)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6"/>
            <c:spPr>
              <a:solidFill>
                <a:srgbClr val="FF0000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242Pu'!$H$4:$H$8</c:f>
                <c:numCache>
                  <c:formatCode>General</c:formatCode>
                  <c:ptCount val="5"/>
                  <c:pt idx="0">
                    <c:v>5.2999999999999999E-2</c:v>
                  </c:pt>
                  <c:pt idx="1">
                    <c:v>4.2999999999999997E-2</c:v>
                  </c:pt>
                  <c:pt idx="2">
                    <c:v>5.8999999999999997E-2</c:v>
                  </c:pt>
                  <c:pt idx="3">
                    <c:v>5.5E-2</c:v>
                  </c:pt>
                  <c:pt idx="4">
                    <c:v>5.5E-2</c:v>
                  </c:pt>
                </c:numCache>
              </c:numRef>
            </c:plus>
            <c:minus>
              <c:numRef>
                <c:f>'Data 242Pu'!$H$4:$H$8</c:f>
                <c:numCache>
                  <c:formatCode>General</c:formatCode>
                  <c:ptCount val="5"/>
                  <c:pt idx="0">
                    <c:v>5.2999999999999999E-2</c:v>
                  </c:pt>
                  <c:pt idx="1">
                    <c:v>4.2999999999999997E-2</c:v>
                  </c:pt>
                  <c:pt idx="2">
                    <c:v>5.8999999999999997E-2</c:v>
                  </c:pt>
                  <c:pt idx="3">
                    <c:v>5.5E-2</c:v>
                  </c:pt>
                  <c:pt idx="4">
                    <c:v>5.5E-2</c:v>
                  </c:pt>
                </c:numCache>
              </c:numRef>
            </c:minus>
            <c:spPr>
              <a:ln>
                <a:solidFill>
                  <a:srgbClr val="FF0000"/>
                </a:solidFill>
              </a:ln>
            </c:spPr>
          </c:errBars>
          <c:xVal>
            <c:numRef>
              <c:f>'Data 242Pu'!$F$4:$F$8</c:f>
              <c:numCache>
                <c:formatCode>0.00E+00</c:formatCode>
                <c:ptCount val="5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2</c:v>
                </c:pt>
                <c:pt idx="4">
                  <c:v>2.5</c:v>
                </c:pt>
              </c:numCache>
            </c:numRef>
          </c:xVal>
          <c:yVal>
            <c:numRef>
              <c:f>'Data 242Pu'!$G$4:$G$8</c:f>
              <c:numCache>
                <c:formatCode>0.00E+00</c:formatCode>
                <c:ptCount val="5"/>
                <c:pt idx="0">
                  <c:v>1.423</c:v>
                </c:pt>
                <c:pt idx="1">
                  <c:v>1.4990000000000001</c:v>
                </c:pt>
                <c:pt idx="2">
                  <c:v>1.55</c:v>
                </c:pt>
                <c:pt idx="3">
                  <c:v>1.4530000000000001</c:v>
                </c:pt>
                <c:pt idx="4">
                  <c:v>1.45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C91-4EF0-83E0-8B7A16FBE367}"/>
            </c:ext>
          </c:extLst>
        </c:ser>
        <c:ser>
          <c:idx val="5"/>
          <c:order val="6"/>
          <c:tx>
            <c:v>Marini et al. (2017)</c:v>
          </c:tx>
          <c:spPr>
            <a:ln w="28575">
              <a:noFill/>
            </a:ln>
          </c:spPr>
          <c:marker>
            <c:symbol val="diamond"/>
            <c:size val="9"/>
            <c:spPr>
              <a:ln>
                <a:solidFill>
                  <a:sysClr val="windowText" lastClr="000000">
                    <a:shade val="95000"/>
                    <a:satMod val="105000"/>
                  </a:sysClr>
                </a:solidFill>
              </a:ln>
            </c:spPr>
          </c:marker>
          <c:dPt>
            <c:idx val="0"/>
            <c:marker>
              <c:spPr>
                <a:solidFill>
                  <a:srgbClr val="00B0F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8C91-4EF0-83E0-8B7A16FBE367}"/>
              </c:ext>
            </c:extLst>
          </c:dPt>
          <c:dPt>
            <c:idx val="10"/>
            <c:marker>
              <c:spPr>
                <a:solidFill>
                  <a:srgbClr val="00B0F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8C91-4EF0-83E0-8B7A16FBE367}"/>
              </c:ext>
            </c:extLst>
          </c:dPt>
          <c:dPt>
            <c:idx val="16"/>
            <c:marker>
              <c:spPr>
                <a:solidFill>
                  <a:srgbClr val="0070C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8C91-4EF0-83E0-8B7A16FBE367}"/>
              </c:ext>
            </c:extLst>
          </c:dPt>
          <c:dPt>
            <c:idx val="24"/>
            <c:marker>
              <c:spPr>
                <a:solidFill>
                  <a:srgbClr val="0070C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8C91-4EF0-83E0-8B7A16FBE367}"/>
              </c:ext>
            </c:extLst>
          </c:dPt>
          <c:dPt>
            <c:idx val="31"/>
            <c:marker>
              <c:spPr>
                <a:solidFill>
                  <a:srgbClr val="92D05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8C91-4EF0-83E0-8B7A16FBE367}"/>
              </c:ext>
            </c:extLst>
          </c:dPt>
          <c:dPt>
            <c:idx val="43"/>
            <c:marker>
              <c:spPr>
                <a:solidFill>
                  <a:srgbClr val="92D05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8C91-4EF0-83E0-8B7A16FBE367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Calculations!$GC$7:$GC$53</c:f>
                <c:numCache>
                  <c:formatCode>General</c:formatCode>
                  <c:ptCount val="47"/>
                  <c:pt idx="0">
                    <c:v>0</c:v>
                  </c:pt>
                  <c:pt idx="10">
                    <c:v>0</c:v>
                  </c:pt>
                  <c:pt idx="16">
                    <c:v>5.8237208292130971E-2</c:v>
                  </c:pt>
                  <c:pt idx="24">
                    <c:v>6.4521947366433893E-2</c:v>
                  </c:pt>
                  <c:pt idx="31">
                    <c:v>6.2728949231642767E-2</c:v>
                  </c:pt>
                  <c:pt idx="43">
                    <c:v>5.4722293284265491E-2</c:v>
                  </c:pt>
                </c:numCache>
              </c:numRef>
            </c:plus>
            <c:minus>
              <c:numRef>
                <c:f>Calculations!$GC$7:$GC$53</c:f>
                <c:numCache>
                  <c:formatCode>General</c:formatCode>
                  <c:ptCount val="47"/>
                  <c:pt idx="0">
                    <c:v>0</c:v>
                  </c:pt>
                  <c:pt idx="10">
                    <c:v>0</c:v>
                  </c:pt>
                  <c:pt idx="16">
                    <c:v>5.8237208292130971E-2</c:v>
                  </c:pt>
                  <c:pt idx="24">
                    <c:v>6.4521947366433893E-2</c:v>
                  </c:pt>
                  <c:pt idx="31">
                    <c:v>6.2728949231642767E-2</c:v>
                  </c:pt>
                  <c:pt idx="43">
                    <c:v>5.4722293284265491E-2</c:v>
                  </c:pt>
                </c:numCache>
              </c:numRef>
            </c:minus>
            <c:spPr>
              <a:ln w="19050"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Calculations!$J$7:$J$53</c:f>
                <c:numCache>
                  <c:formatCode>General</c:formatCode>
                  <c:ptCount val="47"/>
                  <c:pt idx="0">
                    <c:v>3.2000000000000001E-2</c:v>
                  </c:pt>
                  <c:pt idx="10">
                    <c:v>3.5999999999999997E-2</c:v>
                  </c:pt>
                  <c:pt idx="16">
                    <c:v>3.5999999999999997E-2</c:v>
                  </c:pt>
                  <c:pt idx="24">
                    <c:v>3.3000000000000002E-2</c:v>
                  </c:pt>
                  <c:pt idx="31">
                    <c:v>3.2000000000000001E-2</c:v>
                  </c:pt>
                  <c:pt idx="43">
                    <c:v>3.5999999999999997E-2</c:v>
                  </c:pt>
                </c:numCache>
              </c:numRef>
            </c:plus>
            <c:minus>
              <c:numRef>
                <c:f>Calculations!$J$7:$J$53</c:f>
                <c:numCache>
                  <c:formatCode>General</c:formatCode>
                  <c:ptCount val="47"/>
                  <c:pt idx="0">
                    <c:v>3.2000000000000001E-2</c:v>
                  </c:pt>
                  <c:pt idx="10">
                    <c:v>3.5999999999999997E-2</c:v>
                  </c:pt>
                  <c:pt idx="16">
                    <c:v>3.5999999999999997E-2</c:v>
                  </c:pt>
                  <c:pt idx="24">
                    <c:v>3.3000000000000002E-2</c:v>
                  </c:pt>
                  <c:pt idx="31">
                    <c:v>3.2000000000000001E-2</c:v>
                  </c:pt>
                  <c:pt idx="43">
                    <c:v>3.5999999999999997E-2</c:v>
                  </c:pt>
                </c:numCache>
              </c:numRef>
            </c:minus>
            <c:spPr>
              <a:ln w="19050"/>
            </c:spPr>
          </c:errBars>
          <c:xVal>
            <c:numRef>
              <c:f>Calculations!$I$7:$I$53</c:f>
              <c:numCache>
                <c:formatCode>0.000</c:formatCode>
                <c:ptCount val="47"/>
                <c:pt idx="0">
                  <c:v>1.94</c:v>
                </c:pt>
                <c:pt idx="10">
                  <c:v>1.024</c:v>
                </c:pt>
                <c:pt idx="16">
                  <c:v>1.024</c:v>
                </c:pt>
                <c:pt idx="23">
                  <c:v>6.6000000000000059E-2</c:v>
                </c:pt>
                <c:pt idx="24">
                  <c:v>1.4339999999999999</c:v>
                </c:pt>
                <c:pt idx="31">
                  <c:v>1.94</c:v>
                </c:pt>
                <c:pt idx="43">
                  <c:v>1.022</c:v>
                </c:pt>
              </c:numCache>
            </c:numRef>
          </c:xVal>
          <c:yVal>
            <c:numRef>
              <c:f>Calculations!$FW$7:$FW$53</c:f>
              <c:numCache>
                <c:formatCode>0.000</c:formatCode>
                <c:ptCount val="47"/>
                <c:pt idx="0">
                  <c:v>0</c:v>
                </c:pt>
                <c:pt idx="10">
                  <c:v>0</c:v>
                </c:pt>
                <c:pt idx="16">
                  <c:v>1.3732255050719671</c:v>
                </c:pt>
                <c:pt idx="24">
                  <c:v>1.3535667505684639</c:v>
                </c:pt>
                <c:pt idx="31">
                  <c:v>1.4572165277152731</c:v>
                </c:pt>
                <c:pt idx="43">
                  <c:v>1.4134594392696587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8C91-4EF0-83E0-8B7A16FBE367}"/>
            </c:ext>
          </c:extLst>
        </c:ser>
        <c:ser>
          <c:idx val="4"/>
          <c:order val="7"/>
          <c:tx>
            <c:v>this work (preliminary)</c:v>
          </c:tx>
          <c:spPr>
            <a:ln>
              <a:noFill/>
            </a:ln>
          </c:spPr>
          <c:marker>
            <c:symbol val="circle"/>
            <c:size val="6"/>
            <c:spPr>
              <a:solidFill>
                <a:srgbClr val="FFFF00"/>
              </a:solidFill>
              <a:ln w="19050">
                <a:solidFill>
                  <a:schemeClr val="tx1">
                    <a:alpha val="94000"/>
                  </a:schemeClr>
                </a:solidFill>
              </a:ln>
            </c:spPr>
          </c:marker>
          <c:errBars>
            <c:errDir val="x"/>
            <c:errBarType val="both"/>
            <c:errValType val="cust"/>
            <c:noEndCap val="0"/>
            <c:plus>
              <c:numRef>
                <c:f>'Data 2022'!$C$6:$C$71</c:f>
                <c:numCache>
                  <c:formatCode>General</c:formatCode>
                  <c:ptCount val="66"/>
                  <c:pt idx="0">
                    <c:v>2.5999999999999999E-2</c:v>
                  </c:pt>
                  <c:pt idx="3">
                    <c:v>2.8000000000000001E-2</c:v>
                  </c:pt>
                  <c:pt idx="7">
                    <c:v>2.8000000000000001E-2</c:v>
                  </c:pt>
                  <c:pt idx="10">
                    <c:v>2.9000000000000001E-2</c:v>
                  </c:pt>
                  <c:pt idx="13">
                    <c:v>0.03</c:v>
                  </c:pt>
                  <c:pt idx="16">
                    <c:v>3.1E-2</c:v>
                  </c:pt>
                  <c:pt idx="19">
                    <c:v>3.2000000000000001E-2</c:v>
                  </c:pt>
                  <c:pt idx="22">
                    <c:v>3.3000000000000002E-2</c:v>
                  </c:pt>
                  <c:pt idx="25">
                    <c:v>3.5000000000000003E-2</c:v>
                  </c:pt>
                  <c:pt idx="28">
                    <c:v>3.5000000000000003E-2</c:v>
                  </c:pt>
                  <c:pt idx="31">
                    <c:v>3.5000000000000003E-2</c:v>
                  </c:pt>
                  <c:pt idx="34">
                    <c:v>0.01</c:v>
                  </c:pt>
                  <c:pt idx="37">
                    <c:v>8.9999999999999993E-3</c:v>
                  </c:pt>
                  <c:pt idx="40">
                    <c:v>8.9999999999999993E-3</c:v>
                  </c:pt>
                  <c:pt idx="44">
                    <c:v>8.9999999999999993E-3</c:v>
                  </c:pt>
                  <c:pt idx="47">
                    <c:v>8.0000000000000002E-3</c:v>
                  </c:pt>
                  <c:pt idx="52">
                    <c:v>8.0000000000000002E-3</c:v>
                  </c:pt>
                  <c:pt idx="55">
                    <c:v>8.0000000000000002E-3</c:v>
                  </c:pt>
                  <c:pt idx="59">
                    <c:v>7.0000000000000001E-3</c:v>
                  </c:pt>
                  <c:pt idx="63">
                    <c:v>7.0000000000000001E-3</c:v>
                  </c:pt>
                </c:numCache>
              </c:numRef>
            </c:plus>
            <c:minus>
              <c:numRef>
                <c:f>'Data 2022'!$C$6:$C$71</c:f>
                <c:numCache>
                  <c:formatCode>General</c:formatCode>
                  <c:ptCount val="66"/>
                  <c:pt idx="0">
                    <c:v>2.5999999999999999E-2</c:v>
                  </c:pt>
                  <c:pt idx="3">
                    <c:v>2.8000000000000001E-2</c:v>
                  </c:pt>
                  <c:pt idx="7">
                    <c:v>2.8000000000000001E-2</c:v>
                  </c:pt>
                  <c:pt idx="10">
                    <c:v>2.9000000000000001E-2</c:v>
                  </c:pt>
                  <c:pt idx="13">
                    <c:v>0.03</c:v>
                  </c:pt>
                  <c:pt idx="16">
                    <c:v>3.1E-2</c:v>
                  </c:pt>
                  <c:pt idx="19">
                    <c:v>3.2000000000000001E-2</c:v>
                  </c:pt>
                  <c:pt idx="22">
                    <c:v>3.3000000000000002E-2</c:v>
                  </c:pt>
                  <c:pt idx="25">
                    <c:v>3.5000000000000003E-2</c:v>
                  </c:pt>
                  <c:pt idx="28">
                    <c:v>3.5000000000000003E-2</c:v>
                  </c:pt>
                  <c:pt idx="31">
                    <c:v>3.5000000000000003E-2</c:v>
                  </c:pt>
                  <c:pt idx="34">
                    <c:v>0.01</c:v>
                  </c:pt>
                  <c:pt idx="37">
                    <c:v>8.9999999999999993E-3</c:v>
                  </c:pt>
                  <c:pt idx="40">
                    <c:v>8.9999999999999993E-3</c:v>
                  </c:pt>
                  <c:pt idx="44">
                    <c:v>8.9999999999999993E-3</c:v>
                  </c:pt>
                  <c:pt idx="47">
                    <c:v>8.0000000000000002E-3</c:v>
                  </c:pt>
                  <c:pt idx="52">
                    <c:v>8.0000000000000002E-3</c:v>
                  </c:pt>
                  <c:pt idx="55">
                    <c:v>8.0000000000000002E-3</c:v>
                  </c:pt>
                  <c:pt idx="59">
                    <c:v>7.0000000000000001E-3</c:v>
                  </c:pt>
                  <c:pt idx="63">
                    <c:v>7.0000000000000001E-3</c:v>
                  </c:pt>
                </c:numCache>
              </c:numRef>
            </c:minus>
          </c:errBars>
          <c:errBars>
            <c:errDir val="y"/>
            <c:errBarType val="both"/>
            <c:errValType val="cust"/>
            <c:noEndCap val="0"/>
            <c:plus>
              <c:numRef>
                <c:f>'Data 2022'!$G$6:$G$71</c:f>
                <c:numCache>
                  <c:formatCode>General</c:formatCode>
                  <c:ptCount val="66"/>
                  <c:pt idx="0">
                    <c:v>1.6474699999999998E-2</c:v>
                  </c:pt>
                  <c:pt idx="3">
                    <c:v>1.58389E-2</c:v>
                  </c:pt>
                  <c:pt idx="7">
                    <c:v>8.5985999999999979E-2</c:v>
                  </c:pt>
                  <c:pt idx="10">
                    <c:v>1.6568199999999998E-2</c:v>
                  </c:pt>
                  <c:pt idx="13">
                    <c:v>1.7110500000000001E-2</c:v>
                  </c:pt>
                  <c:pt idx="16">
                    <c:v>1.7073100000000001E-2</c:v>
                  </c:pt>
                  <c:pt idx="19">
                    <c:v>1.89924E-2</c:v>
                  </c:pt>
                  <c:pt idx="22">
                    <c:v>1.4994E-2</c:v>
                  </c:pt>
                  <c:pt idx="25">
                    <c:v>0.16332750000000001</c:v>
                  </c:pt>
                  <c:pt idx="28">
                    <c:v>1.58032E-2</c:v>
                  </c:pt>
                  <c:pt idx="31">
                    <c:v>2.15628E-2</c:v>
                  </c:pt>
                  <c:pt idx="34">
                    <c:v>2.9309700000000001E-2</c:v>
                  </c:pt>
                  <c:pt idx="37">
                    <c:v>2.44494E-2</c:v>
                  </c:pt>
                  <c:pt idx="40">
                    <c:v>1.6474699999999998E-2</c:v>
                  </c:pt>
                  <c:pt idx="44">
                    <c:v>1.4534999999999999E-3</c:v>
                  </c:pt>
                  <c:pt idx="47">
                    <c:v>1.7212499999999999E-2</c:v>
                  </c:pt>
                  <c:pt idx="52">
                    <c:v>0.13112100000000002</c:v>
                  </c:pt>
                  <c:pt idx="55">
                    <c:v>8.425199999999999E-3</c:v>
                  </c:pt>
                  <c:pt idx="59">
                    <c:v>3.6277999999999996E-3</c:v>
                  </c:pt>
                  <c:pt idx="63">
                    <c:v>5.9159999999999994E-3</c:v>
                  </c:pt>
                </c:numCache>
              </c:numRef>
            </c:plus>
            <c:minus>
              <c:numRef>
                <c:f>'Data 2022'!$G$6:$G$71</c:f>
                <c:numCache>
                  <c:formatCode>General</c:formatCode>
                  <c:ptCount val="66"/>
                  <c:pt idx="0">
                    <c:v>1.6474699999999998E-2</c:v>
                  </c:pt>
                  <c:pt idx="3">
                    <c:v>1.58389E-2</c:v>
                  </c:pt>
                  <c:pt idx="7">
                    <c:v>8.5985999999999979E-2</c:v>
                  </c:pt>
                  <c:pt idx="10">
                    <c:v>1.6568199999999998E-2</c:v>
                  </c:pt>
                  <c:pt idx="13">
                    <c:v>1.7110500000000001E-2</c:v>
                  </c:pt>
                  <c:pt idx="16">
                    <c:v>1.7073100000000001E-2</c:v>
                  </c:pt>
                  <c:pt idx="19">
                    <c:v>1.89924E-2</c:v>
                  </c:pt>
                  <c:pt idx="22">
                    <c:v>1.4994E-2</c:v>
                  </c:pt>
                  <c:pt idx="25">
                    <c:v>0.16332750000000001</c:v>
                  </c:pt>
                  <c:pt idx="28">
                    <c:v>1.58032E-2</c:v>
                  </c:pt>
                  <c:pt idx="31">
                    <c:v>2.15628E-2</c:v>
                  </c:pt>
                  <c:pt idx="34">
                    <c:v>2.9309700000000001E-2</c:v>
                  </c:pt>
                  <c:pt idx="37">
                    <c:v>2.44494E-2</c:v>
                  </c:pt>
                  <c:pt idx="40">
                    <c:v>1.6474699999999998E-2</c:v>
                  </c:pt>
                  <c:pt idx="44">
                    <c:v>1.4534999999999999E-3</c:v>
                  </c:pt>
                  <c:pt idx="47">
                    <c:v>1.7212499999999999E-2</c:v>
                  </c:pt>
                  <c:pt idx="52">
                    <c:v>0.13112100000000002</c:v>
                  </c:pt>
                  <c:pt idx="55">
                    <c:v>8.425199999999999E-3</c:v>
                  </c:pt>
                  <c:pt idx="59">
                    <c:v>3.6277999999999996E-3</c:v>
                  </c:pt>
                  <c:pt idx="63">
                    <c:v>5.9159999999999994E-3</c:v>
                  </c:pt>
                </c:numCache>
              </c:numRef>
            </c:minus>
          </c:errBars>
          <c:xVal>
            <c:numRef>
              <c:f>'Data 2022'!$B$6:$B$71</c:f>
              <c:numCache>
                <c:formatCode>0.000</c:formatCode>
                <c:ptCount val="66"/>
                <c:pt idx="0">
                  <c:v>1.748</c:v>
                </c:pt>
                <c:pt idx="3">
                  <c:v>1.502</c:v>
                </c:pt>
                <c:pt idx="7">
                  <c:v>1.502</c:v>
                </c:pt>
                <c:pt idx="10">
                  <c:v>1.3979999999999999</c:v>
                </c:pt>
                <c:pt idx="13">
                  <c:v>1.3</c:v>
                </c:pt>
                <c:pt idx="16">
                  <c:v>1.202</c:v>
                </c:pt>
                <c:pt idx="19">
                  <c:v>1.0960000000000001</c:v>
                </c:pt>
                <c:pt idx="22">
                  <c:v>1.002</c:v>
                </c:pt>
                <c:pt idx="25">
                  <c:v>0.89500000000000002</c:v>
                </c:pt>
                <c:pt idx="28">
                  <c:v>0.89500000000000002</c:v>
                </c:pt>
                <c:pt idx="31">
                  <c:v>0.89500000000000002</c:v>
                </c:pt>
                <c:pt idx="34">
                  <c:v>0.89900000000000002</c:v>
                </c:pt>
                <c:pt idx="37">
                  <c:v>1.1020000000000001</c:v>
                </c:pt>
                <c:pt idx="40">
                  <c:v>0.96199999999999997</c:v>
                </c:pt>
                <c:pt idx="44">
                  <c:v>1.0289999999999999</c:v>
                </c:pt>
                <c:pt idx="47">
                  <c:v>1.367</c:v>
                </c:pt>
                <c:pt idx="52">
                  <c:v>1.2809999999999999</c:v>
                </c:pt>
                <c:pt idx="55">
                  <c:v>1.46</c:v>
                </c:pt>
                <c:pt idx="59">
                  <c:v>1.5640000000000001</c:v>
                </c:pt>
                <c:pt idx="63">
                  <c:v>2.0129999999999999</c:v>
                </c:pt>
              </c:numCache>
            </c:numRef>
          </c:xVal>
          <c:yVal>
            <c:numRef>
              <c:f>'Data 2022'!$F$6:$F$71</c:f>
              <c:numCache>
                <c:formatCode>0.000</c:formatCode>
                <c:ptCount val="66"/>
                <c:pt idx="0">
                  <c:v>1.4977</c:v>
                </c:pt>
                <c:pt idx="3">
                  <c:v>1.4399</c:v>
                </c:pt>
                <c:pt idx="7">
                  <c:v>2.8661999999999996</c:v>
                </c:pt>
                <c:pt idx="10">
                  <c:v>1.5062</c:v>
                </c:pt>
                <c:pt idx="13">
                  <c:v>1.5555000000000001</c:v>
                </c:pt>
                <c:pt idx="16">
                  <c:v>1.5521</c:v>
                </c:pt>
                <c:pt idx="19">
                  <c:v>1.3566</c:v>
                </c:pt>
                <c:pt idx="22">
                  <c:v>1.2495000000000001</c:v>
                </c:pt>
                <c:pt idx="25">
                  <c:v>4.6665000000000001</c:v>
                </c:pt>
                <c:pt idx="28">
                  <c:v>0.98769999999999991</c:v>
                </c:pt>
                <c:pt idx="31">
                  <c:v>1.0267999999999999</c:v>
                </c:pt>
                <c:pt idx="34">
                  <c:v>1.3956999999999999</c:v>
                </c:pt>
                <c:pt idx="37">
                  <c:v>1.4381999999999999</c:v>
                </c:pt>
                <c:pt idx="40">
                  <c:v>0.88229999999999997</c:v>
                </c:pt>
                <c:pt idx="44">
                  <c:v>0.1615</c:v>
                </c:pt>
                <c:pt idx="47">
                  <c:v>1.1475</c:v>
                </c:pt>
                <c:pt idx="52">
                  <c:v>4.3707000000000003</c:v>
                </c:pt>
                <c:pt idx="55">
                  <c:v>0.70209999999999995</c:v>
                </c:pt>
                <c:pt idx="59">
                  <c:v>0.32979999999999998</c:v>
                </c:pt>
                <c:pt idx="63">
                  <c:v>0.49299999999999994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8C91-4EF0-83E0-8B7A16FBE3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065472"/>
        <c:axId val="127912960"/>
      </c:scatterChart>
      <c:valAx>
        <c:axId val="125065472"/>
        <c:scaling>
          <c:orientation val="minMax"/>
          <c:max val="2.2000000000000002"/>
          <c:min val="0.60000000000000031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fr-FR" sz="1600"/>
                  <a:t>Neutron energy (MeV)</a:t>
                </a:r>
              </a:p>
            </c:rich>
          </c:tx>
          <c:layout>
            <c:manualLayout>
              <c:xMode val="edge"/>
              <c:yMode val="edge"/>
              <c:x val="0.42364035649193227"/>
              <c:y val="0.9490959625782603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27912960"/>
        <c:crosses val="autoZero"/>
        <c:crossBetween val="midCat"/>
      </c:valAx>
      <c:valAx>
        <c:axId val="127912960"/>
        <c:scaling>
          <c:orientation val="minMax"/>
          <c:max val="2"/>
          <c:min val="0.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Fission cross section (b)</a:t>
                </a:r>
              </a:p>
            </c:rich>
          </c:tx>
          <c:layout>
            <c:manualLayout>
              <c:xMode val="edge"/>
              <c:yMode val="edge"/>
              <c:x val="9.9894188619092765E-3"/>
              <c:y val="0.26554894779157467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25065472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35662399299471331"/>
          <c:y val="7.7321787183943169E-2"/>
          <c:w val="0.59308624100630358"/>
          <c:h val="0.16202750495954904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69026263917577"/>
          <c:y val="5.4902915730834029E-2"/>
          <c:w val="0.80877332534266677"/>
          <c:h val="0.81840843638467398"/>
        </c:manualLayout>
      </c:layout>
      <c:scatterChart>
        <c:scatterStyle val="lineMarker"/>
        <c:varyColors val="0"/>
        <c:ser>
          <c:idx val="1"/>
          <c:order val="0"/>
          <c:tx>
            <c:strRef>
              <c:f>'Data 242Pu'!$B$2:$C$2</c:f>
              <c:strCache>
                <c:ptCount val="1"/>
                <c:pt idx="0">
                  <c:v>ENDF-B/VII.1</c:v>
                </c:pt>
              </c:strCache>
            </c:strRef>
          </c:tx>
          <c:marker>
            <c:symbol val="none"/>
          </c:marker>
          <c:xVal>
            <c:numRef>
              <c:f>'Data 242Pu'!$B$4:$B$63</c:f>
              <c:numCache>
                <c:formatCode>General</c:formatCode>
                <c:ptCount val="60"/>
                <c:pt idx="0">
                  <c:v>0.05</c:v>
                </c:pt>
                <c:pt idx="1">
                  <c:v>5.3490900000000001E-2</c:v>
                </c:pt>
                <c:pt idx="2">
                  <c:v>5.6661499999999997E-2</c:v>
                </c:pt>
                <c:pt idx="3">
                  <c:v>5.9927399999999999E-2</c:v>
                </c:pt>
                <c:pt idx="4">
                  <c:v>6.3234200000000004E-2</c:v>
                </c:pt>
                <c:pt idx="5">
                  <c:v>6.7233000000000001E-2</c:v>
                </c:pt>
                <c:pt idx="6">
                  <c:v>7.0000000000000007E-2</c:v>
                </c:pt>
                <c:pt idx="7">
                  <c:v>7.7608200000000002E-2</c:v>
                </c:pt>
                <c:pt idx="8">
                  <c:v>8.3561200000000002E-2</c:v>
                </c:pt>
                <c:pt idx="9">
                  <c:v>9.1731400000000005E-2</c:v>
                </c:pt>
                <c:pt idx="10">
                  <c:v>0.1</c:v>
                </c:pt>
                <c:pt idx="11">
                  <c:v>0.124335</c:v>
                </c:pt>
                <c:pt idx="12">
                  <c:v>0.15</c:v>
                </c:pt>
                <c:pt idx="13">
                  <c:v>0.16194</c:v>
                </c:pt>
                <c:pt idx="14">
                  <c:v>0.172398</c:v>
                </c:pt>
                <c:pt idx="15">
                  <c:v>0.18699199999999999</c:v>
                </c:pt>
                <c:pt idx="16">
                  <c:v>0.2</c:v>
                </c:pt>
                <c:pt idx="17">
                  <c:v>0.21815000000000001</c:v>
                </c:pt>
                <c:pt idx="18">
                  <c:v>0.23186699999999999</c:v>
                </c:pt>
                <c:pt idx="19">
                  <c:v>0.24815899999999999</c:v>
                </c:pt>
                <c:pt idx="20">
                  <c:v>0.26688800000000001</c:v>
                </c:pt>
                <c:pt idx="21">
                  <c:v>0.28494900000000001</c:v>
                </c:pt>
                <c:pt idx="22">
                  <c:v>0.31201800000000002</c:v>
                </c:pt>
                <c:pt idx="23">
                  <c:v>0.33552399999999999</c:v>
                </c:pt>
                <c:pt idx="24">
                  <c:v>0.35244500000000001</c:v>
                </c:pt>
                <c:pt idx="25">
                  <c:v>0.37678299999999998</c:v>
                </c:pt>
                <c:pt idx="26">
                  <c:v>0.4</c:v>
                </c:pt>
                <c:pt idx="27">
                  <c:v>0.41131400000000001</c:v>
                </c:pt>
                <c:pt idx="28">
                  <c:v>0.42600100000000002</c:v>
                </c:pt>
                <c:pt idx="29">
                  <c:v>0.438695</c:v>
                </c:pt>
                <c:pt idx="30">
                  <c:v>0.45327800000000001</c:v>
                </c:pt>
                <c:pt idx="31">
                  <c:v>0.46882499999999999</c:v>
                </c:pt>
                <c:pt idx="32">
                  <c:v>0.48311300000000001</c:v>
                </c:pt>
                <c:pt idx="33">
                  <c:v>0.49314999999999998</c:v>
                </c:pt>
                <c:pt idx="34">
                  <c:v>0.51002899999999995</c:v>
                </c:pt>
                <c:pt idx="35">
                  <c:v>0.52491699999999997</c:v>
                </c:pt>
                <c:pt idx="36">
                  <c:v>0.541736</c:v>
                </c:pt>
                <c:pt idx="37">
                  <c:v>0.55282699999999996</c:v>
                </c:pt>
                <c:pt idx="38">
                  <c:v>0.56923299999999999</c:v>
                </c:pt>
                <c:pt idx="39">
                  <c:v>0.58441399999999999</c:v>
                </c:pt>
                <c:pt idx="40">
                  <c:v>0.6</c:v>
                </c:pt>
                <c:pt idx="41">
                  <c:v>0.627973</c:v>
                </c:pt>
                <c:pt idx="42">
                  <c:v>0.66055299999999995</c:v>
                </c:pt>
                <c:pt idx="43">
                  <c:v>0.68982100000000002</c:v>
                </c:pt>
                <c:pt idx="44">
                  <c:v>0.7</c:v>
                </c:pt>
                <c:pt idx="45">
                  <c:v>0.72711899999999996</c:v>
                </c:pt>
                <c:pt idx="46">
                  <c:v>0.75147299999999995</c:v>
                </c:pt>
                <c:pt idx="47">
                  <c:v>0.77521099999999998</c:v>
                </c:pt>
                <c:pt idx="48">
                  <c:v>0.8</c:v>
                </c:pt>
                <c:pt idx="49">
                  <c:v>0.84166399999999997</c:v>
                </c:pt>
                <c:pt idx="50">
                  <c:v>0.87473100000000004</c:v>
                </c:pt>
                <c:pt idx="51">
                  <c:v>0.9</c:v>
                </c:pt>
                <c:pt idx="52">
                  <c:v>0.97352799999999995</c:v>
                </c:pt>
                <c:pt idx="53">
                  <c:v>1</c:v>
                </c:pt>
                <c:pt idx="54">
                  <c:v>1.2</c:v>
                </c:pt>
                <c:pt idx="55">
                  <c:v>1.3653999999999999</c:v>
                </c:pt>
                <c:pt idx="56">
                  <c:v>1.5</c:v>
                </c:pt>
                <c:pt idx="57">
                  <c:v>2</c:v>
                </c:pt>
                <c:pt idx="58">
                  <c:v>2.72871</c:v>
                </c:pt>
                <c:pt idx="59">
                  <c:v>3.0211600000000001</c:v>
                </c:pt>
              </c:numCache>
            </c:numRef>
          </c:xVal>
          <c:yVal>
            <c:numRef>
              <c:f>'Data 242Pu'!$C$4:$C$63</c:f>
              <c:numCache>
                <c:formatCode>General</c:formatCode>
                <c:ptCount val="60"/>
                <c:pt idx="0">
                  <c:v>1.3809500000000001E-2</c:v>
                </c:pt>
                <c:pt idx="1">
                  <c:v>1.30268E-2</c:v>
                </c:pt>
                <c:pt idx="2">
                  <c:v>1.23941E-2</c:v>
                </c:pt>
                <c:pt idx="3">
                  <c:v>1.1805700000000001E-2</c:v>
                </c:pt>
                <c:pt idx="4">
                  <c:v>1.12648E-2</c:v>
                </c:pt>
                <c:pt idx="5">
                  <c:v>1.06824E-2</c:v>
                </c:pt>
                <c:pt idx="6">
                  <c:v>1.03106E-2</c:v>
                </c:pt>
                <c:pt idx="7">
                  <c:v>1.20483E-2</c:v>
                </c:pt>
                <c:pt idx="8">
                  <c:v>1.3473000000000001E-2</c:v>
                </c:pt>
                <c:pt idx="9">
                  <c:v>1.55043E-2</c:v>
                </c:pt>
                <c:pt idx="10">
                  <c:v>1.7649700000000001E-2</c:v>
                </c:pt>
                <c:pt idx="11">
                  <c:v>2.03296E-2</c:v>
                </c:pt>
                <c:pt idx="12">
                  <c:v>2.2980400000000002E-2</c:v>
                </c:pt>
                <c:pt idx="13">
                  <c:v>2.6066200000000001E-2</c:v>
                </c:pt>
                <c:pt idx="14">
                  <c:v>2.88887E-2</c:v>
                </c:pt>
                <c:pt idx="15">
                  <c:v>3.30084E-2</c:v>
                </c:pt>
                <c:pt idx="16">
                  <c:v>3.6840100000000001E-2</c:v>
                </c:pt>
                <c:pt idx="17">
                  <c:v>4.2840099999999999E-2</c:v>
                </c:pt>
                <c:pt idx="18">
                  <c:v>4.7615699999999997E-2</c:v>
                </c:pt>
                <c:pt idx="19">
                  <c:v>5.3561699999999997E-2</c:v>
                </c:pt>
                <c:pt idx="20">
                  <c:v>6.0751800000000002E-2</c:v>
                </c:pt>
                <c:pt idx="21">
                  <c:v>6.8053100000000005E-2</c:v>
                </c:pt>
                <c:pt idx="22">
                  <c:v>7.9505099999999995E-2</c:v>
                </c:pt>
                <c:pt idx="23">
                  <c:v>8.9896900000000002E-2</c:v>
                </c:pt>
                <c:pt idx="24">
                  <c:v>9.7733500000000001E-2</c:v>
                </c:pt>
                <c:pt idx="25">
                  <c:v>0.10940900000000001</c:v>
                </c:pt>
                <c:pt idx="26">
                  <c:v>0.121002</c:v>
                </c:pt>
                <c:pt idx="27">
                  <c:v>0.132269</c:v>
                </c:pt>
                <c:pt idx="28">
                  <c:v>0.14794599999999999</c:v>
                </c:pt>
                <c:pt idx="29">
                  <c:v>0.16248599999999999</c:v>
                </c:pt>
                <c:pt idx="30">
                  <c:v>0.180366</c:v>
                </c:pt>
                <c:pt idx="31">
                  <c:v>0.20086699999999999</c:v>
                </c:pt>
                <c:pt idx="32">
                  <c:v>0.22118499999999999</c:v>
                </c:pt>
                <c:pt idx="33">
                  <c:v>0.236071</c:v>
                </c:pt>
                <c:pt idx="34">
                  <c:v>0.26282699999999998</c:v>
                </c:pt>
                <c:pt idx="35">
                  <c:v>0.28807899999999997</c:v>
                </c:pt>
                <c:pt idx="36">
                  <c:v>0.31871500000000003</c:v>
                </c:pt>
                <c:pt idx="37">
                  <c:v>0.33981899999999998</c:v>
                </c:pt>
                <c:pt idx="38">
                  <c:v>0.37302999999999997</c:v>
                </c:pt>
                <c:pt idx="39">
                  <c:v>0.40568599999999999</c:v>
                </c:pt>
                <c:pt idx="40">
                  <c:v>0.44119799999999998</c:v>
                </c:pt>
                <c:pt idx="41">
                  <c:v>0.49128500000000003</c:v>
                </c:pt>
                <c:pt idx="42">
                  <c:v>0.55321500000000001</c:v>
                </c:pt>
                <c:pt idx="43">
                  <c:v>0.61236800000000002</c:v>
                </c:pt>
                <c:pt idx="44">
                  <c:v>0.63370300000000002</c:v>
                </c:pt>
                <c:pt idx="45">
                  <c:v>0.70910099999999998</c:v>
                </c:pt>
                <c:pt idx="46">
                  <c:v>0.78206299999999995</c:v>
                </c:pt>
                <c:pt idx="47">
                  <c:v>0.85735799999999995</c:v>
                </c:pt>
                <c:pt idx="48">
                  <c:v>0.94059700000000002</c:v>
                </c:pt>
                <c:pt idx="49">
                  <c:v>1.0581</c:v>
                </c:pt>
                <c:pt idx="50">
                  <c:v>1.15666</c:v>
                </c:pt>
                <c:pt idx="51">
                  <c:v>1.2350000000000001</c:v>
                </c:pt>
                <c:pt idx="52">
                  <c:v>1.42083</c:v>
                </c:pt>
                <c:pt idx="53">
                  <c:v>1.4899899999999999</c:v>
                </c:pt>
                <c:pt idx="54">
                  <c:v>1.524</c:v>
                </c:pt>
                <c:pt idx="55">
                  <c:v>1.45703</c:v>
                </c:pt>
                <c:pt idx="56">
                  <c:v>1.409</c:v>
                </c:pt>
                <c:pt idx="57">
                  <c:v>1.4610000000000001</c:v>
                </c:pt>
                <c:pt idx="58">
                  <c:v>1.4167099999999999</c:v>
                </c:pt>
                <c:pt idx="59">
                  <c:v>1.40083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BCB-4CC9-95E5-2CB55C2D2B74}"/>
            </c:ext>
          </c:extLst>
        </c:ser>
        <c:ser>
          <c:idx val="2"/>
          <c:order val="1"/>
          <c:tx>
            <c:strRef>
              <c:f>'Data 242Pu'!$D$2:$E$2</c:f>
              <c:strCache>
                <c:ptCount val="1"/>
                <c:pt idx="0">
                  <c:v>JEFF-3.2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xVal>
            <c:numRef>
              <c:f>'Data 242Pu'!$D$4:$D$326</c:f>
              <c:numCache>
                <c:formatCode>0.00E+00</c:formatCode>
                <c:ptCount val="323"/>
                <c:pt idx="0">
                  <c:v>0.05</c:v>
                </c:pt>
                <c:pt idx="1">
                  <c:v>5.1999999999999998E-2</c:v>
                </c:pt>
                <c:pt idx="2">
                  <c:v>5.6000000000000001E-2</c:v>
                </c:pt>
                <c:pt idx="3">
                  <c:v>5.8000000000000003E-2</c:v>
                </c:pt>
                <c:pt idx="4">
                  <c:v>0.06</c:v>
                </c:pt>
                <c:pt idx="5">
                  <c:v>6.0991800000000006E-2</c:v>
                </c:pt>
                <c:pt idx="6">
                  <c:v>6.4000000000000001E-2</c:v>
                </c:pt>
                <c:pt idx="7">
                  <c:v>6.8000000000000005E-2</c:v>
                </c:pt>
                <c:pt idx="8">
                  <c:v>7.0000000000000007E-2</c:v>
                </c:pt>
                <c:pt idx="9">
                  <c:v>7.1999999999999995E-2</c:v>
                </c:pt>
                <c:pt idx="10">
                  <c:v>7.3999999999999996E-2</c:v>
                </c:pt>
                <c:pt idx="11">
                  <c:v>7.5999999999999998E-2</c:v>
                </c:pt>
                <c:pt idx="12">
                  <c:v>7.8E-2</c:v>
                </c:pt>
                <c:pt idx="13">
                  <c:v>0.08</c:v>
                </c:pt>
                <c:pt idx="14">
                  <c:v>8.0993800000000005E-2</c:v>
                </c:pt>
                <c:pt idx="15">
                  <c:v>8.2000000000000003E-2</c:v>
                </c:pt>
                <c:pt idx="16">
                  <c:v>8.4000000000000005E-2</c:v>
                </c:pt>
                <c:pt idx="17">
                  <c:v>8.4994100000000003E-2</c:v>
                </c:pt>
                <c:pt idx="18">
                  <c:v>8.8994399999999987E-2</c:v>
                </c:pt>
                <c:pt idx="19">
                  <c:v>0.09</c:v>
                </c:pt>
                <c:pt idx="20">
                  <c:v>9.2994600000000011E-2</c:v>
                </c:pt>
                <c:pt idx="21">
                  <c:v>9.6000000000000002E-2</c:v>
                </c:pt>
                <c:pt idx="22">
                  <c:v>9.8000000000000004E-2</c:v>
                </c:pt>
                <c:pt idx="23">
                  <c:v>0.1</c:v>
                </c:pt>
                <c:pt idx="24">
                  <c:v>0.108303</c:v>
                </c:pt>
                <c:pt idx="25">
                  <c:v>0.11</c:v>
                </c:pt>
                <c:pt idx="26">
                  <c:v>0.115967</c:v>
                </c:pt>
                <c:pt idx="27">
                  <c:v>0.12</c:v>
                </c:pt>
                <c:pt idx="28">
                  <c:v>0.125</c:v>
                </c:pt>
                <c:pt idx="29">
                  <c:v>0.12837199999999999</c:v>
                </c:pt>
                <c:pt idx="30">
                  <c:v>0.13601099999999999</c:v>
                </c:pt>
                <c:pt idx="31">
                  <c:v>0.14000000000000001</c:v>
                </c:pt>
                <c:pt idx="32">
                  <c:v>0.143847</c:v>
                </c:pt>
                <c:pt idx="33">
                  <c:v>0.14779999999999999</c:v>
                </c:pt>
                <c:pt idx="34">
                  <c:v>0.14791399999999999</c:v>
                </c:pt>
                <c:pt idx="35">
                  <c:v>0.15</c:v>
                </c:pt>
                <c:pt idx="36">
                  <c:v>0.153779</c:v>
                </c:pt>
                <c:pt idx="37">
                  <c:v>0.16</c:v>
                </c:pt>
                <c:pt idx="38">
                  <c:v>0.169706</c:v>
                </c:pt>
                <c:pt idx="39">
                  <c:v>0.18</c:v>
                </c:pt>
                <c:pt idx="40">
                  <c:v>0.194801</c:v>
                </c:pt>
                <c:pt idx="41">
                  <c:v>0.2</c:v>
                </c:pt>
                <c:pt idx="42">
                  <c:v>0.21</c:v>
                </c:pt>
                <c:pt idx="43">
                  <c:v>0.22</c:v>
                </c:pt>
                <c:pt idx="44">
                  <c:v>0.23</c:v>
                </c:pt>
                <c:pt idx="45">
                  <c:v>0.24</c:v>
                </c:pt>
                <c:pt idx="46">
                  <c:v>0.25</c:v>
                </c:pt>
                <c:pt idx="47">
                  <c:v>0.26</c:v>
                </c:pt>
                <c:pt idx="48">
                  <c:v>0.28000000000000003</c:v>
                </c:pt>
                <c:pt idx="49">
                  <c:v>0.3</c:v>
                </c:pt>
                <c:pt idx="50">
                  <c:v>0.30130000000000001</c:v>
                </c:pt>
                <c:pt idx="51">
                  <c:v>0.30359999999999998</c:v>
                </c:pt>
                <c:pt idx="52">
                  <c:v>0.30590000000000001</c:v>
                </c:pt>
                <c:pt idx="53">
                  <c:v>0.30767699999999998</c:v>
                </c:pt>
                <c:pt idx="54">
                  <c:v>0.30819999999999997</c:v>
                </c:pt>
                <c:pt idx="55">
                  <c:v>0.3105</c:v>
                </c:pt>
                <c:pt idx="56">
                  <c:v>0.31290000000000001</c:v>
                </c:pt>
                <c:pt idx="57">
                  <c:v>0.31530000000000002</c:v>
                </c:pt>
                <c:pt idx="58">
                  <c:v>0.31769999999999998</c:v>
                </c:pt>
                <c:pt idx="59">
                  <c:v>0.32</c:v>
                </c:pt>
                <c:pt idx="60">
                  <c:v>0.3201</c:v>
                </c:pt>
                <c:pt idx="61">
                  <c:v>0.3226</c:v>
                </c:pt>
                <c:pt idx="62">
                  <c:v>0.3251</c:v>
                </c:pt>
                <c:pt idx="63">
                  <c:v>0.3276</c:v>
                </c:pt>
                <c:pt idx="64">
                  <c:v>0.33019999999999999</c:v>
                </c:pt>
                <c:pt idx="65">
                  <c:v>0.33279999999999998</c:v>
                </c:pt>
                <c:pt idx="66">
                  <c:v>0.33539999999999998</c:v>
                </c:pt>
                <c:pt idx="67">
                  <c:v>0.33810000000000001</c:v>
                </c:pt>
                <c:pt idx="68">
                  <c:v>0.34</c:v>
                </c:pt>
                <c:pt idx="69">
                  <c:v>0.3407</c:v>
                </c:pt>
                <c:pt idx="70">
                  <c:v>0.34350000000000003</c:v>
                </c:pt>
                <c:pt idx="71">
                  <c:v>0.34620000000000001</c:v>
                </c:pt>
                <c:pt idx="72">
                  <c:v>0.34899999999999998</c:v>
                </c:pt>
                <c:pt idx="73">
                  <c:v>0.3518</c:v>
                </c:pt>
                <c:pt idx="74">
                  <c:v>0.35460000000000003</c:v>
                </c:pt>
                <c:pt idx="75">
                  <c:v>0.35749999999999998</c:v>
                </c:pt>
                <c:pt idx="76">
                  <c:v>0.3604</c:v>
                </c:pt>
                <c:pt idx="77">
                  <c:v>0.3634</c:v>
                </c:pt>
                <c:pt idx="78">
                  <c:v>0.3664</c:v>
                </c:pt>
                <c:pt idx="79">
                  <c:v>0.36940000000000001</c:v>
                </c:pt>
                <c:pt idx="80">
                  <c:v>0.3725</c:v>
                </c:pt>
                <c:pt idx="81">
                  <c:v>0.37559999999999999</c:v>
                </c:pt>
                <c:pt idx="82">
                  <c:v>0.37869999999999998</c:v>
                </c:pt>
                <c:pt idx="83">
                  <c:v>0.38</c:v>
                </c:pt>
                <c:pt idx="84">
                  <c:v>0.38190000000000002</c:v>
                </c:pt>
                <c:pt idx="85">
                  <c:v>0.3851</c:v>
                </c:pt>
                <c:pt idx="86">
                  <c:v>0.38840000000000002</c:v>
                </c:pt>
                <c:pt idx="87">
                  <c:v>0.39169999999999999</c:v>
                </c:pt>
                <c:pt idx="88">
                  <c:v>0.39510000000000001</c:v>
                </c:pt>
                <c:pt idx="89">
                  <c:v>0.39850000000000002</c:v>
                </c:pt>
                <c:pt idx="90">
                  <c:v>0.4</c:v>
                </c:pt>
                <c:pt idx="91">
                  <c:v>0.40189999999999998</c:v>
                </c:pt>
                <c:pt idx="92">
                  <c:v>0.40539999999999998</c:v>
                </c:pt>
                <c:pt idx="93">
                  <c:v>0.40889999999999999</c:v>
                </c:pt>
                <c:pt idx="94">
                  <c:v>0.41249999999999998</c:v>
                </c:pt>
                <c:pt idx="95">
                  <c:v>0.41610000000000003</c:v>
                </c:pt>
                <c:pt idx="96">
                  <c:v>0.41970000000000002</c:v>
                </c:pt>
                <c:pt idx="97">
                  <c:v>0.42349999999999999</c:v>
                </c:pt>
                <c:pt idx="98">
                  <c:v>0.42720000000000002</c:v>
                </c:pt>
                <c:pt idx="99">
                  <c:v>0.43099999999999999</c:v>
                </c:pt>
                <c:pt idx="100">
                  <c:v>0.43490000000000001</c:v>
                </c:pt>
                <c:pt idx="101">
                  <c:v>0.43880000000000002</c:v>
                </c:pt>
                <c:pt idx="102">
                  <c:v>0.44</c:v>
                </c:pt>
                <c:pt idx="103">
                  <c:v>0.44280000000000003</c:v>
                </c:pt>
                <c:pt idx="104">
                  <c:v>0.44679999999999997</c:v>
                </c:pt>
                <c:pt idx="105">
                  <c:v>0.45090000000000002</c:v>
                </c:pt>
                <c:pt idx="106">
                  <c:v>0.45500000000000002</c:v>
                </c:pt>
                <c:pt idx="107">
                  <c:v>0.4592</c:v>
                </c:pt>
                <c:pt idx="108">
                  <c:v>0.46</c:v>
                </c:pt>
                <c:pt idx="109">
                  <c:v>0.46350000000000002</c:v>
                </c:pt>
                <c:pt idx="110">
                  <c:v>0.46779999999999999</c:v>
                </c:pt>
                <c:pt idx="111">
                  <c:v>0.47220000000000001</c:v>
                </c:pt>
                <c:pt idx="112">
                  <c:v>0.47660000000000002</c:v>
                </c:pt>
                <c:pt idx="113">
                  <c:v>0.48110000000000003</c:v>
                </c:pt>
                <c:pt idx="114">
                  <c:v>0.48570000000000002</c:v>
                </c:pt>
                <c:pt idx="115">
                  <c:v>0.49030000000000001</c:v>
                </c:pt>
                <c:pt idx="116">
                  <c:v>0.495</c:v>
                </c:pt>
                <c:pt idx="117">
                  <c:v>0.49980000000000002</c:v>
                </c:pt>
                <c:pt idx="118">
                  <c:v>0.5</c:v>
                </c:pt>
                <c:pt idx="119">
                  <c:v>0.50460000000000005</c:v>
                </c:pt>
                <c:pt idx="120">
                  <c:v>0.50949999999999995</c:v>
                </c:pt>
                <c:pt idx="121">
                  <c:v>0.51449999999999996</c:v>
                </c:pt>
                <c:pt idx="122">
                  <c:v>0.51949999999999996</c:v>
                </c:pt>
                <c:pt idx="123">
                  <c:v>0.52025900000000003</c:v>
                </c:pt>
                <c:pt idx="124">
                  <c:v>0.52459999999999996</c:v>
                </c:pt>
                <c:pt idx="125">
                  <c:v>0.52980000000000005</c:v>
                </c:pt>
                <c:pt idx="126">
                  <c:v>0.52990599999999999</c:v>
                </c:pt>
                <c:pt idx="127">
                  <c:v>0.53510000000000002</c:v>
                </c:pt>
                <c:pt idx="128">
                  <c:v>0.54039999999999999</c:v>
                </c:pt>
                <c:pt idx="129">
                  <c:v>0.54590000000000005</c:v>
                </c:pt>
                <c:pt idx="130">
                  <c:v>0.5514</c:v>
                </c:pt>
                <c:pt idx="131">
                  <c:v>0.55700000000000005</c:v>
                </c:pt>
                <c:pt idx="132">
                  <c:v>0.56000000000000005</c:v>
                </c:pt>
                <c:pt idx="133">
                  <c:v>0.56269999999999998</c:v>
                </c:pt>
                <c:pt idx="134">
                  <c:v>0.56840000000000002</c:v>
                </c:pt>
                <c:pt idx="135">
                  <c:v>0.57430000000000003</c:v>
                </c:pt>
                <c:pt idx="136">
                  <c:v>0.57999999999999996</c:v>
                </c:pt>
                <c:pt idx="137">
                  <c:v>0.58030000000000004</c:v>
                </c:pt>
                <c:pt idx="138">
                  <c:v>0.58630000000000004</c:v>
                </c:pt>
                <c:pt idx="139">
                  <c:v>0.59240000000000004</c:v>
                </c:pt>
                <c:pt idx="140">
                  <c:v>0.59870000000000001</c:v>
                </c:pt>
                <c:pt idx="141">
                  <c:v>0.6</c:v>
                </c:pt>
                <c:pt idx="142">
                  <c:v>0.60499999999999998</c:v>
                </c:pt>
                <c:pt idx="143">
                  <c:v>0.61150000000000004</c:v>
                </c:pt>
                <c:pt idx="144">
                  <c:v>0.61799999999999999</c:v>
                </c:pt>
                <c:pt idx="145">
                  <c:v>0.62460000000000004</c:v>
                </c:pt>
                <c:pt idx="146">
                  <c:v>0.625</c:v>
                </c:pt>
                <c:pt idx="147">
                  <c:v>0.63139999999999996</c:v>
                </c:pt>
                <c:pt idx="148">
                  <c:v>0.65229999999999999</c:v>
                </c:pt>
                <c:pt idx="149">
                  <c:v>0.65949999999999998</c:v>
                </c:pt>
                <c:pt idx="150">
                  <c:v>0.66</c:v>
                </c:pt>
                <c:pt idx="151">
                  <c:v>0.66690000000000005</c:v>
                </c:pt>
                <c:pt idx="152">
                  <c:v>0.67430000000000001</c:v>
                </c:pt>
                <c:pt idx="153">
                  <c:v>0.68</c:v>
                </c:pt>
                <c:pt idx="154">
                  <c:v>0.68189999999999995</c:v>
                </c:pt>
                <c:pt idx="155">
                  <c:v>0.68959999999999999</c:v>
                </c:pt>
                <c:pt idx="156">
                  <c:v>0.7</c:v>
                </c:pt>
                <c:pt idx="157">
                  <c:v>0.70540000000000003</c:v>
                </c:pt>
                <c:pt idx="158">
                  <c:v>0.70992999999999995</c:v>
                </c:pt>
                <c:pt idx="159">
                  <c:v>0.71350000000000002</c:v>
                </c:pt>
                <c:pt idx="160">
                  <c:v>0.7218</c:v>
                </c:pt>
                <c:pt idx="161">
                  <c:v>0.73019999999999996</c:v>
                </c:pt>
                <c:pt idx="162">
                  <c:v>0.73870000000000002</c:v>
                </c:pt>
                <c:pt idx="163">
                  <c:v>0.74</c:v>
                </c:pt>
                <c:pt idx="164">
                  <c:v>0.75629999999999997</c:v>
                </c:pt>
                <c:pt idx="165">
                  <c:v>0.76</c:v>
                </c:pt>
                <c:pt idx="166">
                  <c:v>0.76529999999999998</c:v>
                </c:pt>
                <c:pt idx="167">
                  <c:v>0.77449999999999997</c:v>
                </c:pt>
                <c:pt idx="168">
                  <c:v>0.780949</c:v>
                </c:pt>
                <c:pt idx="169">
                  <c:v>0.781945</c:v>
                </c:pt>
                <c:pt idx="170">
                  <c:v>0.78371199999999996</c:v>
                </c:pt>
                <c:pt idx="171">
                  <c:v>0.78371230000000003</c:v>
                </c:pt>
                <c:pt idx="172">
                  <c:v>0.78380000000000005</c:v>
                </c:pt>
                <c:pt idx="173">
                  <c:v>0.79330000000000001</c:v>
                </c:pt>
                <c:pt idx="174">
                  <c:v>0.8</c:v>
                </c:pt>
                <c:pt idx="175">
                  <c:v>0.80300000000000005</c:v>
                </c:pt>
                <c:pt idx="176">
                  <c:v>0.81279999999999997</c:v>
                </c:pt>
                <c:pt idx="177">
                  <c:v>0.82289999999999996</c:v>
                </c:pt>
                <c:pt idx="178">
                  <c:v>0.82781300000000002</c:v>
                </c:pt>
                <c:pt idx="179">
                  <c:v>0.83309999999999995</c:v>
                </c:pt>
                <c:pt idx="180">
                  <c:v>0.83576799999999996</c:v>
                </c:pt>
                <c:pt idx="181">
                  <c:v>0.83576830000000002</c:v>
                </c:pt>
                <c:pt idx="182">
                  <c:v>0.84</c:v>
                </c:pt>
                <c:pt idx="183">
                  <c:v>0.84350000000000003</c:v>
                </c:pt>
                <c:pt idx="184">
                  <c:v>0.85409999999999997</c:v>
                </c:pt>
                <c:pt idx="185" formatCode="General">
                  <c:v>0.86</c:v>
                </c:pt>
                <c:pt idx="186" formatCode="General">
                  <c:v>0.86499999999999999</c:v>
                </c:pt>
                <c:pt idx="187" formatCode="General">
                  <c:v>0.86860000000000004</c:v>
                </c:pt>
                <c:pt idx="188" formatCode="General">
                  <c:v>0.876</c:v>
                </c:pt>
                <c:pt idx="189" formatCode="General">
                  <c:v>0.88719999999999999</c:v>
                </c:pt>
                <c:pt idx="190" formatCode="General">
                  <c:v>0.89870000000000005</c:v>
                </c:pt>
                <c:pt idx="191" formatCode="General">
                  <c:v>0.9</c:v>
                </c:pt>
                <c:pt idx="192" formatCode="General">
                  <c:v>0.91039999999999999</c:v>
                </c:pt>
                <c:pt idx="193" formatCode="General">
                  <c:v>0.92</c:v>
                </c:pt>
                <c:pt idx="194" formatCode="General">
                  <c:v>0.92230000000000001</c:v>
                </c:pt>
                <c:pt idx="195" formatCode="General">
                  <c:v>0.930863</c:v>
                </c:pt>
                <c:pt idx="196" formatCode="General">
                  <c:v>0.94679999999999997</c:v>
                </c:pt>
                <c:pt idx="197" formatCode="General">
                  <c:v>0.95998399999999995</c:v>
                </c:pt>
                <c:pt idx="198" formatCode="General">
                  <c:v>0.96</c:v>
                </c:pt>
                <c:pt idx="199" formatCode="General">
                  <c:v>0.97230000000000005</c:v>
                </c:pt>
                <c:pt idx="200" formatCode="General">
                  <c:v>0.98</c:v>
                </c:pt>
                <c:pt idx="201" formatCode="General">
                  <c:v>0.99663599999999997</c:v>
                </c:pt>
                <c:pt idx="202" formatCode="General">
                  <c:v>0.99890000000000001</c:v>
                </c:pt>
                <c:pt idx="203" formatCode="General">
                  <c:v>1</c:v>
                </c:pt>
                <c:pt idx="204" formatCode="General">
                  <c:v>1.0129999999999999</c:v>
                </c:pt>
                <c:pt idx="205" formatCode="General">
                  <c:v>1.0229999999999999</c:v>
                </c:pt>
                <c:pt idx="206" formatCode="General">
                  <c:v>1.0236499999999999</c:v>
                </c:pt>
                <c:pt idx="207" formatCode="General">
                  <c:v>1.0269999999999999</c:v>
                </c:pt>
                <c:pt idx="208" formatCode="General">
                  <c:v>1.0409999999999999</c:v>
                </c:pt>
                <c:pt idx="209" formatCode="General">
                  <c:v>1.0435300000000001</c:v>
                </c:pt>
                <c:pt idx="210" formatCode="General">
                  <c:v>1.043531</c:v>
                </c:pt>
                <c:pt idx="211" formatCode="General">
                  <c:v>1.0549999999999999</c:v>
                </c:pt>
                <c:pt idx="212" formatCode="General">
                  <c:v>1.0680000000000001</c:v>
                </c:pt>
                <c:pt idx="213" formatCode="General">
                  <c:v>1.06843</c:v>
                </c:pt>
                <c:pt idx="214" formatCode="General">
                  <c:v>1.068435</c:v>
                </c:pt>
                <c:pt idx="215" formatCode="General">
                  <c:v>1.07</c:v>
                </c:pt>
                <c:pt idx="216" formatCode="General">
                  <c:v>1.085</c:v>
                </c:pt>
                <c:pt idx="217" formatCode="General">
                  <c:v>1.0885199999999999</c:v>
                </c:pt>
                <c:pt idx="218" formatCode="General">
                  <c:v>1.09599</c:v>
                </c:pt>
                <c:pt idx="219" formatCode="General">
                  <c:v>1.0966499999999999</c:v>
                </c:pt>
                <c:pt idx="220" formatCode="General">
                  <c:v>1.096652</c:v>
                </c:pt>
                <c:pt idx="221" formatCode="General">
                  <c:v>1.101</c:v>
                </c:pt>
                <c:pt idx="222" formatCode="General">
                  <c:v>1.10659</c:v>
                </c:pt>
                <c:pt idx="223" formatCode="General">
                  <c:v>1.1065929999999999</c:v>
                </c:pt>
                <c:pt idx="224" formatCode="General">
                  <c:v>1.107</c:v>
                </c:pt>
                <c:pt idx="225" formatCode="General">
                  <c:v>1.1266799999999999</c:v>
                </c:pt>
                <c:pt idx="226" formatCode="General">
                  <c:v>1.127</c:v>
                </c:pt>
                <c:pt idx="227" formatCode="General">
                  <c:v>1.133</c:v>
                </c:pt>
                <c:pt idx="228" formatCode="General">
                  <c:v>1.1499999999999999</c:v>
                </c:pt>
                <c:pt idx="229" formatCode="General">
                  <c:v>1.15489</c:v>
                </c:pt>
                <c:pt idx="230" formatCode="General">
                  <c:v>1.1548940000000001</c:v>
                </c:pt>
                <c:pt idx="231" formatCode="General">
                  <c:v>1.157</c:v>
                </c:pt>
                <c:pt idx="232" formatCode="General">
                  <c:v>1.1594100000000001</c:v>
                </c:pt>
                <c:pt idx="233" formatCode="General">
                  <c:v>1.1594120000000001</c:v>
                </c:pt>
                <c:pt idx="234" formatCode="General">
                  <c:v>1.167</c:v>
                </c:pt>
                <c:pt idx="235" formatCode="General">
                  <c:v>1.18652</c:v>
                </c:pt>
                <c:pt idx="236" formatCode="General">
                  <c:v>1.1865250000000001</c:v>
                </c:pt>
                <c:pt idx="237" formatCode="General">
                  <c:v>1.19496</c:v>
                </c:pt>
                <c:pt idx="238" formatCode="General">
                  <c:v>1.2</c:v>
                </c:pt>
                <c:pt idx="239" formatCode="General">
                  <c:v>1.22</c:v>
                </c:pt>
                <c:pt idx="240" formatCode="General">
                  <c:v>1.238</c:v>
                </c:pt>
                <c:pt idx="241" formatCode="General">
                  <c:v>1.2569999999999999</c:v>
                </c:pt>
                <c:pt idx="242" formatCode="General">
                  <c:v>1.276</c:v>
                </c:pt>
                <c:pt idx="243" formatCode="General">
                  <c:v>1.296</c:v>
                </c:pt>
                <c:pt idx="244" formatCode="General">
                  <c:v>1.3</c:v>
                </c:pt>
                <c:pt idx="245" formatCode="General">
                  <c:v>1.3160000000000001</c:v>
                </c:pt>
                <c:pt idx="246" formatCode="General">
                  <c:v>1.3580000000000001</c:v>
                </c:pt>
                <c:pt idx="247" formatCode="General">
                  <c:v>1.38</c:v>
                </c:pt>
                <c:pt idx="248" formatCode="General">
                  <c:v>1.4</c:v>
                </c:pt>
                <c:pt idx="249" formatCode="General">
                  <c:v>1.403</c:v>
                </c:pt>
                <c:pt idx="250" formatCode="General">
                  <c:v>1.425</c:v>
                </c:pt>
                <c:pt idx="251" formatCode="General">
                  <c:v>1.4730000000000001</c:v>
                </c:pt>
                <c:pt idx="252" formatCode="General">
                  <c:v>1.4970000000000001</c:v>
                </c:pt>
                <c:pt idx="253" formatCode="General">
                  <c:v>1.5</c:v>
                </c:pt>
                <c:pt idx="254" formatCode="General">
                  <c:v>1.5229999999999999</c:v>
                </c:pt>
                <c:pt idx="255" formatCode="General">
                  <c:v>1.6</c:v>
                </c:pt>
                <c:pt idx="256" formatCode="General">
                  <c:v>1.6020000000000001</c:v>
                </c:pt>
                <c:pt idx="257" formatCode="General">
                  <c:v>1.63</c:v>
                </c:pt>
                <c:pt idx="258" formatCode="General">
                  <c:v>1.659</c:v>
                </c:pt>
                <c:pt idx="259" formatCode="General">
                  <c:v>1.6879999999999999</c:v>
                </c:pt>
                <c:pt idx="260" formatCode="General">
                  <c:v>1.7</c:v>
                </c:pt>
                <c:pt idx="261" formatCode="General">
                  <c:v>1.718</c:v>
                </c:pt>
                <c:pt idx="262" formatCode="General">
                  <c:v>1.7809999999999999</c:v>
                </c:pt>
                <c:pt idx="263" formatCode="General">
                  <c:v>1.8</c:v>
                </c:pt>
                <c:pt idx="264" formatCode="General">
                  <c:v>1.8140000000000001</c:v>
                </c:pt>
                <c:pt idx="265" formatCode="General">
                  <c:v>1.8819999999999999</c:v>
                </c:pt>
                <c:pt idx="266" formatCode="General">
                  <c:v>1.9</c:v>
                </c:pt>
                <c:pt idx="267" formatCode="General">
                  <c:v>1.9179999999999999</c:v>
                </c:pt>
                <c:pt idx="268" formatCode="General">
                  <c:v>1.954</c:v>
                </c:pt>
                <c:pt idx="269" formatCode="General">
                  <c:v>1.992</c:v>
                </c:pt>
                <c:pt idx="270" formatCode="General">
                  <c:v>2</c:v>
                </c:pt>
                <c:pt idx="271" formatCode="General">
                  <c:v>2.0310000000000001</c:v>
                </c:pt>
                <c:pt idx="272" formatCode="General">
                  <c:v>2.0851600000000001</c:v>
                </c:pt>
                <c:pt idx="273" formatCode="General">
                  <c:v>2.1120000000000001</c:v>
                </c:pt>
                <c:pt idx="274" formatCode="General">
                  <c:v>2.1539999999999999</c:v>
                </c:pt>
                <c:pt idx="275" formatCode="General">
                  <c:v>2.1610299999999998</c:v>
                </c:pt>
                <c:pt idx="276" formatCode="General">
                  <c:v>2.198</c:v>
                </c:pt>
                <c:pt idx="277" formatCode="General">
                  <c:v>2.2000000000000002</c:v>
                </c:pt>
                <c:pt idx="278" formatCode="General">
                  <c:v>2.2429999999999999</c:v>
                </c:pt>
                <c:pt idx="279" formatCode="General">
                  <c:v>2.24838</c:v>
                </c:pt>
                <c:pt idx="280" formatCode="General">
                  <c:v>2.2890000000000001</c:v>
                </c:pt>
                <c:pt idx="281" formatCode="General">
                  <c:v>2.3229500000000001</c:v>
                </c:pt>
                <c:pt idx="282" formatCode="General">
                  <c:v>2.3370000000000002</c:v>
                </c:pt>
                <c:pt idx="283" formatCode="General">
                  <c:v>2.3860000000000001</c:v>
                </c:pt>
                <c:pt idx="284" formatCode="General">
                  <c:v>2.4</c:v>
                </c:pt>
                <c:pt idx="285" formatCode="General">
                  <c:v>2.4369999999999998</c:v>
                </c:pt>
                <c:pt idx="286" formatCode="General">
                  <c:v>2.4669500000000002</c:v>
                </c:pt>
                <c:pt idx="287" formatCode="General">
                  <c:v>2.4889999999999999</c:v>
                </c:pt>
                <c:pt idx="288" formatCode="General">
                  <c:v>2.5</c:v>
                </c:pt>
                <c:pt idx="289" formatCode="General">
                  <c:v>2.5421200000000002</c:v>
                </c:pt>
                <c:pt idx="290" formatCode="General">
                  <c:v>2.544</c:v>
                </c:pt>
                <c:pt idx="291" formatCode="General">
                  <c:v>2.6</c:v>
                </c:pt>
                <c:pt idx="292" formatCode="General">
                  <c:v>2.6579999999999999</c:v>
                </c:pt>
                <c:pt idx="293" formatCode="General">
                  <c:v>2.6670799999999999</c:v>
                </c:pt>
                <c:pt idx="294" formatCode="General">
                  <c:v>2.7138100000000001</c:v>
                </c:pt>
                <c:pt idx="295" formatCode="General">
                  <c:v>2.718</c:v>
                </c:pt>
                <c:pt idx="296" formatCode="General">
                  <c:v>2.7709700000000002</c:v>
                </c:pt>
                <c:pt idx="297" formatCode="General">
                  <c:v>2.78</c:v>
                </c:pt>
                <c:pt idx="298" formatCode="General">
                  <c:v>2.8</c:v>
                </c:pt>
                <c:pt idx="299" formatCode="General">
                  <c:v>2.8439999999999999</c:v>
                </c:pt>
                <c:pt idx="300" formatCode="General">
                  <c:v>2.8672</c:v>
                </c:pt>
                <c:pt idx="301" formatCode="General">
                  <c:v>2.91</c:v>
                </c:pt>
                <c:pt idx="302" formatCode="General">
                  <c:v>2.9139400000000002</c:v>
                </c:pt>
                <c:pt idx="303" formatCode="General">
                  <c:v>2.9710299999999998</c:v>
                </c:pt>
                <c:pt idx="304" formatCode="General">
                  <c:v>2.9790000000000001</c:v>
                </c:pt>
                <c:pt idx="305" formatCode="General">
                  <c:v>3</c:v>
                </c:pt>
                <c:pt idx="306" formatCode="General">
                  <c:v>3.0488</c:v>
                </c:pt>
                <c:pt idx="307" formatCode="General">
                  <c:v>3.1140500000000002</c:v>
                </c:pt>
                <c:pt idx="308" formatCode="General">
                  <c:v>3.1240000000000001</c:v>
                </c:pt>
                <c:pt idx="309" formatCode="General">
                  <c:v>3.17109</c:v>
                </c:pt>
                <c:pt idx="310" formatCode="General">
                  <c:v>3.2</c:v>
                </c:pt>
                <c:pt idx="311" formatCode="General">
                  <c:v>3.2673899999999998</c:v>
                </c:pt>
                <c:pt idx="312" formatCode="General">
                  <c:v>3.2789999999999999</c:v>
                </c:pt>
                <c:pt idx="313" formatCode="General">
                  <c:v>3.3141400000000001</c:v>
                </c:pt>
                <c:pt idx="314" formatCode="General">
                  <c:v>3.3620000000000001</c:v>
                </c:pt>
                <c:pt idx="315" formatCode="General">
                  <c:v>3.37114</c:v>
                </c:pt>
                <c:pt idx="316" formatCode="General">
                  <c:v>3.46746</c:v>
                </c:pt>
                <c:pt idx="317" formatCode="General">
                  <c:v>3.5</c:v>
                </c:pt>
                <c:pt idx="318" formatCode="General">
                  <c:v>3.51423</c:v>
                </c:pt>
                <c:pt idx="319" formatCode="General">
                  <c:v>3.536</c:v>
                </c:pt>
                <c:pt idx="320" formatCode="General">
                  <c:v>3.57118</c:v>
                </c:pt>
                <c:pt idx="321" formatCode="General">
                  <c:v>3.6</c:v>
                </c:pt>
                <c:pt idx="322" formatCode="General">
                  <c:v>3.6280000000000001</c:v>
                </c:pt>
              </c:numCache>
            </c:numRef>
          </c:xVal>
          <c:yVal>
            <c:numRef>
              <c:f>'Data 242Pu'!$E$4:$E$326</c:f>
              <c:numCache>
                <c:formatCode>General</c:formatCode>
                <c:ptCount val="323"/>
                <c:pt idx="0">
                  <c:v>1.2460000000000001E-2</c:v>
                </c:pt>
                <c:pt idx="1">
                  <c:v>1.2370000000000001E-2</c:v>
                </c:pt>
                <c:pt idx="2">
                  <c:v>1.238E-2</c:v>
                </c:pt>
                <c:pt idx="3">
                  <c:v>1.247E-2</c:v>
                </c:pt>
                <c:pt idx="4">
                  <c:v>1.256E-2</c:v>
                </c:pt>
                <c:pt idx="5">
                  <c:v>1.2638999999999999E-2</c:v>
                </c:pt>
                <c:pt idx="6">
                  <c:v>1.2880000000000001E-2</c:v>
                </c:pt>
                <c:pt idx="7">
                  <c:v>1.3407000000000001E-2</c:v>
                </c:pt>
                <c:pt idx="8">
                  <c:v>1.367E-2</c:v>
                </c:pt>
                <c:pt idx="9">
                  <c:v>1.406E-2</c:v>
                </c:pt>
                <c:pt idx="10">
                  <c:v>1.4659999999999999E-2</c:v>
                </c:pt>
                <c:pt idx="11">
                  <c:v>1.487E-2</c:v>
                </c:pt>
                <c:pt idx="12">
                  <c:v>1.5180000000000001E-2</c:v>
                </c:pt>
                <c:pt idx="13">
                  <c:v>1.5395000000000001E-2</c:v>
                </c:pt>
                <c:pt idx="14">
                  <c:v>1.5502E-2</c:v>
                </c:pt>
                <c:pt idx="15">
                  <c:v>1.5610000000000001E-2</c:v>
                </c:pt>
                <c:pt idx="16">
                  <c:v>1.5709999999999998E-2</c:v>
                </c:pt>
                <c:pt idx="17">
                  <c:v>1.5817000000000001E-2</c:v>
                </c:pt>
                <c:pt idx="18">
                  <c:v>1.6247000000000001E-2</c:v>
                </c:pt>
                <c:pt idx="19">
                  <c:v>1.6355000000000001E-2</c:v>
                </c:pt>
                <c:pt idx="20">
                  <c:v>1.6677000000000001E-2</c:v>
                </c:pt>
                <c:pt idx="21">
                  <c:v>1.7000000000000001E-2</c:v>
                </c:pt>
                <c:pt idx="22">
                  <c:v>1.72E-2</c:v>
                </c:pt>
                <c:pt idx="23">
                  <c:v>1.7399999999999999E-2</c:v>
                </c:pt>
                <c:pt idx="24">
                  <c:v>1.7781999999999999E-2</c:v>
                </c:pt>
                <c:pt idx="25">
                  <c:v>1.7860000000000001E-2</c:v>
                </c:pt>
                <c:pt idx="26">
                  <c:v>1.7972999999999999E-2</c:v>
                </c:pt>
                <c:pt idx="27">
                  <c:v>1.805E-2</c:v>
                </c:pt>
                <c:pt idx="28">
                  <c:v>1.8620000000000001E-2</c:v>
                </c:pt>
                <c:pt idx="29">
                  <c:v>1.9112000000000001E-2</c:v>
                </c:pt>
                <c:pt idx="30">
                  <c:v>2.0227999999999999E-2</c:v>
                </c:pt>
                <c:pt idx="31">
                  <c:v>2.0809999999999999E-2</c:v>
                </c:pt>
                <c:pt idx="32">
                  <c:v>2.1491E-2</c:v>
                </c:pt>
                <c:pt idx="33">
                  <c:v>2.2190000000000001E-2</c:v>
                </c:pt>
                <c:pt idx="34">
                  <c:v>2.2211999999999999E-2</c:v>
                </c:pt>
                <c:pt idx="35">
                  <c:v>2.2610000000000002E-2</c:v>
                </c:pt>
                <c:pt idx="36">
                  <c:v>2.3279000000000001E-2</c:v>
                </c:pt>
                <c:pt idx="37">
                  <c:v>2.4379999999999999E-2</c:v>
                </c:pt>
                <c:pt idx="38">
                  <c:v>2.6365E-2</c:v>
                </c:pt>
                <c:pt idx="39">
                  <c:v>2.8469999999999999E-2</c:v>
                </c:pt>
                <c:pt idx="40">
                  <c:v>3.1844999999999998E-2</c:v>
                </c:pt>
                <c:pt idx="41">
                  <c:v>3.3029999999999997E-2</c:v>
                </c:pt>
                <c:pt idx="42">
                  <c:v>3.5929999999999997E-2</c:v>
                </c:pt>
                <c:pt idx="43">
                  <c:v>3.8940000000000002E-2</c:v>
                </c:pt>
                <c:pt idx="44">
                  <c:v>4.2389999999999997E-2</c:v>
                </c:pt>
                <c:pt idx="45">
                  <c:v>4.6030000000000001E-2</c:v>
                </c:pt>
                <c:pt idx="46">
                  <c:v>4.9669999999999999E-2</c:v>
                </c:pt>
                <c:pt idx="47">
                  <c:v>5.3497000000000003E-2</c:v>
                </c:pt>
                <c:pt idx="48">
                  <c:v>6.1150000000000003E-2</c:v>
                </c:pt>
                <c:pt idx="49">
                  <c:v>6.8199999999999997E-2</c:v>
                </c:pt>
                <c:pt idx="50">
                  <c:v>6.9949999999999998E-2</c:v>
                </c:pt>
                <c:pt idx="51">
                  <c:v>6.7489999999999994E-2</c:v>
                </c:pt>
                <c:pt idx="52">
                  <c:v>6.6479999999999997E-2</c:v>
                </c:pt>
                <c:pt idx="53">
                  <c:v>6.7137000000000002E-2</c:v>
                </c:pt>
                <c:pt idx="54">
                  <c:v>6.7330000000000001E-2</c:v>
                </c:pt>
                <c:pt idx="55">
                  <c:v>6.9919999999999996E-2</c:v>
                </c:pt>
                <c:pt idx="56">
                  <c:v>7.7060000000000003E-2</c:v>
                </c:pt>
                <c:pt idx="57">
                  <c:v>8.3320000000000005E-2</c:v>
                </c:pt>
                <c:pt idx="58">
                  <c:v>8.0820000000000003E-2</c:v>
                </c:pt>
                <c:pt idx="59">
                  <c:v>7.4015999999999998E-2</c:v>
                </c:pt>
                <c:pt idx="60">
                  <c:v>7.3719999999999994E-2</c:v>
                </c:pt>
                <c:pt idx="61">
                  <c:v>7.7210000000000001E-2</c:v>
                </c:pt>
                <c:pt idx="62">
                  <c:v>8.8300000000000003E-2</c:v>
                </c:pt>
                <c:pt idx="63">
                  <c:v>9.221E-2</c:v>
                </c:pt>
                <c:pt idx="64">
                  <c:v>9.3280000000000002E-2</c:v>
                </c:pt>
                <c:pt idx="65">
                  <c:v>9.8519999999999996E-2</c:v>
                </c:pt>
                <c:pt idx="66">
                  <c:v>0.1008</c:v>
                </c:pt>
                <c:pt idx="67">
                  <c:v>9.7299999999999998E-2</c:v>
                </c:pt>
                <c:pt idx="68">
                  <c:v>9.6628000000000006E-2</c:v>
                </c:pt>
                <c:pt idx="69">
                  <c:v>9.6379999999999993E-2</c:v>
                </c:pt>
                <c:pt idx="70">
                  <c:v>9.7629999999999995E-2</c:v>
                </c:pt>
                <c:pt idx="71">
                  <c:v>9.7269999999999995E-2</c:v>
                </c:pt>
                <c:pt idx="72">
                  <c:v>9.6670000000000006E-2</c:v>
                </c:pt>
                <c:pt idx="73">
                  <c:v>9.3829999999999997E-2</c:v>
                </c:pt>
                <c:pt idx="74">
                  <c:v>9.1920000000000002E-2</c:v>
                </c:pt>
                <c:pt idx="75">
                  <c:v>0.1008</c:v>
                </c:pt>
                <c:pt idx="76">
                  <c:v>0.10929999999999999</c:v>
                </c:pt>
                <c:pt idx="77">
                  <c:v>0.1031</c:v>
                </c:pt>
                <c:pt idx="78">
                  <c:v>0.10100000000000001</c:v>
                </c:pt>
                <c:pt idx="79">
                  <c:v>0.10539999999999999</c:v>
                </c:pt>
                <c:pt idx="80">
                  <c:v>0.1037</c:v>
                </c:pt>
                <c:pt idx="81">
                  <c:v>0.1036</c:v>
                </c:pt>
                <c:pt idx="82">
                  <c:v>0.1074</c:v>
                </c:pt>
                <c:pt idx="83">
                  <c:v>0.111259</c:v>
                </c:pt>
                <c:pt idx="84">
                  <c:v>0.1169</c:v>
                </c:pt>
                <c:pt idx="85">
                  <c:v>0.1285</c:v>
                </c:pt>
                <c:pt idx="86">
                  <c:v>0.13350000000000001</c:v>
                </c:pt>
                <c:pt idx="87">
                  <c:v>0.13539999999999999</c:v>
                </c:pt>
                <c:pt idx="88">
                  <c:v>0.13039999999999999</c:v>
                </c:pt>
                <c:pt idx="89">
                  <c:v>0.1201</c:v>
                </c:pt>
                <c:pt idx="90">
                  <c:v>0.119571</c:v>
                </c:pt>
                <c:pt idx="91">
                  <c:v>0.11890000000000001</c:v>
                </c:pt>
                <c:pt idx="92">
                  <c:v>0.1275</c:v>
                </c:pt>
                <c:pt idx="93">
                  <c:v>0.14699999999999999</c:v>
                </c:pt>
                <c:pt idx="94">
                  <c:v>0.1578</c:v>
                </c:pt>
                <c:pt idx="95">
                  <c:v>0.14929999999999999</c:v>
                </c:pt>
                <c:pt idx="96">
                  <c:v>0.1431</c:v>
                </c:pt>
                <c:pt idx="97">
                  <c:v>0.13900000000000001</c:v>
                </c:pt>
                <c:pt idx="98">
                  <c:v>0.13400000000000001</c:v>
                </c:pt>
                <c:pt idx="99">
                  <c:v>0.1321</c:v>
                </c:pt>
                <c:pt idx="100">
                  <c:v>0.13519999999999999</c:v>
                </c:pt>
                <c:pt idx="101">
                  <c:v>0.14530000000000001</c:v>
                </c:pt>
                <c:pt idx="102">
                  <c:v>0.14806</c:v>
                </c:pt>
                <c:pt idx="103">
                  <c:v>0.1545</c:v>
                </c:pt>
                <c:pt idx="104">
                  <c:v>0.15290000000000001</c:v>
                </c:pt>
                <c:pt idx="105">
                  <c:v>0.15790000000000001</c:v>
                </c:pt>
                <c:pt idx="106">
                  <c:v>0.17710000000000001</c:v>
                </c:pt>
                <c:pt idx="107">
                  <c:v>0.1893</c:v>
                </c:pt>
                <c:pt idx="108">
                  <c:v>0.19153300000000001</c:v>
                </c:pt>
                <c:pt idx="109">
                  <c:v>0.20130000000000001</c:v>
                </c:pt>
                <c:pt idx="110">
                  <c:v>0.2208</c:v>
                </c:pt>
                <c:pt idx="111">
                  <c:v>0.23630000000000001</c:v>
                </c:pt>
                <c:pt idx="112">
                  <c:v>0.23400000000000001</c:v>
                </c:pt>
                <c:pt idx="113">
                  <c:v>0.21920000000000001</c:v>
                </c:pt>
                <c:pt idx="114">
                  <c:v>0.21410000000000001</c:v>
                </c:pt>
                <c:pt idx="115">
                  <c:v>0.22</c:v>
                </c:pt>
                <c:pt idx="116">
                  <c:v>0.2311</c:v>
                </c:pt>
                <c:pt idx="117">
                  <c:v>0.24349999999999999</c:v>
                </c:pt>
                <c:pt idx="118">
                  <c:v>0.24396200000000001</c:v>
                </c:pt>
                <c:pt idx="119">
                  <c:v>0.25459999999999999</c:v>
                </c:pt>
                <c:pt idx="120">
                  <c:v>0.26179999999999998</c:v>
                </c:pt>
                <c:pt idx="121">
                  <c:v>0.2681</c:v>
                </c:pt>
                <c:pt idx="122">
                  <c:v>0.27800000000000002</c:v>
                </c:pt>
                <c:pt idx="123">
                  <c:v>0.28072399999999997</c:v>
                </c:pt>
                <c:pt idx="124">
                  <c:v>0.29630000000000001</c:v>
                </c:pt>
                <c:pt idx="125">
                  <c:v>0.31979999999999997</c:v>
                </c:pt>
                <c:pt idx="126">
                  <c:v>0.31986199999999998</c:v>
                </c:pt>
                <c:pt idx="127">
                  <c:v>0.32290000000000002</c:v>
                </c:pt>
                <c:pt idx="128">
                  <c:v>0.31859999999999999</c:v>
                </c:pt>
                <c:pt idx="129">
                  <c:v>0.33579999999999999</c:v>
                </c:pt>
                <c:pt idx="130">
                  <c:v>0.35630000000000001</c:v>
                </c:pt>
                <c:pt idx="131">
                  <c:v>0.3629</c:v>
                </c:pt>
                <c:pt idx="132">
                  <c:v>0.36363699999999999</c:v>
                </c:pt>
                <c:pt idx="133">
                  <c:v>0.36430000000000001</c:v>
                </c:pt>
                <c:pt idx="134">
                  <c:v>0.37209999999999999</c:v>
                </c:pt>
                <c:pt idx="135">
                  <c:v>0.38729999999999998</c:v>
                </c:pt>
                <c:pt idx="136">
                  <c:v>0.39746500000000001</c:v>
                </c:pt>
                <c:pt idx="137">
                  <c:v>0.39800000000000002</c:v>
                </c:pt>
                <c:pt idx="138">
                  <c:v>0.40329999999999999</c:v>
                </c:pt>
                <c:pt idx="139">
                  <c:v>0.41739999999999999</c:v>
                </c:pt>
                <c:pt idx="140">
                  <c:v>0.43869999999999998</c:v>
                </c:pt>
                <c:pt idx="141">
                  <c:v>0.44222899999999998</c:v>
                </c:pt>
                <c:pt idx="142">
                  <c:v>0.45579999999999998</c:v>
                </c:pt>
                <c:pt idx="143">
                  <c:v>0.46810000000000002</c:v>
                </c:pt>
                <c:pt idx="144">
                  <c:v>0.4869</c:v>
                </c:pt>
                <c:pt idx="145">
                  <c:v>0.51060000000000005</c:v>
                </c:pt>
                <c:pt idx="146">
                  <c:v>0.51126499999999997</c:v>
                </c:pt>
                <c:pt idx="147">
                  <c:v>0.52190000000000003</c:v>
                </c:pt>
                <c:pt idx="148">
                  <c:v>0.53520000000000001</c:v>
                </c:pt>
                <c:pt idx="149">
                  <c:v>0.56269999999999998</c:v>
                </c:pt>
                <c:pt idx="150">
                  <c:v>0.56481499999999996</c:v>
                </c:pt>
                <c:pt idx="151">
                  <c:v>0.59399999999999997</c:v>
                </c:pt>
                <c:pt idx="152">
                  <c:v>0.60389999999999999</c:v>
                </c:pt>
                <c:pt idx="153">
                  <c:v>0.61447499999999999</c:v>
                </c:pt>
                <c:pt idx="154">
                  <c:v>0.61799999999999999</c:v>
                </c:pt>
                <c:pt idx="155">
                  <c:v>0.63480000000000003</c:v>
                </c:pt>
                <c:pt idx="156">
                  <c:v>0.65224300000000002</c:v>
                </c:pt>
                <c:pt idx="157">
                  <c:v>0.6613</c:v>
                </c:pt>
                <c:pt idx="158">
                  <c:v>0.66778700000000002</c:v>
                </c:pt>
                <c:pt idx="159">
                  <c:v>0.67290000000000005</c:v>
                </c:pt>
                <c:pt idx="160">
                  <c:v>0.70050000000000001</c:v>
                </c:pt>
                <c:pt idx="161">
                  <c:v>0.73029999999999995</c:v>
                </c:pt>
                <c:pt idx="162">
                  <c:v>0.74929999999999997</c:v>
                </c:pt>
                <c:pt idx="163">
                  <c:v>0.75316300000000003</c:v>
                </c:pt>
                <c:pt idx="164">
                  <c:v>0.80159999999999998</c:v>
                </c:pt>
                <c:pt idx="165">
                  <c:v>0.812083</c:v>
                </c:pt>
                <c:pt idx="166">
                  <c:v>0.82709999999999995</c:v>
                </c:pt>
                <c:pt idx="167">
                  <c:v>0.86890000000000001</c:v>
                </c:pt>
                <c:pt idx="168">
                  <c:v>0.90246199999999999</c:v>
                </c:pt>
                <c:pt idx="169">
                  <c:v>0.90764599999999995</c:v>
                </c:pt>
                <c:pt idx="170">
                  <c:v>0.91684200000000005</c:v>
                </c:pt>
                <c:pt idx="171">
                  <c:v>0.91684399999999999</c:v>
                </c:pt>
                <c:pt idx="172">
                  <c:v>0.9173</c:v>
                </c:pt>
                <c:pt idx="173">
                  <c:v>0.95589999999999997</c:v>
                </c:pt>
                <c:pt idx="174">
                  <c:v>0.96985299999999997</c:v>
                </c:pt>
                <c:pt idx="175">
                  <c:v>0.97609999999999997</c:v>
                </c:pt>
                <c:pt idx="176">
                  <c:v>0.98850000000000005</c:v>
                </c:pt>
                <c:pt idx="177">
                  <c:v>1.022</c:v>
                </c:pt>
                <c:pt idx="178">
                  <c:v>1.044157</c:v>
                </c:pt>
                <c:pt idx="179">
                  <c:v>1.0680000000000001</c:v>
                </c:pt>
                <c:pt idx="180">
                  <c:v>1.0785180000000001</c:v>
                </c:pt>
                <c:pt idx="181">
                  <c:v>1.078519</c:v>
                </c:pt>
                <c:pt idx="182">
                  <c:v>1.095202</c:v>
                </c:pt>
                <c:pt idx="183">
                  <c:v>1.109</c:v>
                </c:pt>
                <c:pt idx="184">
                  <c:v>1.1399999999999999</c:v>
                </c:pt>
                <c:pt idx="185">
                  <c:v>1.1492020000000001</c:v>
                </c:pt>
                <c:pt idx="186">
                  <c:v>1.157</c:v>
                </c:pt>
                <c:pt idx="187">
                  <c:v>1.1671450000000001</c:v>
                </c:pt>
                <c:pt idx="188">
                  <c:v>1.1879999999999999</c:v>
                </c:pt>
                <c:pt idx="189">
                  <c:v>1.2250000000000001</c:v>
                </c:pt>
                <c:pt idx="190">
                  <c:v>1.2450000000000001</c:v>
                </c:pt>
                <c:pt idx="191">
                  <c:v>1.2482219999999999</c:v>
                </c:pt>
                <c:pt idx="192">
                  <c:v>1.274</c:v>
                </c:pt>
                <c:pt idx="193">
                  <c:v>1.3054619999999999</c:v>
                </c:pt>
                <c:pt idx="194">
                  <c:v>1.3129999999999999</c:v>
                </c:pt>
                <c:pt idx="195">
                  <c:v>1.3280289999999999</c:v>
                </c:pt>
                <c:pt idx="196">
                  <c:v>1.3560000000000001</c:v>
                </c:pt>
                <c:pt idx="197">
                  <c:v>1.393742</c:v>
                </c:pt>
                <c:pt idx="198">
                  <c:v>1.393788</c:v>
                </c:pt>
                <c:pt idx="199">
                  <c:v>1.429</c:v>
                </c:pt>
                <c:pt idx="200">
                  <c:v>1.448105</c:v>
                </c:pt>
                <c:pt idx="201">
                  <c:v>1.4893829999999999</c:v>
                </c:pt>
                <c:pt idx="202">
                  <c:v>1.4950000000000001</c:v>
                </c:pt>
                <c:pt idx="203">
                  <c:v>1.4967159999999999</c:v>
                </c:pt>
                <c:pt idx="204">
                  <c:v>1.5169999999999999</c:v>
                </c:pt>
                <c:pt idx="205">
                  <c:v>1.525571</c:v>
                </c:pt>
                <c:pt idx="206">
                  <c:v>1.5261290000000001</c:v>
                </c:pt>
                <c:pt idx="207">
                  <c:v>1.5289999999999999</c:v>
                </c:pt>
                <c:pt idx="208">
                  <c:v>1.5309999999999999</c:v>
                </c:pt>
                <c:pt idx="209">
                  <c:v>1.532626</c:v>
                </c:pt>
                <c:pt idx="210">
                  <c:v>1.532627</c:v>
                </c:pt>
                <c:pt idx="211">
                  <c:v>1.54</c:v>
                </c:pt>
                <c:pt idx="212">
                  <c:v>1.556467</c:v>
                </c:pt>
                <c:pt idx="213">
                  <c:v>1.5570109999999999</c:v>
                </c:pt>
                <c:pt idx="214">
                  <c:v>1.557018</c:v>
                </c:pt>
                <c:pt idx="215">
                  <c:v>1.5589999999999999</c:v>
                </c:pt>
                <c:pt idx="216">
                  <c:v>1.5669999999999999</c:v>
                </c:pt>
                <c:pt idx="217">
                  <c:v>1.5669999999999999</c:v>
                </c:pt>
                <c:pt idx="218">
                  <c:v>1.5669999999999999</c:v>
                </c:pt>
                <c:pt idx="219">
                  <c:v>1.5669999999999999</c:v>
                </c:pt>
                <c:pt idx="220">
                  <c:v>1.5669999999999999</c:v>
                </c:pt>
                <c:pt idx="221">
                  <c:v>1.5669999999999999</c:v>
                </c:pt>
                <c:pt idx="222">
                  <c:v>1.569096</c:v>
                </c:pt>
                <c:pt idx="223">
                  <c:v>1.569097</c:v>
                </c:pt>
                <c:pt idx="224">
                  <c:v>1.56925</c:v>
                </c:pt>
                <c:pt idx="225">
                  <c:v>1.57663</c:v>
                </c:pt>
                <c:pt idx="226">
                  <c:v>1.5767500000000001</c:v>
                </c:pt>
                <c:pt idx="227">
                  <c:v>1.579</c:v>
                </c:pt>
                <c:pt idx="228">
                  <c:v>1.5820000000000001</c:v>
                </c:pt>
                <c:pt idx="229">
                  <c:v>1.580562</c:v>
                </c:pt>
                <c:pt idx="230">
                  <c:v>1.5805610000000001</c:v>
                </c:pt>
                <c:pt idx="231">
                  <c:v>1.579941</c:v>
                </c:pt>
                <c:pt idx="232">
                  <c:v>1.579232</c:v>
                </c:pt>
                <c:pt idx="233">
                  <c:v>1.579232</c:v>
                </c:pt>
                <c:pt idx="234">
                  <c:v>1.577</c:v>
                </c:pt>
                <c:pt idx="235">
                  <c:v>1.5600579999999999</c:v>
                </c:pt>
                <c:pt idx="236">
                  <c:v>1.5600540000000001</c:v>
                </c:pt>
                <c:pt idx="237">
                  <c:v>1.5527329999999999</c:v>
                </c:pt>
                <c:pt idx="238">
                  <c:v>1.5483579999999999</c:v>
                </c:pt>
                <c:pt idx="239">
                  <c:v>1.5309999999999999</c:v>
                </c:pt>
                <c:pt idx="240">
                  <c:v>1.5069999999999999</c:v>
                </c:pt>
                <c:pt idx="241">
                  <c:v>1.4890000000000001</c:v>
                </c:pt>
                <c:pt idx="242">
                  <c:v>1.476</c:v>
                </c:pt>
                <c:pt idx="243">
                  <c:v>1.474</c:v>
                </c:pt>
                <c:pt idx="244">
                  <c:v>1.4745999999999999</c:v>
                </c:pt>
                <c:pt idx="245">
                  <c:v>1.4770000000000001</c:v>
                </c:pt>
                <c:pt idx="246">
                  <c:v>1.4650000000000001</c:v>
                </c:pt>
                <c:pt idx="247">
                  <c:v>1.4650000000000001</c:v>
                </c:pt>
                <c:pt idx="248">
                  <c:v>1.466739</c:v>
                </c:pt>
                <c:pt idx="249">
                  <c:v>1.4670000000000001</c:v>
                </c:pt>
                <c:pt idx="250">
                  <c:v>1.466</c:v>
                </c:pt>
                <c:pt idx="251">
                  <c:v>1.454</c:v>
                </c:pt>
                <c:pt idx="252">
                  <c:v>1.4570000000000001</c:v>
                </c:pt>
                <c:pt idx="253">
                  <c:v>1.4570000000000001</c:v>
                </c:pt>
                <c:pt idx="254">
                  <c:v>1.4570000000000001</c:v>
                </c:pt>
                <c:pt idx="255">
                  <c:v>1.434582</c:v>
                </c:pt>
                <c:pt idx="256">
                  <c:v>1.4339999999999999</c:v>
                </c:pt>
                <c:pt idx="257">
                  <c:v>1.4370000000000001</c:v>
                </c:pt>
                <c:pt idx="258">
                  <c:v>1.4450000000000001</c:v>
                </c:pt>
                <c:pt idx="259">
                  <c:v>1.4670000000000001</c:v>
                </c:pt>
                <c:pt idx="260">
                  <c:v>1.4725999999999999</c:v>
                </c:pt>
                <c:pt idx="261">
                  <c:v>1.4810000000000001</c:v>
                </c:pt>
                <c:pt idx="262">
                  <c:v>1.47</c:v>
                </c:pt>
                <c:pt idx="263">
                  <c:v>1.47</c:v>
                </c:pt>
                <c:pt idx="264">
                  <c:v>1.47</c:v>
                </c:pt>
                <c:pt idx="265">
                  <c:v>1.4950000000000001</c:v>
                </c:pt>
                <c:pt idx="266">
                  <c:v>1.4984999999999999</c:v>
                </c:pt>
                <c:pt idx="267">
                  <c:v>1.502</c:v>
                </c:pt>
                <c:pt idx="268">
                  <c:v>1.5049999999999999</c:v>
                </c:pt>
                <c:pt idx="269">
                  <c:v>1.4930000000000001</c:v>
                </c:pt>
                <c:pt idx="270">
                  <c:v>1.4897180000000001</c:v>
                </c:pt>
                <c:pt idx="271">
                  <c:v>1.4770000000000001</c:v>
                </c:pt>
                <c:pt idx="272">
                  <c:v>1.4756629999999999</c:v>
                </c:pt>
                <c:pt idx="273">
                  <c:v>1.4750000000000001</c:v>
                </c:pt>
                <c:pt idx="274">
                  <c:v>1.4590000000000001</c:v>
                </c:pt>
                <c:pt idx="275">
                  <c:v>1.457562</c:v>
                </c:pt>
                <c:pt idx="276">
                  <c:v>1.45</c:v>
                </c:pt>
                <c:pt idx="277">
                  <c:v>1.4503999999999999</c:v>
                </c:pt>
                <c:pt idx="278">
                  <c:v>1.4590000000000001</c:v>
                </c:pt>
                <c:pt idx="279">
                  <c:v>1.4595849999999999</c:v>
                </c:pt>
                <c:pt idx="280">
                  <c:v>1.464</c:v>
                </c:pt>
                <c:pt idx="281">
                  <c:v>1.462585</c:v>
                </c:pt>
                <c:pt idx="282">
                  <c:v>1.462</c:v>
                </c:pt>
                <c:pt idx="283">
                  <c:v>1.4530000000000001</c:v>
                </c:pt>
                <c:pt idx="284">
                  <c:v>1.446412</c:v>
                </c:pt>
                <c:pt idx="285">
                  <c:v>1.429</c:v>
                </c:pt>
                <c:pt idx="286">
                  <c:v>1.417481</c:v>
                </c:pt>
                <c:pt idx="287">
                  <c:v>1.409</c:v>
                </c:pt>
                <c:pt idx="288">
                  <c:v>1.411</c:v>
                </c:pt>
                <c:pt idx="289">
                  <c:v>1.418658</c:v>
                </c:pt>
                <c:pt idx="290">
                  <c:v>1.419</c:v>
                </c:pt>
                <c:pt idx="291">
                  <c:v>1.4350000000000001</c:v>
                </c:pt>
                <c:pt idx="292">
                  <c:v>1.4319999999999999</c:v>
                </c:pt>
                <c:pt idx="293">
                  <c:v>1.432151</c:v>
                </c:pt>
                <c:pt idx="294">
                  <c:v>1.43293</c:v>
                </c:pt>
                <c:pt idx="295">
                  <c:v>1.4330000000000001</c:v>
                </c:pt>
                <c:pt idx="296">
                  <c:v>1.4517960000000001</c:v>
                </c:pt>
                <c:pt idx="297">
                  <c:v>1.4550000000000001</c:v>
                </c:pt>
                <c:pt idx="298">
                  <c:v>1.45625</c:v>
                </c:pt>
                <c:pt idx="299">
                  <c:v>1.4590000000000001</c:v>
                </c:pt>
                <c:pt idx="300">
                  <c:v>1.448455</c:v>
                </c:pt>
                <c:pt idx="301">
                  <c:v>1.429</c:v>
                </c:pt>
                <c:pt idx="302">
                  <c:v>1.428086</c:v>
                </c:pt>
                <c:pt idx="303">
                  <c:v>1.4148480000000001</c:v>
                </c:pt>
                <c:pt idx="304">
                  <c:v>1.413</c:v>
                </c:pt>
                <c:pt idx="305">
                  <c:v>1.4135789999999999</c:v>
                </c:pt>
                <c:pt idx="306">
                  <c:v>1.4149259999999999</c:v>
                </c:pt>
                <c:pt idx="307">
                  <c:v>1.4167259999999999</c:v>
                </c:pt>
                <c:pt idx="308">
                  <c:v>1.417</c:v>
                </c:pt>
                <c:pt idx="309">
                  <c:v>1.4101840000000001</c:v>
                </c:pt>
                <c:pt idx="310">
                  <c:v>1.4059999999999999</c:v>
                </c:pt>
                <c:pt idx="311">
                  <c:v>1.4051469999999999</c:v>
                </c:pt>
                <c:pt idx="312">
                  <c:v>1.405</c:v>
                </c:pt>
                <c:pt idx="313">
                  <c:v>1.4088099999999999</c:v>
                </c:pt>
                <c:pt idx="314">
                  <c:v>1.4139999999999999</c:v>
                </c:pt>
                <c:pt idx="315">
                  <c:v>1.412372</c:v>
                </c:pt>
                <c:pt idx="316">
                  <c:v>1.395211</c:v>
                </c:pt>
                <c:pt idx="317">
                  <c:v>1.3894139999999999</c:v>
                </c:pt>
                <c:pt idx="318">
                  <c:v>1.386879</c:v>
                </c:pt>
                <c:pt idx="319">
                  <c:v>1.383</c:v>
                </c:pt>
                <c:pt idx="320">
                  <c:v>1.3780289999999999</c:v>
                </c:pt>
                <c:pt idx="321">
                  <c:v>1.3739570000000001</c:v>
                </c:pt>
                <c:pt idx="322">
                  <c:v>1.37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BCB-4CC9-95E5-2CB55C2D2B74}"/>
            </c:ext>
          </c:extLst>
        </c:ser>
        <c:ser>
          <c:idx val="3"/>
          <c:order val="2"/>
          <c:tx>
            <c:strRef>
              <c:f>'Data 242Pu'!$P$2:$R$2</c:f>
              <c:strCache>
                <c:ptCount val="1"/>
                <c:pt idx="0">
                  <c:v>Weigman et al. (1984)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2"/>
          </c:marker>
          <c:errBars>
            <c:errDir val="y"/>
            <c:errBarType val="both"/>
            <c:errValType val="cust"/>
            <c:noEndCap val="0"/>
            <c:plus>
              <c:numRef>
                <c:f>'Data 242Pu'!$R$4:$R$188</c:f>
                <c:numCache>
                  <c:formatCode>General</c:formatCode>
                  <c:ptCount val="185"/>
                  <c:pt idx="0">
                    <c:v>1.421E-3</c:v>
                  </c:pt>
                  <c:pt idx="1">
                    <c:v>1.4189999999999999E-3</c:v>
                  </c:pt>
                  <c:pt idx="2">
                    <c:v>1.3669999999999999E-3</c:v>
                  </c:pt>
                  <c:pt idx="3">
                    <c:v>1.403E-3</c:v>
                  </c:pt>
                  <c:pt idx="4">
                    <c:v>1.348E-3</c:v>
                  </c:pt>
                  <c:pt idx="5">
                    <c:v>1.4859999999999999E-3</c:v>
                  </c:pt>
                  <c:pt idx="6">
                    <c:v>1.516E-3</c:v>
                  </c:pt>
                  <c:pt idx="7">
                    <c:v>1.5460000000000001E-3</c:v>
                  </c:pt>
                  <c:pt idx="8">
                    <c:v>1.4270000000000001E-3</c:v>
                  </c:pt>
                  <c:pt idx="9">
                    <c:v>1.4519999999999999E-3</c:v>
                  </c:pt>
                  <c:pt idx="10">
                    <c:v>1.58E-3</c:v>
                  </c:pt>
                  <c:pt idx="11">
                    <c:v>1.547E-3</c:v>
                  </c:pt>
                  <c:pt idx="12">
                    <c:v>1.5460000000000001E-3</c:v>
                  </c:pt>
                  <c:pt idx="13">
                    <c:v>1.603E-3</c:v>
                  </c:pt>
                  <c:pt idx="14">
                    <c:v>1.642E-3</c:v>
                  </c:pt>
                  <c:pt idx="15">
                    <c:v>1.5349999999999999E-3</c:v>
                  </c:pt>
                  <c:pt idx="16">
                    <c:v>1.542E-3</c:v>
                  </c:pt>
                  <c:pt idx="17">
                    <c:v>1.5449999999999999E-3</c:v>
                  </c:pt>
                  <c:pt idx="18">
                    <c:v>1.5479999999999999E-3</c:v>
                  </c:pt>
                  <c:pt idx="19">
                    <c:v>1.5950000000000001E-3</c:v>
                  </c:pt>
                  <c:pt idx="20">
                    <c:v>1.5839999999999999E-3</c:v>
                  </c:pt>
                  <c:pt idx="21">
                    <c:v>1.555E-3</c:v>
                  </c:pt>
                  <c:pt idx="22">
                    <c:v>1.6019999999999999E-3</c:v>
                  </c:pt>
                  <c:pt idx="23">
                    <c:v>1.7470000000000001E-3</c:v>
                  </c:pt>
                  <c:pt idx="24">
                    <c:v>1.5629999999999999E-3</c:v>
                  </c:pt>
                  <c:pt idx="25">
                    <c:v>1.516E-3</c:v>
                  </c:pt>
                  <c:pt idx="26">
                    <c:v>1.6540000000000001E-3</c:v>
                  </c:pt>
                  <c:pt idx="27">
                    <c:v>1.4940000000000001E-3</c:v>
                  </c:pt>
                  <c:pt idx="28">
                    <c:v>1.5770000000000001E-3</c:v>
                  </c:pt>
                  <c:pt idx="29">
                    <c:v>1.521E-3</c:v>
                  </c:pt>
                  <c:pt idx="30">
                    <c:v>1.6299999999999999E-3</c:v>
                  </c:pt>
                  <c:pt idx="31">
                    <c:v>1.7470000000000001E-3</c:v>
                  </c:pt>
                  <c:pt idx="32">
                    <c:v>1.779E-3</c:v>
                  </c:pt>
                  <c:pt idx="33">
                    <c:v>1.7650000000000001E-3</c:v>
                  </c:pt>
                  <c:pt idx="34">
                    <c:v>1.7589999999999999E-3</c:v>
                  </c:pt>
                  <c:pt idx="35">
                    <c:v>1.5740000000000001E-3</c:v>
                  </c:pt>
                  <c:pt idx="36">
                    <c:v>1.6750000000000001E-3</c:v>
                  </c:pt>
                  <c:pt idx="37">
                    <c:v>1.683E-3</c:v>
                  </c:pt>
                  <c:pt idx="38">
                    <c:v>1.864E-3</c:v>
                  </c:pt>
                  <c:pt idx="39">
                    <c:v>2.0539999999999998E-3</c:v>
                  </c:pt>
                  <c:pt idx="40">
                    <c:v>1.763E-3</c:v>
                  </c:pt>
                  <c:pt idx="41">
                    <c:v>1.89E-3</c:v>
                  </c:pt>
                  <c:pt idx="42">
                    <c:v>1.7719999999999999E-3</c:v>
                  </c:pt>
                  <c:pt idx="43">
                    <c:v>1.851E-3</c:v>
                  </c:pt>
                  <c:pt idx="44">
                    <c:v>1.843E-3</c:v>
                  </c:pt>
                  <c:pt idx="45">
                    <c:v>1.8959999999999999E-3</c:v>
                  </c:pt>
                  <c:pt idx="46">
                    <c:v>1.861E-3</c:v>
                  </c:pt>
                  <c:pt idx="47">
                    <c:v>1.9680000000000001E-3</c:v>
                  </c:pt>
                  <c:pt idx="48">
                    <c:v>1.8959999999999999E-3</c:v>
                  </c:pt>
                  <c:pt idx="49">
                    <c:v>1.805E-3</c:v>
                  </c:pt>
                  <c:pt idx="50">
                    <c:v>2.1180000000000001E-3</c:v>
                  </c:pt>
                  <c:pt idx="51">
                    <c:v>2.0470000000000002E-3</c:v>
                  </c:pt>
                  <c:pt idx="52">
                    <c:v>2.1329999999999999E-3</c:v>
                  </c:pt>
                  <c:pt idx="53">
                    <c:v>2.2920000000000002E-3</c:v>
                  </c:pt>
                  <c:pt idx="54">
                    <c:v>2.3830000000000001E-3</c:v>
                  </c:pt>
                  <c:pt idx="55">
                    <c:v>2.398E-3</c:v>
                  </c:pt>
                  <c:pt idx="56">
                    <c:v>2.1189999999999998E-3</c:v>
                  </c:pt>
                  <c:pt idx="57">
                    <c:v>2.2039999999999998E-3</c:v>
                  </c:pt>
                  <c:pt idx="58">
                    <c:v>2.1949999999999999E-3</c:v>
                  </c:pt>
                  <c:pt idx="59">
                    <c:v>2.284E-3</c:v>
                  </c:pt>
                  <c:pt idx="60">
                    <c:v>2.3159999999999999E-3</c:v>
                  </c:pt>
                  <c:pt idx="61">
                    <c:v>2.3830000000000001E-3</c:v>
                  </c:pt>
                  <c:pt idx="62">
                    <c:v>2.4599999999999999E-3</c:v>
                  </c:pt>
                  <c:pt idx="63">
                    <c:v>2.4550000000000002E-3</c:v>
                  </c:pt>
                  <c:pt idx="64">
                    <c:v>2.6289999999999998E-3</c:v>
                  </c:pt>
                  <c:pt idx="65">
                    <c:v>2.666E-3</c:v>
                  </c:pt>
                  <c:pt idx="66">
                    <c:v>3.0490000000000001E-3</c:v>
                  </c:pt>
                  <c:pt idx="67">
                    <c:v>2.875E-3</c:v>
                  </c:pt>
                  <c:pt idx="68">
                    <c:v>2.7409999999999999E-3</c:v>
                  </c:pt>
                  <c:pt idx="69">
                    <c:v>2.941E-3</c:v>
                  </c:pt>
                  <c:pt idx="70">
                    <c:v>3.0630000000000002E-3</c:v>
                  </c:pt>
                  <c:pt idx="71">
                    <c:v>3.0769999999999999E-3</c:v>
                  </c:pt>
                  <c:pt idx="72">
                    <c:v>3.0899999999999999E-3</c:v>
                  </c:pt>
                  <c:pt idx="73">
                    <c:v>3.1210000000000001E-3</c:v>
                  </c:pt>
                  <c:pt idx="74">
                    <c:v>3.241E-3</c:v>
                  </c:pt>
                  <c:pt idx="75">
                    <c:v>3.3470000000000001E-3</c:v>
                  </c:pt>
                  <c:pt idx="76">
                    <c:v>3.2940000000000001E-3</c:v>
                  </c:pt>
                  <c:pt idx="77">
                    <c:v>3.3779999999999999E-3</c:v>
                  </c:pt>
                  <c:pt idx="78">
                    <c:v>3.5249999999999999E-3</c:v>
                  </c:pt>
                  <c:pt idx="79">
                    <c:v>3.65E-3</c:v>
                  </c:pt>
                  <c:pt idx="80">
                    <c:v>3.7000000000000002E-3</c:v>
                  </c:pt>
                  <c:pt idx="81">
                    <c:v>3.7799999999999999E-3</c:v>
                  </c:pt>
                  <c:pt idx="82">
                    <c:v>4.0049999999999999E-3</c:v>
                  </c:pt>
                  <c:pt idx="83">
                    <c:v>4.0540000000000003E-3</c:v>
                  </c:pt>
                  <c:pt idx="84">
                    <c:v>4.0540000000000003E-3</c:v>
                  </c:pt>
                  <c:pt idx="85">
                    <c:v>4.1520000000000003E-3</c:v>
                  </c:pt>
                  <c:pt idx="86">
                    <c:v>4.0379999999999999E-3</c:v>
                  </c:pt>
                  <c:pt idx="87">
                    <c:v>4.2220000000000001E-3</c:v>
                  </c:pt>
                  <c:pt idx="88">
                    <c:v>4.6290000000000003E-3</c:v>
                  </c:pt>
                  <c:pt idx="89">
                    <c:v>4.4089999999999997E-3</c:v>
                  </c:pt>
                  <c:pt idx="90">
                    <c:v>4.6759999999999996E-3</c:v>
                  </c:pt>
                  <c:pt idx="91">
                    <c:v>4.6309999999999997E-3</c:v>
                  </c:pt>
                  <c:pt idx="92">
                    <c:v>4.7460000000000002E-3</c:v>
                  </c:pt>
                  <c:pt idx="93">
                    <c:v>4.8390000000000004E-3</c:v>
                  </c:pt>
                  <c:pt idx="94">
                    <c:v>4.8549999999999999E-3</c:v>
                  </c:pt>
                  <c:pt idx="95">
                    <c:v>5.1310000000000001E-3</c:v>
                  </c:pt>
                  <c:pt idx="96">
                    <c:v>5.398E-3</c:v>
                  </c:pt>
                  <c:pt idx="97">
                    <c:v>5.208E-3</c:v>
                  </c:pt>
                  <c:pt idx="98">
                    <c:v>5.5490000000000001E-3</c:v>
                  </c:pt>
                  <c:pt idx="99">
                    <c:v>5.6259999999999999E-3</c:v>
                  </c:pt>
                  <c:pt idx="100">
                    <c:v>5.7800000000000004E-3</c:v>
                  </c:pt>
                  <c:pt idx="101">
                    <c:v>6.032E-3</c:v>
                  </c:pt>
                  <c:pt idx="102">
                    <c:v>6.4479999999999997E-3</c:v>
                  </c:pt>
                  <c:pt idx="103">
                    <c:v>6.5579999999999996E-3</c:v>
                  </c:pt>
                  <c:pt idx="104">
                    <c:v>6.816E-3</c:v>
                  </c:pt>
                  <c:pt idx="105">
                    <c:v>6.7660000000000003E-3</c:v>
                  </c:pt>
                  <c:pt idx="106">
                    <c:v>7.1799999999999998E-3</c:v>
                  </c:pt>
                  <c:pt idx="107">
                    <c:v>7.3400000000000002E-3</c:v>
                  </c:pt>
                  <c:pt idx="108">
                    <c:v>7.515E-3</c:v>
                  </c:pt>
                  <c:pt idx="109">
                    <c:v>7.7970000000000001E-3</c:v>
                  </c:pt>
                  <c:pt idx="110">
                    <c:v>7.7359999999999998E-3</c:v>
                  </c:pt>
                  <c:pt idx="111">
                    <c:v>7.8949999999999992E-3</c:v>
                  </c:pt>
                  <c:pt idx="112">
                    <c:v>8.2389999999999998E-3</c:v>
                  </c:pt>
                  <c:pt idx="113">
                    <c:v>8.0540000000000004E-3</c:v>
                  </c:pt>
                  <c:pt idx="114">
                    <c:v>8.2559999999999995E-3</c:v>
                  </c:pt>
                  <c:pt idx="115">
                    <c:v>8.6239999999999997E-3</c:v>
                  </c:pt>
                  <c:pt idx="116">
                    <c:v>8.5660000000000007E-3</c:v>
                  </c:pt>
                  <c:pt idx="117">
                    <c:v>8.6899999999999998E-3</c:v>
                  </c:pt>
                  <c:pt idx="118">
                    <c:v>9.0519999999999993E-3</c:v>
                  </c:pt>
                  <c:pt idx="119">
                    <c:v>9.1549999999999999E-3</c:v>
                  </c:pt>
                  <c:pt idx="120">
                    <c:v>9.5010000000000008E-3</c:v>
                  </c:pt>
                  <c:pt idx="121">
                    <c:v>9.7999999999999997E-3</c:v>
                  </c:pt>
                  <c:pt idx="122">
                    <c:v>9.9799999999999993E-3</c:v>
                  </c:pt>
                  <c:pt idx="123">
                    <c:v>9.972E-3</c:v>
                  </c:pt>
                  <c:pt idx="124">
                    <c:v>9.9380000000000007E-3</c:v>
                  </c:pt>
                  <c:pt idx="125">
                    <c:v>9.8589999999999997E-3</c:v>
                  </c:pt>
                  <c:pt idx="126">
                    <c:v>1.009E-2</c:v>
                  </c:pt>
                  <c:pt idx="127">
                    <c:v>9.9260000000000008E-3</c:v>
                  </c:pt>
                  <c:pt idx="128">
                    <c:v>0.01</c:v>
                  </c:pt>
                  <c:pt idx="129">
                    <c:v>1.025E-2</c:v>
                  </c:pt>
                  <c:pt idx="130">
                    <c:v>1.0200000000000001E-2</c:v>
                  </c:pt>
                  <c:pt idx="131">
                    <c:v>1.0120000000000001E-2</c:v>
                  </c:pt>
                  <c:pt idx="132">
                    <c:v>1.01E-2</c:v>
                  </c:pt>
                  <c:pt idx="133">
                    <c:v>9.8569999999999994E-3</c:v>
                  </c:pt>
                  <c:pt idx="134">
                    <c:v>9.8300000000000002E-3</c:v>
                  </c:pt>
                  <c:pt idx="135">
                    <c:v>9.9030000000000003E-3</c:v>
                  </c:pt>
                  <c:pt idx="136">
                    <c:v>9.7330000000000003E-3</c:v>
                  </c:pt>
                  <c:pt idx="137">
                    <c:v>9.6919999999999992E-3</c:v>
                  </c:pt>
                  <c:pt idx="138">
                    <c:v>9.5490000000000002E-3</c:v>
                  </c:pt>
                  <c:pt idx="139">
                    <c:v>9.6849999999999992E-3</c:v>
                  </c:pt>
                  <c:pt idx="140">
                    <c:v>9.7509999999999993E-3</c:v>
                  </c:pt>
                  <c:pt idx="141">
                    <c:v>9.7300000000000008E-3</c:v>
                  </c:pt>
                  <c:pt idx="142">
                    <c:v>9.6799999999999994E-3</c:v>
                  </c:pt>
                  <c:pt idx="143">
                    <c:v>9.7339999999999996E-3</c:v>
                  </c:pt>
                  <c:pt idx="144">
                    <c:v>9.8799999999999999E-3</c:v>
                  </c:pt>
                  <c:pt idx="145">
                    <c:v>9.7009999999999996E-3</c:v>
                  </c:pt>
                  <c:pt idx="146">
                    <c:v>9.8160000000000001E-3</c:v>
                  </c:pt>
                  <c:pt idx="147">
                    <c:v>9.6959999999999998E-3</c:v>
                  </c:pt>
                  <c:pt idx="148">
                    <c:v>9.8110000000000003E-3</c:v>
                  </c:pt>
                  <c:pt idx="149">
                    <c:v>9.7490000000000007E-3</c:v>
                  </c:pt>
                  <c:pt idx="150">
                    <c:v>9.7020000000000006E-3</c:v>
                  </c:pt>
                  <c:pt idx="151">
                    <c:v>9.7169999999999999E-3</c:v>
                  </c:pt>
                  <c:pt idx="152">
                    <c:v>9.6329999999999992E-3</c:v>
                  </c:pt>
                  <c:pt idx="153">
                    <c:v>9.8279999999999999E-3</c:v>
                  </c:pt>
                  <c:pt idx="154">
                    <c:v>9.7730000000000004E-3</c:v>
                  </c:pt>
                  <c:pt idx="155">
                    <c:v>1.0160000000000001E-2</c:v>
                  </c:pt>
                  <c:pt idx="156">
                    <c:v>1.0449999999999999E-2</c:v>
                  </c:pt>
                  <c:pt idx="157">
                    <c:v>1.039E-2</c:v>
                  </c:pt>
                  <c:pt idx="158">
                    <c:v>1.039E-2</c:v>
                  </c:pt>
                  <c:pt idx="159">
                    <c:v>1.031E-2</c:v>
                  </c:pt>
                  <c:pt idx="160">
                    <c:v>1.0540000000000001E-2</c:v>
                  </c:pt>
                  <c:pt idx="161">
                    <c:v>1.073E-2</c:v>
                  </c:pt>
                  <c:pt idx="162">
                    <c:v>1.076E-2</c:v>
                  </c:pt>
                  <c:pt idx="163">
                    <c:v>1.102E-2</c:v>
                  </c:pt>
                  <c:pt idx="164">
                    <c:v>1.077E-2</c:v>
                  </c:pt>
                  <c:pt idx="165">
                    <c:v>1.0699999999999999E-2</c:v>
                  </c:pt>
                  <c:pt idx="166">
                    <c:v>1.107E-2</c:v>
                  </c:pt>
                  <c:pt idx="167">
                    <c:v>1.1310000000000001E-2</c:v>
                  </c:pt>
                  <c:pt idx="168">
                    <c:v>1.106E-2</c:v>
                  </c:pt>
                  <c:pt idx="169">
                    <c:v>1.1220000000000001E-2</c:v>
                  </c:pt>
                  <c:pt idx="170">
                    <c:v>1.1509999999999999E-2</c:v>
                  </c:pt>
                  <c:pt idx="171">
                    <c:v>1.1900000000000001E-2</c:v>
                  </c:pt>
                  <c:pt idx="172">
                    <c:v>1.2109999999999999E-2</c:v>
                  </c:pt>
                  <c:pt idx="173">
                    <c:v>1.242E-2</c:v>
                  </c:pt>
                  <c:pt idx="174">
                    <c:v>1.239E-2</c:v>
                  </c:pt>
                  <c:pt idx="175">
                    <c:v>1.206E-2</c:v>
                  </c:pt>
                  <c:pt idx="176">
                    <c:v>1.2290000000000001E-2</c:v>
                  </c:pt>
                  <c:pt idx="177">
                    <c:v>1.252E-2</c:v>
                  </c:pt>
                  <c:pt idx="178">
                    <c:v>1.2630000000000001E-2</c:v>
                  </c:pt>
                  <c:pt idx="179">
                    <c:v>1.2959999999999999E-2</c:v>
                  </c:pt>
                  <c:pt idx="180">
                    <c:v>1.4069999999999999E-2</c:v>
                  </c:pt>
                  <c:pt idx="181">
                    <c:v>1.5089999999999999E-2</c:v>
                  </c:pt>
                  <c:pt idx="182">
                    <c:v>1.473E-2</c:v>
                  </c:pt>
                  <c:pt idx="183">
                    <c:v>1.489E-2</c:v>
                  </c:pt>
                  <c:pt idx="184">
                    <c:v>1.4449999999999999E-2</c:v>
                  </c:pt>
                </c:numCache>
              </c:numRef>
            </c:plus>
            <c:minus>
              <c:numRef>
                <c:f>'Data 242Pu'!$R$4:$R$188</c:f>
                <c:numCache>
                  <c:formatCode>General</c:formatCode>
                  <c:ptCount val="185"/>
                  <c:pt idx="0">
                    <c:v>1.421E-3</c:v>
                  </c:pt>
                  <c:pt idx="1">
                    <c:v>1.4189999999999999E-3</c:v>
                  </c:pt>
                  <c:pt idx="2">
                    <c:v>1.3669999999999999E-3</c:v>
                  </c:pt>
                  <c:pt idx="3">
                    <c:v>1.403E-3</c:v>
                  </c:pt>
                  <c:pt idx="4">
                    <c:v>1.348E-3</c:v>
                  </c:pt>
                  <c:pt idx="5">
                    <c:v>1.4859999999999999E-3</c:v>
                  </c:pt>
                  <c:pt idx="6">
                    <c:v>1.516E-3</c:v>
                  </c:pt>
                  <c:pt idx="7">
                    <c:v>1.5460000000000001E-3</c:v>
                  </c:pt>
                  <c:pt idx="8">
                    <c:v>1.4270000000000001E-3</c:v>
                  </c:pt>
                  <c:pt idx="9">
                    <c:v>1.4519999999999999E-3</c:v>
                  </c:pt>
                  <c:pt idx="10">
                    <c:v>1.58E-3</c:v>
                  </c:pt>
                  <c:pt idx="11">
                    <c:v>1.547E-3</c:v>
                  </c:pt>
                  <c:pt idx="12">
                    <c:v>1.5460000000000001E-3</c:v>
                  </c:pt>
                  <c:pt idx="13">
                    <c:v>1.603E-3</c:v>
                  </c:pt>
                  <c:pt idx="14">
                    <c:v>1.642E-3</c:v>
                  </c:pt>
                  <c:pt idx="15">
                    <c:v>1.5349999999999999E-3</c:v>
                  </c:pt>
                  <c:pt idx="16">
                    <c:v>1.542E-3</c:v>
                  </c:pt>
                  <c:pt idx="17">
                    <c:v>1.5449999999999999E-3</c:v>
                  </c:pt>
                  <c:pt idx="18">
                    <c:v>1.5479999999999999E-3</c:v>
                  </c:pt>
                  <c:pt idx="19">
                    <c:v>1.5950000000000001E-3</c:v>
                  </c:pt>
                  <c:pt idx="20">
                    <c:v>1.5839999999999999E-3</c:v>
                  </c:pt>
                  <c:pt idx="21">
                    <c:v>1.555E-3</c:v>
                  </c:pt>
                  <c:pt idx="22">
                    <c:v>1.6019999999999999E-3</c:v>
                  </c:pt>
                  <c:pt idx="23">
                    <c:v>1.7470000000000001E-3</c:v>
                  </c:pt>
                  <c:pt idx="24">
                    <c:v>1.5629999999999999E-3</c:v>
                  </c:pt>
                  <c:pt idx="25">
                    <c:v>1.516E-3</c:v>
                  </c:pt>
                  <c:pt idx="26">
                    <c:v>1.6540000000000001E-3</c:v>
                  </c:pt>
                  <c:pt idx="27">
                    <c:v>1.4940000000000001E-3</c:v>
                  </c:pt>
                  <c:pt idx="28">
                    <c:v>1.5770000000000001E-3</c:v>
                  </c:pt>
                  <c:pt idx="29">
                    <c:v>1.521E-3</c:v>
                  </c:pt>
                  <c:pt idx="30">
                    <c:v>1.6299999999999999E-3</c:v>
                  </c:pt>
                  <c:pt idx="31">
                    <c:v>1.7470000000000001E-3</c:v>
                  </c:pt>
                  <c:pt idx="32">
                    <c:v>1.779E-3</c:v>
                  </c:pt>
                  <c:pt idx="33">
                    <c:v>1.7650000000000001E-3</c:v>
                  </c:pt>
                  <c:pt idx="34">
                    <c:v>1.7589999999999999E-3</c:v>
                  </c:pt>
                  <c:pt idx="35">
                    <c:v>1.5740000000000001E-3</c:v>
                  </c:pt>
                  <c:pt idx="36">
                    <c:v>1.6750000000000001E-3</c:v>
                  </c:pt>
                  <c:pt idx="37">
                    <c:v>1.683E-3</c:v>
                  </c:pt>
                  <c:pt idx="38">
                    <c:v>1.864E-3</c:v>
                  </c:pt>
                  <c:pt idx="39">
                    <c:v>2.0539999999999998E-3</c:v>
                  </c:pt>
                  <c:pt idx="40">
                    <c:v>1.763E-3</c:v>
                  </c:pt>
                  <c:pt idx="41">
                    <c:v>1.89E-3</c:v>
                  </c:pt>
                  <c:pt idx="42">
                    <c:v>1.7719999999999999E-3</c:v>
                  </c:pt>
                  <c:pt idx="43">
                    <c:v>1.851E-3</c:v>
                  </c:pt>
                  <c:pt idx="44">
                    <c:v>1.843E-3</c:v>
                  </c:pt>
                  <c:pt idx="45">
                    <c:v>1.8959999999999999E-3</c:v>
                  </c:pt>
                  <c:pt idx="46">
                    <c:v>1.861E-3</c:v>
                  </c:pt>
                  <c:pt idx="47">
                    <c:v>1.9680000000000001E-3</c:v>
                  </c:pt>
                  <c:pt idx="48">
                    <c:v>1.8959999999999999E-3</c:v>
                  </c:pt>
                  <c:pt idx="49">
                    <c:v>1.805E-3</c:v>
                  </c:pt>
                  <c:pt idx="50">
                    <c:v>2.1180000000000001E-3</c:v>
                  </c:pt>
                  <c:pt idx="51">
                    <c:v>2.0470000000000002E-3</c:v>
                  </c:pt>
                  <c:pt idx="52">
                    <c:v>2.1329999999999999E-3</c:v>
                  </c:pt>
                  <c:pt idx="53">
                    <c:v>2.2920000000000002E-3</c:v>
                  </c:pt>
                  <c:pt idx="54">
                    <c:v>2.3830000000000001E-3</c:v>
                  </c:pt>
                  <c:pt idx="55">
                    <c:v>2.398E-3</c:v>
                  </c:pt>
                  <c:pt idx="56">
                    <c:v>2.1189999999999998E-3</c:v>
                  </c:pt>
                  <c:pt idx="57">
                    <c:v>2.2039999999999998E-3</c:v>
                  </c:pt>
                  <c:pt idx="58">
                    <c:v>2.1949999999999999E-3</c:v>
                  </c:pt>
                  <c:pt idx="59">
                    <c:v>2.284E-3</c:v>
                  </c:pt>
                  <c:pt idx="60">
                    <c:v>2.3159999999999999E-3</c:v>
                  </c:pt>
                  <c:pt idx="61">
                    <c:v>2.3830000000000001E-3</c:v>
                  </c:pt>
                  <c:pt idx="62">
                    <c:v>2.4599999999999999E-3</c:v>
                  </c:pt>
                  <c:pt idx="63">
                    <c:v>2.4550000000000002E-3</c:v>
                  </c:pt>
                  <c:pt idx="64">
                    <c:v>2.6289999999999998E-3</c:v>
                  </c:pt>
                  <c:pt idx="65">
                    <c:v>2.666E-3</c:v>
                  </c:pt>
                  <c:pt idx="66">
                    <c:v>3.0490000000000001E-3</c:v>
                  </c:pt>
                  <c:pt idx="67">
                    <c:v>2.875E-3</c:v>
                  </c:pt>
                  <c:pt idx="68">
                    <c:v>2.7409999999999999E-3</c:v>
                  </c:pt>
                  <c:pt idx="69">
                    <c:v>2.941E-3</c:v>
                  </c:pt>
                  <c:pt idx="70">
                    <c:v>3.0630000000000002E-3</c:v>
                  </c:pt>
                  <c:pt idx="71">
                    <c:v>3.0769999999999999E-3</c:v>
                  </c:pt>
                  <c:pt idx="72">
                    <c:v>3.0899999999999999E-3</c:v>
                  </c:pt>
                  <c:pt idx="73">
                    <c:v>3.1210000000000001E-3</c:v>
                  </c:pt>
                  <c:pt idx="74">
                    <c:v>3.241E-3</c:v>
                  </c:pt>
                  <c:pt idx="75">
                    <c:v>3.3470000000000001E-3</c:v>
                  </c:pt>
                  <c:pt idx="76">
                    <c:v>3.2940000000000001E-3</c:v>
                  </c:pt>
                  <c:pt idx="77">
                    <c:v>3.3779999999999999E-3</c:v>
                  </c:pt>
                  <c:pt idx="78">
                    <c:v>3.5249999999999999E-3</c:v>
                  </c:pt>
                  <c:pt idx="79">
                    <c:v>3.65E-3</c:v>
                  </c:pt>
                  <c:pt idx="80">
                    <c:v>3.7000000000000002E-3</c:v>
                  </c:pt>
                  <c:pt idx="81">
                    <c:v>3.7799999999999999E-3</c:v>
                  </c:pt>
                  <c:pt idx="82">
                    <c:v>4.0049999999999999E-3</c:v>
                  </c:pt>
                  <c:pt idx="83">
                    <c:v>4.0540000000000003E-3</c:v>
                  </c:pt>
                  <c:pt idx="84">
                    <c:v>4.0540000000000003E-3</c:v>
                  </c:pt>
                  <c:pt idx="85">
                    <c:v>4.1520000000000003E-3</c:v>
                  </c:pt>
                  <c:pt idx="86">
                    <c:v>4.0379999999999999E-3</c:v>
                  </c:pt>
                  <c:pt idx="87">
                    <c:v>4.2220000000000001E-3</c:v>
                  </c:pt>
                  <c:pt idx="88">
                    <c:v>4.6290000000000003E-3</c:v>
                  </c:pt>
                  <c:pt idx="89">
                    <c:v>4.4089999999999997E-3</c:v>
                  </c:pt>
                  <c:pt idx="90">
                    <c:v>4.6759999999999996E-3</c:v>
                  </c:pt>
                  <c:pt idx="91">
                    <c:v>4.6309999999999997E-3</c:v>
                  </c:pt>
                  <c:pt idx="92">
                    <c:v>4.7460000000000002E-3</c:v>
                  </c:pt>
                  <c:pt idx="93">
                    <c:v>4.8390000000000004E-3</c:v>
                  </c:pt>
                  <c:pt idx="94">
                    <c:v>4.8549999999999999E-3</c:v>
                  </c:pt>
                  <c:pt idx="95">
                    <c:v>5.1310000000000001E-3</c:v>
                  </c:pt>
                  <c:pt idx="96">
                    <c:v>5.398E-3</c:v>
                  </c:pt>
                  <c:pt idx="97">
                    <c:v>5.208E-3</c:v>
                  </c:pt>
                  <c:pt idx="98">
                    <c:v>5.5490000000000001E-3</c:v>
                  </c:pt>
                  <c:pt idx="99">
                    <c:v>5.6259999999999999E-3</c:v>
                  </c:pt>
                  <c:pt idx="100">
                    <c:v>5.7800000000000004E-3</c:v>
                  </c:pt>
                  <c:pt idx="101">
                    <c:v>6.032E-3</c:v>
                  </c:pt>
                  <c:pt idx="102">
                    <c:v>6.4479999999999997E-3</c:v>
                  </c:pt>
                  <c:pt idx="103">
                    <c:v>6.5579999999999996E-3</c:v>
                  </c:pt>
                  <c:pt idx="104">
                    <c:v>6.816E-3</c:v>
                  </c:pt>
                  <c:pt idx="105">
                    <c:v>6.7660000000000003E-3</c:v>
                  </c:pt>
                  <c:pt idx="106">
                    <c:v>7.1799999999999998E-3</c:v>
                  </c:pt>
                  <c:pt idx="107">
                    <c:v>7.3400000000000002E-3</c:v>
                  </c:pt>
                  <c:pt idx="108">
                    <c:v>7.515E-3</c:v>
                  </c:pt>
                  <c:pt idx="109">
                    <c:v>7.7970000000000001E-3</c:v>
                  </c:pt>
                  <c:pt idx="110">
                    <c:v>7.7359999999999998E-3</c:v>
                  </c:pt>
                  <c:pt idx="111">
                    <c:v>7.8949999999999992E-3</c:v>
                  </c:pt>
                  <c:pt idx="112">
                    <c:v>8.2389999999999998E-3</c:v>
                  </c:pt>
                  <c:pt idx="113">
                    <c:v>8.0540000000000004E-3</c:v>
                  </c:pt>
                  <c:pt idx="114">
                    <c:v>8.2559999999999995E-3</c:v>
                  </c:pt>
                  <c:pt idx="115">
                    <c:v>8.6239999999999997E-3</c:v>
                  </c:pt>
                  <c:pt idx="116">
                    <c:v>8.5660000000000007E-3</c:v>
                  </c:pt>
                  <c:pt idx="117">
                    <c:v>8.6899999999999998E-3</c:v>
                  </c:pt>
                  <c:pt idx="118">
                    <c:v>9.0519999999999993E-3</c:v>
                  </c:pt>
                  <c:pt idx="119">
                    <c:v>9.1549999999999999E-3</c:v>
                  </c:pt>
                  <c:pt idx="120">
                    <c:v>9.5010000000000008E-3</c:v>
                  </c:pt>
                  <c:pt idx="121">
                    <c:v>9.7999999999999997E-3</c:v>
                  </c:pt>
                  <c:pt idx="122">
                    <c:v>9.9799999999999993E-3</c:v>
                  </c:pt>
                  <c:pt idx="123">
                    <c:v>9.972E-3</c:v>
                  </c:pt>
                  <c:pt idx="124">
                    <c:v>9.9380000000000007E-3</c:v>
                  </c:pt>
                  <c:pt idx="125">
                    <c:v>9.8589999999999997E-3</c:v>
                  </c:pt>
                  <c:pt idx="126">
                    <c:v>1.009E-2</c:v>
                  </c:pt>
                  <c:pt idx="127">
                    <c:v>9.9260000000000008E-3</c:v>
                  </c:pt>
                  <c:pt idx="128">
                    <c:v>0.01</c:v>
                  </c:pt>
                  <c:pt idx="129">
                    <c:v>1.025E-2</c:v>
                  </c:pt>
                  <c:pt idx="130">
                    <c:v>1.0200000000000001E-2</c:v>
                  </c:pt>
                  <c:pt idx="131">
                    <c:v>1.0120000000000001E-2</c:v>
                  </c:pt>
                  <c:pt idx="132">
                    <c:v>1.01E-2</c:v>
                  </c:pt>
                  <c:pt idx="133">
                    <c:v>9.8569999999999994E-3</c:v>
                  </c:pt>
                  <c:pt idx="134">
                    <c:v>9.8300000000000002E-3</c:v>
                  </c:pt>
                  <c:pt idx="135">
                    <c:v>9.9030000000000003E-3</c:v>
                  </c:pt>
                  <c:pt idx="136">
                    <c:v>9.7330000000000003E-3</c:v>
                  </c:pt>
                  <c:pt idx="137">
                    <c:v>9.6919999999999992E-3</c:v>
                  </c:pt>
                  <c:pt idx="138">
                    <c:v>9.5490000000000002E-3</c:v>
                  </c:pt>
                  <c:pt idx="139">
                    <c:v>9.6849999999999992E-3</c:v>
                  </c:pt>
                  <c:pt idx="140">
                    <c:v>9.7509999999999993E-3</c:v>
                  </c:pt>
                  <c:pt idx="141">
                    <c:v>9.7300000000000008E-3</c:v>
                  </c:pt>
                  <c:pt idx="142">
                    <c:v>9.6799999999999994E-3</c:v>
                  </c:pt>
                  <c:pt idx="143">
                    <c:v>9.7339999999999996E-3</c:v>
                  </c:pt>
                  <c:pt idx="144">
                    <c:v>9.8799999999999999E-3</c:v>
                  </c:pt>
                  <c:pt idx="145">
                    <c:v>9.7009999999999996E-3</c:v>
                  </c:pt>
                  <c:pt idx="146">
                    <c:v>9.8160000000000001E-3</c:v>
                  </c:pt>
                  <c:pt idx="147">
                    <c:v>9.6959999999999998E-3</c:v>
                  </c:pt>
                  <c:pt idx="148">
                    <c:v>9.8110000000000003E-3</c:v>
                  </c:pt>
                  <c:pt idx="149">
                    <c:v>9.7490000000000007E-3</c:v>
                  </c:pt>
                  <c:pt idx="150">
                    <c:v>9.7020000000000006E-3</c:v>
                  </c:pt>
                  <c:pt idx="151">
                    <c:v>9.7169999999999999E-3</c:v>
                  </c:pt>
                  <c:pt idx="152">
                    <c:v>9.6329999999999992E-3</c:v>
                  </c:pt>
                  <c:pt idx="153">
                    <c:v>9.8279999999999999E-3</c:v>
                  </c:pt>
                  <c:pt idx="154">
                    <c:v>9.7730000000000004E-3</c:v>
                  </c:pt>
                  <c:pt idx="155">
                    <c:v>1.0160000000000001E-2</c:v>
                  </c:pt>
                  <c:pt idx="156">
                    <c:v>1.0449999999999999E-2</c:v>
                  </c:pt>
                  <c:pt idx="157">
                    <c:v>1.039E-2</c:v>
                  </c:pt>
                  <c:pt idx="158">
                    <c:v>1.039E-2</c:v>
                  </c:pt>
                  <c:pt idx="159">
                    <c:v>1.031E-2</c:v>
                  </c:pt>
                  <c:pt idx="160">
                    <c:v>1.0540000000000001E-2</c:v>
                  </c:pt>
                  <c:pt idx="161">
                    <c:v>1.073E-2</c:v>
                  </c:pt>
                  <c:pt idx="162">
                    <c:v>1.076E-2</c:v>
                  </c:pt>
                  <c:pt idx="163">
                    <c:v>1.102E-2</c:v>
                  </c:pt>
                  <c:pt idx="164">
                    <c:v>1.077E-2</c:v>
                  </c:pt>
                  <c:pt idx="165">
                    <c:v>1.0699999999999999E-2</c:v>
                  </c:pt>
                  <c:pt idx="166">
                    <c:v>1.107E-2</c:v>
                  </c:pt>
                  <c:pt idx="167">
                    <c:v>1.1310000000000001E-2</c:v>
                  </c:pt>
                  <c:pt idx="168">
                    <c:v>1.106E-2</c:v>
                  </c:pt>
                  <c:pt idx="169">
                    <c:v>1.1220000000000001E-2</c:v>
                  </c:pt>
                  <c:pt idx="170">
                    <c:v>1.1509999999999999E-2</c:v>
                  </c:pt>
                  <c:pt idx="171">
                    <c:v>1.1900000000000001E-2</c:v>
                  </c:pt>
                  <c:pt idx="172">
                    <c:v>1.2109999999999999E-2</c:v>
                  </c:pt>
                  <c:pt idx="173">
                    <c:v>1.242E-2</c:v>
                  </c:pt>
                  <c:pt idx="174">
                    <c:v>1.239E-2</c:v>
                  </c:pt>
                  <c:pt idx="175">
                    <c:v>1.206E-2</c:v>
                  </c:pt>
                  <c:pt idx="176">
                    <c:v>1.2290000000000001E-2</c:v>
                  </c:pt>
                  <c:pt idx="177">
                    <c:v>1.252E-2</c:v>
                  </c:pt>
                  <c:pt idx="178">
                    <c:v>1.2630000000000001E-2</c:v>
                  </c:pt>
                  <c:pt idx="179">
                    <c:v>1.2959999999999999E-2</c:v>
                  </c:pt>
                  <c:pt idx="180">
                    <c:v>1.4069999999999999E-2</c:v>
                  </c:pt>
                  <c:pt idx="181">
                    <c:v>1.5089999999999999E-2</c:v>
                  </c:pt>
                  <c:pt idx="182">
                    <c:v>1.473E-2</c:v>
                  </c:pt>
                  <c:pt idx="183">
                    <c:v>1.489E-2</c:v>
                  </c:pt>
                  <c:pt idx="184">
                    <c:v>1.4449999999999999E-2</c:v>
                  </c:pt>
                </c:numCache>
              </c:numRef>
            </c:minus>
            <c:spPr>
              <a:ln>
                <a:solidFill>
                  <a:srgbClr val="00B050"/>
                </a:solidFill>
              </a:ln>
            </c:spPr>
          </c:errBars>
          <c:xVal>
            <c:numRef>
              <c:f>'Data 242Pu'!$P$4:$P$188</c:f>
              <c:numCache>
                <c:formatCode>0.00E+00</c:formatCode>
                <c:ptCount val="185"/>
                <c:pt idx="0">
                  <c:v>0.30130000000000001</c:v>
                </c:pt>
                <c:pt idx="1">
                  <c:v>0.30359999999999998</c:v>
                </c:pt>
                <c:pt idx="2">
                  <c:v>0.30590000000000001</c:v>
                </c:pt>
                <c:pt idx="3">
                  <c:v>0.30819999999999997</c:v>
                </c:pt>
                <c:pt idx="4">
                  <c:v>0.3105</c:v>
                </c:pt>
                <c:pt idx="5">
                  <c:v>0.31290000000000001</c:v>
                </c:pt>
                <c:pt idx="6">
                  <c:v>0.31530000000000002</c:v>
                </c:pt>
                <c:pt idx="7">
                  <c:v>0.31769999999999998</c:v>
                </c:pt>
                <c:pt idx="8">
                  <c:v>0.3201</c:v>
                </c:pt>
                <c:pt idx="9">
                  <c:v>0.3226</c:v>
                </c:pt>
                <c:pt idx="10">
                  <c:v>0.3251</c:v>
                </c:pt>
                <c:pt idx="11">
                  <c:v>0.3276</c:v>
                </c:pt>
                <c:pt idx="12">
                  <c:v>0.33019999999999999</c:v>
                </c:pt>
                <c:pt idx="13">
                  <c:v>0.33279999999999998</c:v>
                </c:pt>
                <c:pt idx="14">
                  <c:v>0.33539999999999998</c:v>
                </c:pt>
                <c:pt idx="15">
                  <c:v>0.33810000000000001</c:v>
                </c:pt>
                <c:pt idx="16">
                  <c:v>0.3407</c:v>
                </c:pt>
                <c:pt idx="17">
                  <c:v>0.34350000000000003</c:v>
                </c:pt>
                <c:pt idx="18">
                  <c:v>0.34620000000000001</c:v>
                </c:pt>
                <c:pt idx="19">
                  <c:v>0.34899999999999998</c:v>
                </c:pt>
                <c:pt idx="20">
                  <c:v>0.3518</c:v>
                </c:pt>
                <c:pt idx="21">
                  <c:v>0.35460000000000003</c:v>
                </c:pt>
                <c:pt idx="22">
                  <c:v>0.35749999999999998</c:v>
                </c:pt>
                <c:pt idx="23">
                  <c:v>0.3604</c:v>
                </c:pt>
                <c:pt idx="24">
                  <c:v>0.3634</c:v>
                </c:pt>
                <c:pt idx="25">
                  <c:v>0.3664</c:v>
                </c:pt>
                <c:pt idx="26">
                  <c:v>0.36940000000000001</c:v>
                </c:pt>
                <c:pt idx="27">
                  <c:v>0.3725</c:v>
                </c:pt>
                <c:pt idx="28">
                  <c:v>0.37559999999999999</c:v>
                </c:pt>
                <c:pt idx="29">
                  <c:v>0.37869999999999998</c:v>
                </c:pt>
                <c:pt idx="30">
                  <c:v>0.38190000000000002</c:v>
                </c:pt>
                <c:pt idx="31">
                  <c:v>0.3851</c:v>
                </c:pt>
                <c:pt idx="32">
                  <c:v>0.38840000000000002</c:v>
                </c:pt>
                <c:pt idx="33">
                  <c:v>0.39169999999999999</c:v>
                </c:pt>
                <c:pt idx="34">
                  <c:v>0.39510000000000001</c:v>
                </c:pt>
                <c:pt idx="35">
                  <c:v>0.39850000000000002</c:v>
                </c:pt>
                <c:pt idx="36">
                  <c:v>0.40189999999999998</c:v>
                </c:pt>
                <c:pt idx="37">
                  <c:v>0.40539999999999998</c:v>
                </c:pt>
                <c:pt idx="38">
                  <c:v>0.40889999999999999</c:v>
                </c:pt>
                <c:pt idx="39">
                  <c:v>0.41249999999999998</c:v>
                </c:pt>
                <c:pt idx="40">
                  <c:v>0.41610000000000003</c:v>
                </c:pt>
                <c:pt idx="41">
                  <c:v>0.41970000000000002</c:v>
                </c:pt>
                <c:pt idx="42">
                  <c:v>0.42349999999999999</c:v>
                </c:pt>
                <c:pt idx="43">
                  <c:v>0.42720000000000002</c:v>
                </c:pt>
                <c:pt idx="44">
                  <c:v>0.43099999999999999</c:v>
                </c:pt>
                <c:pt idx="45">
                  <c:v>0.43490000000000001</c:v>
                </c:pt>
                <c:pt idx="46">
                  <c:v>0.43880000000000002</c:v>
                </c:pt>
                <c:pt idx="47">
                  <c:v>0.44280000000000003</c:v>
                </c:pt>
                <c:pt idx="48">
                  <c:v>0.44679999999999997</c:v>
                </c:pt>
                <c:pt idx="49">
                  <c:v>0.45090000000000002</c:v>
                </c:pt>
                <c:pt idx="50">
                  <c:v>0.45500000000000002</c:v>
                </c:pt>
                <c:pt idx="51">
                  <c:v>0.4592</c:v>
                </c:pt>
                <c:pt idx="52">
                  <c:v>0.46350000000000002</c:v>
                </c:pt>
                <c:pt idx="53">
                  <c:v>0.46779999999999999</c:v>
                </c:pt>
                <c:pt idx="54">
                  <c:v>0.47220000000000001</c:v>
                </c:pt>
                <c:pt idx="55">
                  <c:v>0.47660000000000002</c:v>
                </c:pt>
                <c:pt idx="56">
                  <c:v>0.48110000000000003</c:v>
                </c:pt>
                <c:pt idx="57">
                  <c:v>0.48570000000000002</c:v>
                </c:pt>
                <c:pt idx="58">
                  <c:v>0.49030000000000001</c:v>
                </c:pt>
                <c:pt idx="59">
                  <c:v>0.495</c:v>
                </c:pt>
                <c:pt idx="60">
                  <c:v>0.49980000000000002</c:v>
                </c:pt>
                <c:pt idx="61">
                  <c:v>0.50460000000000005</c:v>
                </c:pt>
                <c:pt idx="62">
                  <c:v>0.50949999999999995</c:v>
                </c:pt>
                <c:pt idx="63">
                  <c:v>0.51449999999999996</c:v>
                </c:pt>
                <c:pt idx="64">
                  <c:v>0.51949999999999996</c:v>
                </c:pt>
                <c:pt idx="65">
                  <c:v>0.52459999999999996</c:v>
                </c:pt>
                <c:pt idx="66">
                  <c:v>0.52980000000000005</c:v>
                </c:pt>
                <c:pt idx="67">
                  <c:v>0.53510000000000002</c:v>
                </c:pt>
                <c:pt idx="68">
                  <c:v>0.54039999999999999</c:v>
                </c:pt>
                <c:pt idx="69">
                  <c:v>0.54590000000000005</c:v>
                </c:pt>
                <c:pt idx="70">
                  <c:v>0.5514</c:v>
                </c:pt>
                <c:pt idx="71">
                  <c:v>0.55700000000000005</c:v>
                </c:pt>
                <c:pt idx="72">
                  <c:v>0.56269999999999998</c:v>
                </c:pt>
                <c:pt idx="73">
                  <c:v>0.56840000000000002</c:v>
                </c:pt>
                <c:pt idx="74">
                  <c:v>0.57430000000000003</c:v>
                </c:pt>
                <c:pt idx="75">
                  <c:v>0.58030000000000004</c:v>
                </c:pt>
                <c:pt idx="76">
                  <c:v>0.58630000000000004</c:v>
                </c:pt>
                <c:pt idx="77">
                  <c:v>0.59240000000000004</c:v>
                </c:pt>
                <c:pt idx="78">
                  <c:v>0.59870000000000001</c:v>
                </c:pt>
                <c:pt idx="79">
                  <c:v>0.60499999999999998</c:v>
                </c:pt>
                <c:pt idx="80">
                  <c:v>0.61150000000000004</c:v>
                </c:pt>
                <c:pt idx="81">
                  <c:v>0.61799999999999999</c:v>
                </c:pt>
                <c:pt idx="82">
                  <c:v>0.62460000000000004</c:v>
                </c:pt>
                <c:pt idx="83">
                  <c:v>0.63139999999999996</c:v>
                </c:pt>
                <c:pt idx="84">
                  <c:v>0.63829999999999998</c:v>
                </c:pt>
                <c:pt idx="85">
                  <c:v>0.6452</c:v>
                </c:pt>
                <c:pt idx="86">
                  <c:v>0.65229999999999999</c:v>
                </c:pt>
                <c:pt idx="87">
                  <c:v>0.65949999999999998</c:v>
                </c:pt>
                <c:pt idx="88">
                  <c:v>0.66690000000000005</c:v>
                </c:pt>
                <c:pt idx="89">
                  <c:v>0.67430000000000001</c:v>
                </c:pt>
                <c:pt idx="90">
                  <c:v>0.68189999999999995</c:v>
                </c:pt>
                <c:pt idx="91">
                  <c:v>0.68959999999999999</c:v>
                </c:pt>
                <c:pt idx="92">
                  <c:v>0.69750000000000001</c:v>
                </c:pt>
                <c:pt idx="93">
                  <c:v>0.70540000000000003</c:v>
                </c:pt>
                <c:pt idx="94">
                  <c:v>0.71350000000000002</c:v>
                </c:pt>
                <c:pt idx="95">
                  <c:v>0.7218</c:v>
                </c:pt>
                <c:pt idx="96">
                  <c:v>0.73019999999999996</c:v>
                </c:pt>
                <c:pt idx="97">
                  <c:v>0.73870000000000002</c:v>
                </c:pt>
                <c:pt idx="98">
                  <c:v>0.74739999999999995</c:v>
                </c:pt>
                <c:pt idx="99">
                  <c:v>0.75629999999999997</c:v>
                </c:pt>
                <c:pt idx="100">
                  <c:v>0.76529999999999998</c:v>
                </c:pt>
                <c:pt idx="101">
                  <c:v>0.77449999999999997</c:v>
                </c:pt>
                <c:pt idx="102">
                  <c:v>0.78380000000000005</c:v>
                </c:pt>
                <c:pt idx="103">
                  <c:v>0.79330000000000001</c:v>
                </c:pt>
                <c:pt idx="104">
                  <c:v>0.80300000000000005</c:v>
                </c:pt>
                <c:pt idx="105">
                  <c:v>0.81279999999999997</c:v>
                </c:pt>
                <c:pt idx="106">
                  <c:v>0.82289999999999996</c:v>
                </c:pt>
                <c:pt idx="107">
                  <c:v>0.83309999999999995</c:v>
                </c:pt>
                <c:pt idx="108">
                  <c:v>0.84350000000000003</c:v>
                </c:pt>
                <c:pt idx="109">
                  <c:v>0.85409999999999997</c:v>
                </c:pt>
                <c:pt idx="110">
                  <c:v>0.86499999999999999</c:v>
                </c:pt>
                <c:pt idx="111">
                  <c:v>0.876</c:v>
                </c:pt>
                <c:pt idx="112">
                  <c:v>0.88719999999999999</c:v>
                </c:pt>
                <c:pt idx="113">
                  <c:v>0.89870000000000005</c:v>
                </c:pt>
                <c:pt idx="114">
                  <c:v>0.91039999999999999</c:v>
                </c:pt>
                <c:pt idx="115">
                  <c:v>0.92230000000000001</c:v>
                </c:pt>
                <c:pt idx="116">
                  <c:v>0.93440000000000001</c:v>
                </c:pt>
                <c:pt idx="117">
                  <c:v>0.94679999999999997</c:v>
                </c:pt>
                <c:pt idx="118">
                  <c:v>0.95940000000000003</c:v>
                </c:pt>
                <c:pt idx="119">
                  <c:v>0.97230000000000005</c:v>
                </c:pt>
                <c:pt idx="120">
                  <c:v>0.98550000000000004</c:v>
                </c:pt>
                <c:pt idx="121">
                  <c:v>0.99890000000000001</c:v>
                </c:pt>
                <c:pt idx="122">
                  <c:v>1.0129999999999999</c:v>
                </c:pt>
                <c:pt idx="123">
                  <c:v>1.0269999999999999</c:v>
                </c:pt>
                <c:pt idx="124">
                  <c:v>1.0409999999999999</c:v>
                </c:pt>
                <c:pt idx="125">
                  <c:v>1.0549999999999999</c:v>
                </c:pt>
                <c:pt idx="126">
                  <c:v>1.07</c:v>
                </c:pt>
                <c:pt idx="127">
                  <c:v>1.085</c:v>
                </c:pt>
                <c:pt idx="128">
                  <c:v>1.101</c:v>
                </c:pt>
                <c:pt idx="129">
                  <c:v>1.117</c:v>
                </c:pt>
                <c:pt idx="130">
                  <c:v>1.133</c:v>
                </c:pt>
                <c:pt idx="131">
                  <c:v>1.1499999999999999</c:v>
                </c:pt>
                <c:pt idx="132">
                  <c:v>1.167</c:v>
                </c:pt>
                <c:pt idx="133">
                  <c:v>1.1839999999999999</c:v>
                </c:pt>
                <c:pt idx="134">
                  <c:v>1.202</c:v>
                </c:pt>
                <c:pt idx="135">
                  <c:v>1.22</c:v>
                </c:pt>
                <c:pt idx="136">
                  <c:v>1.238</c:v>
                </c:pt>
                <c:pt idx="137">
                  <c:v>1.2569999999999999</c:v>
                </c:pt>
                <c:pt idx="138">
                  <c:v>1.276</c:v>
                </c:pt>
                <c:pt idx="139">
                  <c:v>1.296</c:v>
                </c:pt>
                <c:pt idx="140">
                  <c:v>1.3160000000000001</c:v>
                </c:pt>
                <c:pt idx="141">
                  <c:v>1.337</c:v>
                </c:pt>
                <c:pt idx="142">
                  <c:v>1.3580000000000001</c:v>
                </c:pt>
                <c:pt idx="143">
                  <c:v>1.38</c:v>
                </c:pt>
                <c:pt idx="144">
                  <c:v>1.403</c:v>
                </c:pt>
                <c:pt idx="145">
                  <c:v>1.425</c:v>
                </c:pt>
                <c:pt idx="146">
                  <c:v>1.4490000000000001</c:v>
                </c:pt>
                <c:pt idx="147">
                  <c:v>1.4730000000000001</c:v>
                </c:pt>
                <c:pt idx="148">
                  <c:v>1.4970000000000001</c:v>
                </c:pt>
                <c:pt idx="149">
                  <c:v>1.5229999999999999</c:v>
                </c:pt>
                <c:pt idx="150">
                  <c:v>1.548</c:v>
                </c:pt>
                <c:pt idx="151">
                  <c:v>1.575</c:v>
                </c:pt>
                <c:pt idx="152">
                  <c:v>1.6020000000000001</c:v>
                </c:pt>
                <c:pt idx="153">
                  <c:v>1.63</c:v>
                </c:pt>
                <c:pt idx="154">
                  <c:v>1.659</c:v>
                </c:pt>
                <c:pt idx="155">
                  <c:v>1.6879999999999999</c:v>
                </c:pt>
                <c:pt idx="156">
                  <c:v>1.718</c:v>
                </c:pt>
                <c:pt idx="157">
                  <c:v>1.7490000000000001</c:v>
                </c:pt>
                <c:pt idx="158">
                  <c:v>1.7809999999999999</c:v>
                </c:pt>
                <c:pt idx="159">
                  <c:v>1.8140000000000001</c:v>
                </c:pt>
                <c:pt idx="160">
                  <c:v>1.847</c:v>
                </c:pt>
                <c:pt idx="161">
                  <c:v>1.8819999999999999</c:v>
                </c:pt>
                <c:pt idx="162">
                  <c:v>1.9179999999999999</c:v>
                </c:pt>
                <c:pt idx="163">
                  <c:v>1.954</c:v>
                </c:pt>
                <c:pt idx="164">
                  <c:v>1.992</c:v>
                </c:pt>
                <c:pt idx="165">
                  <c:v>2.0310000000000001</c:v>
                </c:pt>
                <c:pt idx="166">
                  <c:v>2.0710000000000002</c:v>
                </c:pt>
                <c:pt idx="167">
                  <c:v>2.1120000000000001</c:v>
                </c:pt>
                <c:pt idx="168">
                  <c:v>2.1539999999999999</c:v>
                </c:pt>
                <c:pt idx="169">
                  <c:v>2.198</c:v>
                </c:pt>
                <c:pt idx="170">
                  <c:v>2.2429999999999999</c:v>
                </c:pt>
                <c:pt idx="171">
                  <c:v>2.2890000000000001</c:v>
                </c:pt>
                <c:pt idx="172">
                  <c:v>2.3370000000000002</c:v>
                </c:pt>
                <c:pt idx="173">
                  <c:v>2.3860000000000001</c:v>
                </c:pt>
                <c:pt idx="174">
                  <c:v>2.4369999999999998</c:v>
                </c:pt>
                <c:pt idx="175">
                  <c:v>2.4889999999999999</c:v>
                </c:pt>
                <c:pt idx="176">
                  <c:v>2.544</c:v>
                </c:pt>
                <c:pt idx="177">
                  <c:v>2.6</c:v>
                </c:pt>
                <c:pt idx="178">
                  <c:v>2.6579999999999999</c:v>
                </c:pt>
                <c:pt idx="179">
                  <c:v>2.718</c:v>
                </c:pt>
                <c:pt idx="180">
                  <c:v>2.78</c:v>
                </c:pt>
                <c:pt idx="181">
                  <c:v>2.8439999999999999</c:v>
                </c:pt>
                <c:pt idx="182">
                  <c:v>2.91</c:v>
                </c:pt>
                <c:pt idx="183">
                  <c:v>2.9790000000000001</c:v>
                </c:pt>
                <c:pt idx="184">
                  <c:v>3.05</c:v>
                </c:pt>
              </c:numCache>
            </c:numRef>
          </c:xVal>
          <c:yVal>
            <c:numRef>
              <c:f>'Data 242Pu'!$Q$4:$Q$188</c:f>
              <c:numCache>
                <c:formatCode>0.00E+00</c:formatCode>
                <c:ptCount val="185"/>
                <c:pt idx="0">
                  <c:v>6.9949999999999998E-2</c:v>
                </c:pt>
                <c:pt idx="1">
                  <c:v>6.7489999999999994E-2</c:v>
                </c:pt>
                <c:pt idx="2">
                  <c:v>6.6479999999999997E-2</c:v>
                </c:pt>
                <c:pt idx="3">
                  <c:v>6.7330000000000001E-2</c:v>
                </c:pt>
                <c:pt idx="4">
                  <c:v>6.9919999999999996E-2</c:v>
                </c:pt>
                <c:pt idx="5">
                  <c:v>7.7060000000000003E-2</c:v>
                </c:pt>
                <c:pt idx="6">
                  <c:v>8.3320000000000005E-2</c:v>
                </c:pt>
                <c:pt idx="7">
                  <c:v>8.0820000000000003E-2</c:v>
                </c:pt>
                <c:pt idx="8">
                  <c:v>7.3719999999999994E-2</c:v>
                </c:pt>
                <c:pt idx="9">
                  <c:v>7.7210000000000001E-2</c:v>
                </c:pt>
                <c:pt idx="10">
                  <c:v>8.8300000000000003E-2</c:v>
                </c:pt>
                <c:pt idx="11">
                  <c:v>9.221E-2</c:v>
                </c:pt>
                <c:pt idx="12">
                  <c:v>9.3280000000000002E-2</c:v>
                </c:pt>
                <c:pt idx="13">
                  <c:v>9.8519999999999996E-2</c:v>
                </c:pt>
                <c:pt idx="14">
                  <c:v>0.1008</c:v>
                </c:pt>
                <c:pt idx="15">
                  <c:v>9.7299999999999998E-2</c:v>
                </c:pt>
                <c:pt idx="16">
                  <c:v>9.6379999999999993E-2</c:v>
                </c:pt>
                <c:pt idx="17">
                  <c:v>9.7629999999999995E-2</c:v>
                </c:pt>
                <c:pt idx="18">
                  <c:v>9.7269999999999995E-2</c:v>
                </c:pt>
                <c:pt idx="19">
                  <c:v>9.6670000000000006E-2</c:v>
                </c:pt>
                <c:pt idx="20">
                  <c:v>9.3829999999999997E-2</c:v>
                </c:pt>
                <c:pt idx="21">
                  <c:v>9.1920000000000002E-2</c:v>
                </c:pt>
                <c:pt idx="22">
                  <c:v>0.1008</c:v>
                </c:pt>
                <c:pt idx="23">
                  <c:v>0.10929999999999999</c:v>
                </c:pt>
                <c:pt idx="24">
                  <c:v>0.1031</c:v>
                </c:pt>
                <c:pt idx="25">
                  <c:v>0.10100000000000001</c:v>
                </c:pt>
                <c:pt idx="26">
                  <c:v>0.10539999999999999</c:v>
                </c:pt>
                <c:pt idx="27">
                  <c:v>0.1037</c:v>
                </c:pt>
                <c:pt idx="28">
                  <c:v>0.1036</c:v>
                </c:pt>
                <c:pt idx="29">
                  <c:v>0.1074</c:v>
                </c:pt>
                <c:pt idx="30">
                  <c:v>0.1169</c:v>
                </c:pt>
                <c:pt idx="31">
                  <c:v>0.1285</c:v>
                </c:pt>
                <c:pt idx="32">
                  <c:v>0.13350000000000001</c:v>
                </c:pt>
                <c:pt idx="33">
                  <c:v>0.13539999999999999</c:v>
                </c:pt>
                <c:pt idx="34">
                  <c:v>0.13039999999999999</c:v>
                </c:pt>
                <c:pt idx="35">
                  <c:v>0.1201</c:v>
                </c:pt>
                <c:pt idx="36">
                  <c:v>0.11890000000000001</c:v>
                </c:pt>
                <c:pt idx="37">
                  <c:v>0.1275</c:v>
                </c:pt>
                <c:pt idx="38">
                  <c:v>0.14699999999999999</c:v>
                </c:pt>
                <c:pt idx="39">
                  <c:v>0.1578</c:v>
                </c:pt>
                <c:pt idx="40">
                  <c:v>0.14929999999999999</c:v>
                </c:pt>
                <c:pt idx="41">
                  <c:v>0.1431</c:v>
                </c:pt>
                <c:pt idx="42">
                  <c:v>0.13900000000000001</c:v>
                </c:pt>
                <c:pt idx="43">
                  <c:v>0.13400000000000001</c:v>
                </c:pt>
                <c:pt idx="44">
                  <c:v>0.1321</c:v>
                </c:pt>
                <c:pt idx="45">
                  <c:v>0.13519999999999999</c:v>
                </c:pt>
                <c:pt idx="46">
                  <c:v>0.14530000000000001</c:v>
                </c:pt>
                <c:pt idx="47">
                  <c:v>0.1545</c:v>
                </c:pt>
                <c:pt idx="48">
                  <c:v>0.15290000000000001</c:v>
                </c:pt>
                <c:pt idx="49">
                  <c:v>0.15790000000000001</c:v>
                </c:pt>
                <c:pt idx="50">
                  <c:v>0.17710000000000001</c:v>
                </c:pt>
                <c:pt idx="51">
                  <c:v>0.1893</c:v>
                </c:pt>
                <c:pt idx="52">
                  <c:v>0.20130000000000001</c:v>
                </c:pt>
                <c:pt idx="53">
                  <c:v>0.2208</c:v>
                </c:pt>
                <c:pt idx="54">
                  <c:v>0.23630000000000001</c:v>
                </c:pt>
                <c:pt idx="55">
                  <c:v>0.23400000000000001</c:v>
                </c:pt>
                <c:pt idx="56">
                  <c:v>0.21920000000000001</c:v>
                </c:pt>
                <c:pt idx="57">
                  <c:v>0.21410000000000001</c:v>
                </c:pt>
                <c:pt idx="58">
                  <c:v>0.22</c:v>
                </c:pt>
                <c:pt idx="59">
                  <c:v>0.2311</c:v>
                </c:pt>
                <c:pt idx="60">
                  <c:v>0.24349999999999999</c:v>
                </c:pt>
                <c:pt idx="61">
                  <c:v>0.25459999999999999</c:v>
                </c:pt>
                <c:pt idx="62">
                  <c:v>0.26179999999999998</c:v>
                </c:pt>
                <c:pt idx="63">
                  <c:v>0.2681</c:v>
                </c:pt>
                <c:pt idx="64">
                  <c:v>0.27800000000000002</c:v>
                </c:pt>
                <c:pt idx="65">
                  <c:v>0.29630000000000001</c:v>
                </c:pt>
                <c:pt idx="66">
                  <c:v>0.31979999999999997</c:v>
                </c:pt>
                <c:pt idx="67">
                  <c:v>0.32290000000000002</c:v>
                </c:pt>
                <c:pt idx="68">
                  <c:v>0.31859999999999999</c:v>
                </c:pt>
                <c:pt idx="69">
                  <c:v>0.33579999999999999</c:v>
                </c:pt>
                <c:pt idx="70">
                  <c:v>0.35630000000000001</c:v>
                </c:pt>
                <c:pt idx="71">
                  <c:v>0.3629</c:v>
                </c:pt>
                <c:pt idx="72">
                  <c:v>0.36430000000000001</c:v>
                </c:pt>
                <c:pt idx="73">
                  <c:v>0.37209999999999999</c:v>
                </c:pt>
                <c:pt idx="74">
                  <c:v>0.38729999999999998</c:v>
                </c:pt>
                <c:pt idx="75">
                  <c:v>0.39800000000000002</c:v>
                </c:pt>
                <c:pt idx="76">
                  <c:v>0.40329999999999999</c:v>
                </c:pt>
                <c:pt idx="77">
                  <c:v>0.41739999999999999</c:v>
                </c:pt>
                <c:pt idx="78">
                  <c:v>0.43869999999999998</c:v>
                </c:pt>
                <c:pt idx="79">
                  <c:v>0.45579999999999998</c:v>
                </c:pt>
                <c:pt idx="80">
                  <c:v>0.46810000000000002</c:v>
                </c:pt>
                <c:pt idx="81">
                  <c:v>0.4869</c:v>
                </c:pt>
                <c:pt idx="82">
                  <c:v>0.51060000000000005</c:v>
                </c:pt>
                <c:pt idx="83">
                  <c:v>0.52190000000000003</c:v>
                </c:pt>
                <c:pt idx="84">
                  <c:v>0.52649999999999997</c:v>
                </c:pt>
                <c:pt idx="85">
                  <c:v>0.53090000000000004</c:v>
                </c:pt>
                <c:pt idx="86">
                  <c:v>0.53520000000000001</c:v>
                </c:pt>
                <c:pt idx="87">
                  <c:v>0.56269999999999998</c:v>
                </c:pt>
                <c:pt idx="88">
                  <c:v>0.59399999999999997</c:v>
                </c:pt>
                <c:pt idx="89">
                  <c:v>0.60389999999999999</c:v>
                </c:pt>
                <c:pt idx="90">
                  <c:v>0.61799999999999999</c:v>
                </c:pt>
                <c:pt idx="91">
                  <c:v>0.63480000000000003</c:v>
                </c:pt>
                <c:pt idx="92">
                  <c:v>0.64839999999999998</c:v>
                </c:pt>
                <c:pt idx="93">
                  <c:v>0.6613</c:v>
                </c:pt>
                <c:pt idx="94">
                  <c:v>0.67290000000000005</c:v>
                </c:pt>
                <c:pt idx="95">
                  <c:v>0.70050000000000001</c:v>
                </c:pt>
                <c:pt idx="96">
                  <c:v>0.73029999999999995</c:v>
                </c:pt>
                <c:pt idx="97">
                  <c:v>0.74929999999999997</c:v>
                </c:pt>
                <c:pt idx="98">
                  <c:v>0.77559999999999996</c:v>
                </c:pt>
                <c:pt idx="99">
                  <c:v>0.80159999999999998</c:v>
                </c:pt>
                <c:pt idx="100">
                  <c:v>0.82709999999999995</c:v>
                </c:pt>
                <c:pt idx="101">
                  <c:v>0.86890000000000001</c:v>
                </c:pt>
                <c:pt idx="102">
                  <c:v>0.9173</c:v>
                </c:pt>
                <c:pt idx="103">
                  <c:v>0.95589999999999997</c:v>
                </c:pt>
                <c:pt idx="104">
                  <c:v>0.97609999999999997</c:v>
                </c:pt>
                <c:pt idx="105">
                  <c:v>0.98850000000000005</c:v>
                </c:pt>
                <c:pt idx="106">
                  <c:v>1.022</c:v>
                </c:pt>
                <c:pt idx="107">
                  <c:v>1.0680000000000001</c:v>
                </c:pt>
                <c:pt idx="108">
                  <c:v>1.109</c:v>
                </c:pt>
                <c:pt idx="109">
                  <c:v>1.1399999999999999</c:v>
                </c:pt>
                <c:pt idx="110">
                  <c:v>1.157</c:v>
                </c:pt>
                <c:pt idx="111">
                  <c:v>1.1879999999999999</c:v>
                </c:pt>
                <c:pt idx="112">
                  <c:v>1.2250000000000001</c:v>
                </c:pt>
                <c:pt idx="113">
                  <c:v>1.2450000000000001</c:v>
                </c:pt>
                <c:pt idx="114">
                  <c:v>1.274</c:v>
                </c:pt>
                <c:pt idx="115">
                  <c:v>1.3129999999999999</c:v>
                </c:pt>
                <c:pt idx="116">
                  <c:v>1.3340000000000001</c:v>
                </c:pt>
                <c:pt idx="117">
                  <c:v>1.3560000000000001</c:v>
                </c:pt>
                <c:pt idx="118">
                  <c:v>1.3919999999999999</c:v>
                </c:pt>
                <c:pt idx="119">
                  <c:v>1.429</c:v>
                </c:pt>
                <c:pt idx="120">
                  <c:v>1.4630000000000001</c:v>
                </c:pt>
                <c:pt idx="121">
                  <c:v>1.4950000000000001</c:v>
                </c:pt>
                <c:pt idx="122">
                  <c:v>1.5169999999999999</c:v>
                </c:pt>
                <c:pt idx="123">
                  <c:v>1.5289999999999999</c:v>
                </c:pt>
                <c:pt idx="124">
                  <c:v>1.5309999999999999</c:v>
                </c:pt>
                <c:pt idx="125">
                  <c:v>1.54</c:v>
                </c:pt>
                <c:pt idx="126">
                  <c:v>1.5589999999999999</c:v>
                </c:pt>
                <c:pt idx="127">
                  <c:v>1.5669999999999999</c:v>
                </c:pt>
                <c:pt idx="128">
                  <c:v>1.5669999999999999</c:v>
                </c:pt>
                <c:pt idx="129">
                  <c:v>1.573</c:v>
                </c:pt>
                <c:pt idx="130">
                  <c:v>1.579</c:v>
                </c:pt>
                <c:pt idx="131">
                  <c:v>1.5820000000000001</c:v>
                </c:pt>
                <c:pt idx="132">
                  <c:v>1.577</c:v>
                </c:pt>
                <c:pt idx="133">
                  <c:v>1.5609999999999999</c:v>
                </c:pt>
                <c:pt idx="134">
                  <c:v>1.5469999999999999</c:v>
                </c:pt>
                <c:pt idx="135">
                  <c:v>1.5309999999999999</c:v>
                </c:pt>
                <c:pt idx="136">
                  <c:v>1.5069999999999999</c:v>
                </c:pt>
                <c:pt idx="137">
                  <c:v>1.4890000000000001</c:v>
                </c:pt>
                <c:pt idx="138">
                  <c:v>1.476</c:v>
                </c:pt>
                <c:pt idx="139">
                  <c:v>1.474</c:v>
                </c:pt>
                <c:pt idx="140">
                  <c:v>1.4770000000000001</c:v>
                </c:pt>
                <c:pt idx="141">
                  <c:v>1.472</c:v>
                </c:pt>
                <c:pt idx="142">
                  <c:v>1.4650000000000001</c:v>
                </c:pt>
                <c:pt idx="143">
                  <c:v>1.4650000000000001</c:v>
                </c:pt>
                <c:pt idx="144">
                  <c:v>1.4670000000000001</c:v>
                </c:pt>
                <c:pt idx="145">
                  <c:v>1.466</c:v>
                </c:pt>
                <c:pt idx="146">
                  <c:v>1.46</c:v>
                </c:pt>
                <c:pt idx="147">
                  <c:v>1.454</c:v>
                </c:pt>
                <c:pt idx="148">
                  <c:v>1.4570000000000001</c:v>
                </c:pt>
                <c:pt idx="149">
                  <c:v>1.4570000000000001</c:v>
                </c:pt>
                <c:pt idx="150">
                  <c:v>1.45</c:v>
                </c:pt>
                <c:pt idx="151">
                  <c:v>1.4410000000000001</c:v>
                </c:pt>
                <c:pt idx="152">
                  <c:v>1.4339999999999999</c:v>
                </c:pt>
                <c:pt idx="153">
                  <c:v>1.4370000000000001</c:v>
                </c:pt>
                <c:pt idx="154">
                  <c:v>1.4450000000000001</c:v>
                </c:pt>
                <c:pt idx="155">
                  <c:v>1.4670000000000001</c:v>
                </c:pt>
                <c:pt idx="156">
                  <c:v>1.4810000000000001</c:v>
                </c:pt>
                <c:pt idx="157">
                  <c:v>1.4750000000000001</c:v>
                </c:pt>
                <c:pt idx="158">
                  <c:v>1.47</c:v>
                </c:pt>
                <c:pt idx="159">
                  <c:v>1.47</c:v>
                </c:pt>
                <c:pt idx="160">
                  <c:v>1.4810000000000001</c:v>
                </c:pt>
                <c:pt idx="161">
                  <c:v>1.4950000000000001</c:v>
                </c:pt>
                <c:pt idx="162">
                  <c:v>1.502</c:v>
                </c:pt>
                <c:pt idx="163">
                  <c:v>1.5049999999999999</c:v>
                </c:pt>
                <c:pt idx="164">
                  <c:v>1.4930000000000001</c:v>
                </c:pt>
                <c:pt idx="165">
                  <c:v>1.4770000000000001</c:v>
                </c:pt>
                <c:pt idx="166">
                  <c:v>1.476</c:v>
                </c:pt>
                <c:pt idx="167">
                  <c:v>1.4750000000000001</c:v>
                </c:pt>
                <c:pt idx="168">
                  <c:v>1.4590000000000001</c:v>
                </c:pt>
                <c:pt idx="169">
                  <c:v>1.45</c:v>
                </c:pt>
                <c:pt idx="170">
                  <c:v>1.4590000000000001</c:v>
                </c:pt>
                <c:pt idx="171">
                  <c:v>1.464</c:v>
                </c:pt>
                <c:pt idx="172">
                  <c:v>1.462</c:v>
                </c:pt>
                <c:pt idx="173">
                  <c:v>1.4530000000000001</c:v>
                </c:pt>
                <c:pt idx="174">
                  <c:v>1.429</c:v>
                </c:pt>
                <c:pt idx="175">
                  <c:v>1.409</c:v>
                </c:pt>
                <c:pt idx="176">
                  <c:v>1.419</c:v>
                </c:pt>
                <c:pt idx="177">
                  <c:v>1.4350000000000001</c:v>
                </c:pt>
                <c:pt idx="178">
                  <c:v>1.4319999999999999</c:v>
                </c:pt>
                <c:pt idx="179">
                  <c:v>1.4330000000000001</c:v>
                </c:pt>
                <c:pt idx="180">
                  <c:v>1.4550000000000001</c:v>
                </c:pt>
                <c:pt idx="181">
                  <c:v>1.4590000000000001</c:v>
                </c:pt>
                <c:pt idx="182">
                  <c:v>1.429</c:v>
                </c:pt>
                <c:pt idx="183">
                  <c:v>1.413</c:v>
                </c:pt>
                <c:pt idx="184">
                  <c:v>1.4159999999999999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BCB-4CC9-95E5-2CB55C2D2B74}"/>
            </c:ext>
          </c:extLst>
        </c:ser>
        <c:ser>
          <c:idx val="7"/>
          <c:order val="3"/>
          <c:tx>
            <c:strRef>
              <c:f>'Data 242Pu'!$M$2:$O$2</c:f>
              <c:strCache>
                <c:ptCount val="1"/>
                <c:pt idx="0">
                  <c:v>Tovesson et al. (2009)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2"/>
          </c:marker>
          <c:errBars>
            <c:errDir val="y"/>
            <c:errBarType val="both"/>
            <c:errValType val="cust"/>
            <c:noEndCap val="0"/>
            <c:plus>
              <c:numRef>
                <c:f>'Data 242Pu'!$O$4:$O$300</c:f>
                <c:numCache>
                  <c:formatCode>General</c:formatCode>
                  <c:ptCount val="297"/>
                  <c:pt idx="0">
                    <c:v>1.6100000000000001E-4</c:v>
                  </c:pt>
                  <c:pt idx="1">
                    <c:v>1.3100000000000001E-4</c:v>
                  </c:pt>
                  <c:pt idx="2">
                    <c:v>1.1900000000000001E-4</c:v>
                  </c:pt>
                  <c:pt idx="3">
                    <c:v>1.22E-4</c:v>
                  </c:pt>
                  <c:pt idx="4">
                    <c:v>1.3300000000000001E-4</c:v>
                  </c:pt>
                  <c:pt idx="5">
                    <c:v>1.3999999999999999E-4</c:v>
                  </c:pt>
                  <c:pt idx="6">
                    <c:v>1.3899999999999999E-4</c:v>
                  </c:pt>
                  <c:pt idx="7">
                    <c:v>1.36E-4</c:v>
                  </c:pt>
                  <c:pt idx="8">
                    <c:v>1.37E-4</c:v>
                  </c:pt>
                  <c:pt idx="9">
                    <c:v>1.37E-4</c:v>
                  </c:pt>
                  <c:pt idx="10">
                    <c:v>1.3999999999999999E-4</c:v>
                  </c:pt>
                  <c:pt idx="11">
                    <c:v>1.22E-4</c:v>
                  </c:pt>
                  <c:pt idx="12">
                    <c:v>1.13E-4</c:v>
                  </c:pt>
                  <c:pt idx="13">
                    <c:v>1.18E-4</c:v>
                  </c:pt>
                  <c:pt idx="14">
                    <c:v>1.27E-4</c:v>
                  </c:pt>
                  <c:pt idx="15">
                    <c:v>1.3100000000000001E-4</c:v>
                  </c:pt>
                  <c:pt idx="16">
                    <c:v>1.27E-4</c:v>
                  </c:pt>
                  <c:pt idx="17">
                    <c:v>1.25E-4</c:v>
                  </c:pt>
                  <c:pt idx="18">
                    <c:v>1.26E-4</c:v>
                  </c:pt>
                  <c:pt idx="19">
                    <c:v>1.27E-4</c:v>
                  </c:pt>
                  <c:pt idx="20">
                    <c:v>1.2999999999999999E-4</c:v>
                  </c:pt>
                  <c:pt idx="21">
                    <c:v>1.26E-4</c:v>
                  </c:pt>
                  <c:pt idx="22">
                    <c:v>1.2799999999999999E-4</c:v>
                  </c:pt>
                  <c:pt idx="23">
                    <c:v>1.26E-4</c:v>
                  </c:pt>
                  <c:pt idx="24">
                    <c:v>1.3100000000000001E-4</c:v>
                  </c:pt>
                  <c:pt idx="25">
                    <c:v>1.3300000000000001E-4</c:v>
                  </c:pt>
                  <c:pt idx="26">
                    <c:v>1.3899999999999999E-4</c:v>
                  </c:pt>
                  <c:pt idx="27">
                    <c:v>1.3300000000000001E-4</c:v>
                  </c:pt>
                  <c:pt idx="28">
                    <c:v>1.35E-4</c:v>
                  </c:pt>
                  <c:pt idx="29">
                    <c:v>1.34E-4</c:v>
                  </c:pt>
                  <c:pt idx="30">
                    <c:v>1.26E-4</c:v>
                  </c:pt>
                  <c:pt idx="31">
                    <c:v>1.3100000000000001E-4</c:v>
                  </c:pt>
                  <c:pt idx="32">
                    <c:v>1.3300000000000001E-4</c:v>
                  </c:pt>
                  <c:pt idx="33">
                    <c:v>1.4200000000000001E-4</c:v>
                  </c:pt>
                  <c:pt idx="34">
                    <c:v>1.35E-4</c:v>
                  </c:pt>
                  <c:pt idx="35">
                    <c:v>1.4899999999999999E-4</c:v>
                  </c:pt>
                  <c:pt idx="36">
                    <c:v>1.5699999999999999E-4</c:v>
                  </c:pt>
                  <c:pt idx="37">
                    <c:v>1.55E-4</c:v>
                  </c:pt>
                  <c:pt idx="38">
                    <c:v>1.6100000000000001E-4</c:v>
                  </c:pt>
                  <c:pt idx="39">
                    <c:v>1.56E-4</c:v>
                  </c:pt>
                  <c:pt idx="40">
                    <c:v>1.5799999999999999E-4</c:v>
                  </c:pt>
                  <c:pt idx="41">
                    <c:v>1.5699999999999999E-4</c:v>
                  </c:pt>
                  <c:pt idx="42">
                    <c:v>1.6200000000000001E-4</c:v>
                  </c:pt>
                  <c:pt idx="43">
                    <c:v>1.64E-4</c:v>
                  </c:pt>
                  <c:pt idx="44">
                    <c:v>1.55E-4</c:v>
                  </c:pt>
                  <c:pt idx="45">
                    <c:v>1.21E-4</c:v>
                  </c:pt>
                  <c:pt idx="46">
                    <c:v>1.22E-4</c:v>
                  </c:pt>
                  <c:pt idx="47">
                    <c:v>1.4999999999999999E-4</c:v>
                  </c:pt>
                  <c:pt idx="48">
                    <c:v>1.63E-4</c:v>
                  </c:pt>
                  <c:pt idx="49">
                    <c:v>1.5899999999999999E-4</c:v>
                  </c:pt>
                  <c:pt idx="50">
                    <c:v>1.5899999999999999E-4</c:v>
                  </c:pt>
                  <c:pt idx="51">
                    <c:v>1.6000000000000001E-4</c:v>
                  </c:pt>
                  <c:pt idx="52">
                    <c:v>1.65E-4</c:v>
                  </c:pt>
                  <c:pt idx="53">
                    <c:v>1.6200000000000001E-4</c:v>
                  </c:pt>
                  <c:pt idx="54">
                    <c:v>1.6200000000000001E-4</c:v>
                  </c:pt>
                  <c:pt idx="55">
                    <c:v>1.66E-4</c:v>
                  </c:pt>
                  <c:pt idx="56">
                    <c:v>1.66E-4</c:v>
                  </c:pt>
                  <c:pt idx="57">
                    <c:v>1.5699999999999999E-4</c:v>
                  </c:pt>
                  <c:pt idx="58">
                    <c:v>1.35E-4</c:v>
                  </c:pt>
                  <c:pt idx="59">
                    <c:v>1.37E-4</c:v>
                  </c:pt>
                  <c:pt idx="60">
                    <c:v>5.4999999999999997E-3</c:v>
                  </c:pt>
                  <c:pt idx="61">
                    <c:v>4.1000000000000003E-3</c:v>
                  </c:pt>
                  <c:pt idx="62">
                    <c:v>5.8999999999999999E-3</c:v>
                  </c:pt>
                  <c:pt idx="63">
                    <c:v>4.0699999999999998E-3</c:v>
                  </c:pt>
                  <c:pt idx="64">
                    <c:v>3.3800000000000002E-3</c:v>
                  </c:pt>
                  <c:pt idx="65">
                    <c:v>5.0000000000000001E-3</c:v>
                  </c:pt>
                  <c:pt idx="66">
                    <c:v>3.8899999999999998E-3</c:v>
                  </c:pt>
                  <c:pt idx="67">
                    <c:v>4.2199999999999998E-3</c:v>
                  </c:pt>
                  <c:pt idx="68">
                    <c:v>3.8500000000000001E-3</c:v>
                  </c:pt>
                  <c:pt idx="69">
                    <c:v>4.5799999999999999E-3</c:v>
                  </c:pt>
                  <c:pt idx="70">
                    <c:v>4.0400000000000002E-3</c:v>
                  </c:pt>
                  <c:pt idx="71">
                    <c:v>5.0499999999999998E-3</c:v>
                  </c:pt>
                  <c:pt idx="72">
                    <c:v>4.8799999999999998E-3</c:v>
                  </c:pt>
                  <c:pt idx="73">
                    <c:v>5.2500000000000003E-3</c:v>
                  </c:pt>
                  <c:pt idx="74">
                    <c:v>6.8300000000000001E-3</c:v>
                  </c:pt>
                  <c:pt idx="75">
                    <c:v>4.5799999999999999E-3</c:v>
                  </c:pt>
                  <c:pt idx="76">
                    <c:v>5.7400000000000003E-3</c:v>
                  </c:pt>
                  <c:pt idx="77">
                    <c:v>5.1399999999999996E-3</c:v>
                  </c:pt>
                  <c:pt idx="78">
                    <c:v>5.64E-3</c:v>
                  </c:pt>
                  <c:pt idx="79">
                    <c:v>5.5599999999999998E-3</c:v>
                  </c:pt>
                  <c:pt idx="80">
                    <c:v>3.8E-3</c:v>
                  </c:pt>
                  <c:pt idx="81">
                    <c:v>5.5199999999999997E-3</c:v>
                  </c:pt>
                  <c:pt idx="82">
                    <c:v>5.4599999999999996E-3</c:v>
                  </c:pt>
                  <c:pt idx="83">
                    <c:v>4.6299999999999996E-3</c:v>
                  </c:pt>
                  <c:pt idx="84">
                    <c:v>4.2700000000000004E-3</c:v>
                  </c:pt>
                  <c:pt idx="85">
                    <c:v>3.47E-3</c:v>
                  </c:pt>
                  <c:pt idx="86">
                    <c:v>4.5999999999999999E-3</c:v>
                  </c:pt>
                  <c:pt idx="87">
                    <c:v>4.6100000000000004E-3</c:v>
                  </c:pt>
                  <c:pt idx="88">
                    <c:v>5.1399999999999996E-3</c:v>
                  </c:pt>
                  <c:pt idx="89">
                    <c:v>5.7499999999999999E-3</c:v>
                  </c:pt>
                  <c:pt idx="90">
                    <c:v>5.3299999999999997E-3</c:v>
                  </c:pt>
                  <c:pt idx="91">
                    <c:v>5.3699999999999998E-3</c:v>
                  </c:pt>
                  <c:pt idx="92">
                    <c:v>4.8799999999999998E-3</c:v>
                  </c:pt>
                  <c:pt idx="93">
                    <c:v>5.2100000000000002E-3</c:v>
                  </c:pt>
                  <c:pt idx="94">
                    <c:v>5.2100000000000002E-3</c:v>
                  </c:pt>
                  <c:pt idx="95">
                    <c:v>4.5599999999999998E-3</c:v>
                  </c:pt>
                  <c:pt idx="96">
                    <c:v>4.15E-3</c:v>
                  </c:pt>
                  <c:pt idx="97">
                    <c:v>4.1999999999999997E-3</c:v>
                  </c:pt>
                  <c:pt idx="98">
                    <c:v>4.0099999999999997E-3</c:v>
                  </c:pt>
                  <c:pt idx="99">
                    <c:v>5.0600000000000003E-3</c:v>
                  </c:pt>
                  <c:pt idx="100">
                    <c:v>4.8900000000000002E-3</c:v>
                  </c:pt>
                  <c:pt idx="101">
                    <c:v>4.5199999999999997E-3</c:v>
                  </c:pt>
                  <c:pt idx="102">
                    <c:v>5.0200000000000002E-3</c:v>
                  </c:pt>
                  <c:pt idx="103">
                    <c:v>5.2700000000000004E-3</c:v>
                  </c:pt>
                  <c:pt idx="104">
                    <c:v>6.11E-3</c:v>
                  </c:pt>
                  <c:pt idx="105">
                    <c:v>4.8799999999999998E-3</c:v>
                  </c:pt>
                  <c:pt idx="106">
                    <c:v>5.1900000000000002E-3</c:v>
                  </c:pt>
                  <c:pt idx="107">
                    <c:v>4.6699999999999997E-3</c:v>
                  </c:pt>
                  <c:pt idx="108">
                    <c:v>5.0000000000000001E-3</c:v>
                  </c:pt>
                  <c:pt idx="109">
                    <c:v>4.5700000000000003E-3</c:v>
                  </c:pt>
                  <c:pt idx="110">
                    <c:v>4.7499999999999999E-3</c:v>
                  </c:pt>
                  <c:pt idx="111">
                    <c:v>5.8599999999999998E-3</c:v>
                  </c:pt>
                  <c:pt idx="112">
                    <c:v>4.62E-3</c:v>
                  </c:pt>
                  <c:pt idx="113">
                    <c:v>4.8500000000000001E-3</c:v>
                  </c:pt>
                  <c:pt idx="114">
                    <c:v>4.6699999999999997E-3</c:v>
                  </c:pt>
                  <c:pt idx="115">
                    <c:v>4.4600000000000004E-3</c:v>
                  </c:pt>
                  <c:pt idx="116">
                    <c:v>5.2900000000000004E-3</c:v>
                  </c:pt>
                  <c:pt idx="117">
                    <c:v>6.1199999999999996E-3</c:v>
                  </c:pt>
                  <c:pt idx="118">
                    <c:v>5.8199999999999997E-3</c:v>
                  </c:pt>
                  <c:pt idx="119">
                    <c:v>5.4099999999999999E-3</c:v>
                  </c:pt>
                  <c:pt idx="120">
                    <c:v>5.0699999999999999E-3</c:v>
                  </c:pt>
                  <c:pt idx="121">
                    <c:v>4.9800000000000001E-3</c:v>
                  </c:pt>
                  <c:pt idx="122">
                    <c:v>6.6800000000000002E-3</c:v>
                  </c:pt>
                  <c:pt idx="123">
                    <c:v>5.9899999999999997E-3</c:v>
                  </c:pt>
                  <c:pt idx="124">
                    <c:v>6.4000000000000003E-3</c:v>
                  </c:pt>
                  <c:pt idx="125">
                    <c:v>5.3400000000000001E-3</c:v>
                  </c:pt>
                  <c:pt idx="126">
                    <c:v>5.4599999999999996E-3</c:v>
                  </c:pt>
                  <c:pt idx="127">
                    <c:v>5.62E-3</c:v>
                  </c:pt>
                  <c:pt idx="128">
                    <c:v>5.8599999999999998E-3</c:v>
                  </c:pt>
                  <c:pt idx="129">
                    <c:v>5.8599999999999998E-3</c:v>
                  </c:pt>
                  <c:pt idx="130">
                    <c:v>5.5799999999999999E-3</c:v>
                  </c:pt>
                  <c:pt idx="131">
                    <c:v>6.7099999999999998E-3</c:v>
                  </c:pt>
                  <c:pt idx="132">
                    <c:v>6.4999999999999997E-3</c:v>
                  </c:pt>
                  <c:pt idx="133">
                    <c:v>6.9100000000000003E-3</c:v>
                  </c:pt>
                  <c:pt idx="134">
                    <c:v>8.1399999999999997E-3</c:v>
                  </c:pt>
                  <c:pt idx="135">
                    <c:v>8.4399999999999996E-3</c:v>
                  </c:pt>
                  <c:pt idx="136">
                    <c:v>6.77E-3</c:v>
                  </c:pt>
                  <c:pt idx="137">
                    <c:v>7.1399999999999996E-3</c:v>
                  </c:pt>
                  <c:pt idx="138">
                    <c:v>7.0099999999999997E-3</c:v>
                  </c:pt>
                  <c:pt idx="139">
                    <c:v>7.6600000000000001E-3</c:v>
                  </c:pt>
                  <c:pt idx="140">
                    <c:v>7.5500000000000003E-3</c:v>
                  </c:pt>
                  <c:pt idx="141">
                    <c:v>8.2199999999999999E-3</c:v>
                  </c:pt>
                  <c:pt idx="142">
                    <c:v>7.9600000000000001E-3</c:v>
                  </c:pt>
                  <c:pt idx="143">
                    <c:v>8.7500000000000008E-3</c:v>
                  </c:pt>
                  <c:pt idx="144">
                    <c:v>9.4199999999999996E-3</c:v>
                  </c:pt>
                  <c:pt idx="145">
                    <c:v>8.9099999999999995E-3</c:v>
                  </c:pt>
                  <c:pt idx="146">
                    <c:v>9.0799999999999995E-3</c:v>
                  </c:pt>
                  <c:pt idx="147">
                    <c:v>9.0799999999999995E-3</c:v>
                  </c:pt>
                  <c:pt idx="148">
                    <c:v>1.0500000000000001E-2</c:v>
                  </c:pt>
                  <c:pt idx="149">
                    <c:v>9.6799999999999994E-3</c:v>
                  </c:pt>
                  <c:pt idx="150">
                    <c:v>9.4199999999999996E-3</c:v>
                  </c:pt>
                  <c:pt idx="151">
                    <c:v>1.0200000000000001E-2</c:v>
                  </c:pt>
                  <c:pt idx="152">
                    <c:v>1.09E-2</c:v>
                  </c:pt>
                  <c:pt idx="153">
                    <c:v>1.0200000000000001E-2</c:v>
                  </c:pt>
                  <c:pt idx="154">
                    <c:v>1.06E-2</c:v>
                  </c:pt>
                  <c:pt idx="155">
                    <c:v>1.14E-2</c:v>
                  </c:pt>
                  <c:pt idx="156">
                    <c:v>1.24E-2</c:v>
                  </c:pt>
                  <c:pt idx="157">
                    <c:v>1.1900000000000001E-2</c:v>
                  </c:pt>
                  <c:pt idx="158">
                    <c:v>1.2699999999999999E-2</c:v>
                  </c:pt>
                  <c:pt idx="159">
                    <c:v>1.2699999999999999E-2</c:v>
                  </c:pt>
                  <c:pt idx="160">
                    <c:v>1.23E-2</c:v>
                  </c:pt>
                  <c:pt idx="161">
                    <c:v>1.23E-2</c:v>
                  </c:pt>
                  <c:pt idx="162">
                    <c:v>1.26E-2</c:v>
                  </c:pt>
                  <c:pt idx="163">
                    <c:v>1.26E-2</c:v>
                  </c:pt>
                  <c:pt idx="164">
                    <c:v>1.44E-2</c:v>
                  </c:pt>
                  <c:pt idx="165">
                    <c:v>1.3899999999999999E-2</c:v>
                  </c:pt>
                  <c:pt idx="166">
                    <c:v>1.4E-2</c:v>
                  </c:pt>
                  <c:pt idx="167">
                    <c:v>1.49E-2</c:v>
                  </c:pt>
                  <c:pt idx="168">
                    <c:v>1.4800000000000001E-2</c:v>
                  </c:pt>
                  <c:pt idx="169">
                    <c:v>1.44E-2</c:v>
                  </c:pt>
                  <c:pt idx="170">
                    <c:v>1.38E-2</c:v>
                  </c:pt>
                  <c:pt idx="171">
                    <c:v>1.5299999999999999E-2</c:v>
                  </c:pt>
                  <c:pt idx="172">
                    <c:v>1.6799999999999999E-2</c:v>
                  </c:pt>
                  <c:pt idx="173">
                    <c:v>1.6500000000000001E-2</c:v>
                  </c:pt>
                  <c:pt idx="174">
                    <c:v>1.67E-2</c:v>
                  </c:pt>
                  <c:pt idx="175">
                    <c:v>1.6500000000000001E-2</c:v>
                  </c:pt>
                  <c:pt idx="176">
                    <c:v>1.7999999999999999E-2</c:v>
                  </c:pt>
                  <c:pt idx="177">
                    <c:v>1.84E-2</c:v>
                  </c:pt>
                  <c:pt idx="178">
                    <c:v>1.7999999999999999E-2</c:v>
                  </c:pt>
                  <c:pt idx="179">
                    <c:v>1.8800000000000001E-2</c:v>
                  </c:pt>
                  <c:pt idx="180">
                    <c:v>2.01E-2</c:v>
                  </c:pt>
                  <c:pt idx="181">
                    <c:v>2.0199999999999999E-2</c:v>
                  </c:pt>
                  <c:pt idx="182">
                    <c:v>2.06E-2</c:v>
                  </c:pt>
                  <c:pt idx="183">
                    <c:v>2.0199999999999999E-2</c:v>
                  </c:pt>
                  <c:pt idx="184">
                    <c:v>2.12E-2</c:v>
                  </c:pt>
                  <c:pt idx="185">
                    <c:v>2.2800000000000001E-2</c:v>
                  </c:pt>
                  <c:pt idx="186">
                    <c:v>2.23E-2</c:v>
                  </c:pt>
                  <c:pt idx="187">
                    <c:v>2.2499999999999999E-2</c:v>
                  </c:pt>
                  <c:pt idx="188">
                    <c:v>2.2700000000000001E-2</c:v>
                  </c:pt>
                  <c:pt idx="189">
                    <c:v>2.4899999999999999E-2</c:v>
                  </c:pt>
                  <c:pt idx="190">
                    <c:v>2.5000000000000001E-2</c:v>
                  </c:pt>
                  <c:pt idx="191">
                    <c:v>2.35E-2</c:v>
                  </c:pt>
                  <c:pt idx="192">
                    <c:v>2.5899999999999999E-2</c:v>
                  </c:pt>
                  <c:pt idx="193">
                    <c:v>2.4400000000000002E-2</c:v>
                  </c:pt>
                  <c:pt idx="194">
                    <c:v>2.3900000000000001E-2</c:v>
                  </c:pt>
                  <c:pt idx="195">
                    <c:v>2.5999999999999999E-2</c:v>
                  </c:pt>
                  <c:pt idx="196">
                    <c:v>2.47E-2</c:v>
                  </c:pt>
                  <c:pt idx="197">
                    <c:v>2.6599999999999999E-2</c:v>
                  </c:pt>
                  <c:pt idx="198">
                    <c:v>2.6599999999999999E-2</c:v>
                  </c:pt>
                  <c:pt idx="199">
                    <c:v>2.6499999999999999E-2</c:v>
                  </c:pt>
                  <c:pt idx="200">
                    <c:v>2.7E-2</c:v>
                  </c:pt>
                  <c:pt idx="201">
                    <c:v>2.6200000000000001E-2</c:v>
                  </c:pt>
                  <c:pt idx="202">
                    <c:v>2.93E-2</c:v>
                  </c:pt>
                  <c:pt idx="203">
                    <c:v>2.6800000000000001E-2</c:v>
                  </c:pt>
                  <c:pt idx="204">
                    <c:v>2.75E-2</c:v>
                  </c:pt>
                  <c:pt idx="205">
                    <c:v>2.8500000000000001E-2</c:v>
                  </c:pt>
                  <c:pt idx="206">
                    <c:v>2.7400000000000001E-2</c:v>
                  </c:pt>
                  <c:pt idx="207">
                    <c:v>2.9100000000000001E-2</c:v>
                  </c:pt>
                  <c:pt idx="208">
                    <c:v>2.7799999999999998E-2</c:v>
                  </c:pt>
                  <c:pt idx="209">
                    <c:v>2.7199999999999998E-2</c:v>
                  </c:pt>
                  <c:pt idx="210">
                    <c:v>2.7900000000000001E-2</c:v>
                  </c:pt>
                  <c:pt idx="211">
                    <c:v>2.76E-2</c:v>
                  </c:pt>
                  <c:pt idx="212">
                    <c:v>2.8299999999999999E-2</c:v>
                  </c:pt>
                  <c:pt idx="213">
                    <c:v>2.7799999999999998E-2</c:v>
                  </c:pt>
                  <c:pt idx="214">
                    <c:v>2.6800000000000001E-2</c:v>
                  </c:pt>
                  <c:pt idx="215">
                    <c:v>2.75E-2</c:v>
                  </c:pt>
                  <c:pt idx="216">
                    <c:v>2.7400000000000001E-2</c:v>
                  </c:pt>
                  <c:pt idx="217">
                    <c:v>2.63E-2</c:v>
                  </c:pt>
                  <c:pt idx="218">
                    <c:v>2.6499999999999999E-2</c:v>
                  </c:pt>
                  <c:pt idx="219">
                    <c:v>2.6100000000000002E-2</c:v>
                  </c:pt>
                  <c:pt idx="220">
                    <c:v>2.6100000000000002E-2</c:v>
                  </c:pt>
                  <c:pt idx="221">
                    <c:v>2.6700000000000002E-2</c:v>
                  </c:pt>
                  <c:pt idx="222">
                    <c:v>2.5600000000000001E-2</c:v>
                  </c:pt>
                  <c:pt idx="223">
                    <c:v>2.5899999999999999E-2</c:v>
                  </c:pt>
                  <c:pt idx="224">
                    <c:v>2.5899999999999999E-2</c:v>
                  </c:pt>
                  <c:pt idx="225">
                    <c:v>2.5999999999999999E-2</c:v>
                  </c:pt>
                  <c:pt idx="226">
                    <c:v>2.52E-2</c:v>
                  </c:pt>
                  <c:pt idx="227">
                    <c:v>2.5600000000000001E-2</c:v>
                  </c:pt>
                  <c:pt idx="228">
                    <c:v>2.5499999999999998E-2</c:v>
                  </c:pt>
                  <c:pt idx="229">
                    <c:v>2.4299999999999999E-2</c:v>
                  </c:pt>
                  <c:pt idx="230">
                    <c:v>2.3800000000000002E-2</c:v>
                  </c:pt>
                  <c:pt idx="231">
                    <c:v>2.6700000000000002E-2</c:v>
                  </c:pt>
                  <c:pt idx="232">
                    <c:v>2.3900000000000001E-2</c:v>
                  </c:pt>
                  <c:pt idx="233">
                    <c:v>2.52E-2</c:v>
                  </c:pt>
                  <c:pt idx="234">
                    <c:v>2.5100000000000001E-2</c:v>
                  </c:pt>
                  <c:pt idx="235">
                    <c:v>2.5399999999999999E-2</c:v>
                  </c:pt>
                  <c:pt idx="236">
                    <c:v>2.5100000000000001E-2</c:v>
                  </c:pt>
                  <c:pt idx="237">
                    <c:v>2.52E-2</c:v>
                  </c:pt>
                  <c:pt idx="238">
                    <c:v>2.5899999999999999E-2</c:v>
                  </c:pt>
                  <c:pt idx="239">
                    <c:v>2.5600000000000001E-2</c:v>
                  </c:pt>
                  <c:pt idx="240">
                    <c:v>2.6100000000000002E-2</c:v>
                  </c:pt>
                  <c:pt idx="241">
                    <c:v>2.46E-2</c:v>
                  </c:pt>
                  <c:pt idx="242">
                    <c:v>2.5600000000000001E-2</c:v>
                  </c:pt>
                  <c:pt idx="243">
                    <c:v>2.52E-2</c:v>
                  </c:pt>
                  <c:pt idx="244">
                    <c:v>2.4799999999999999E-2</c:v>
                  </c:pt>
                  <c:pt idx="245">
                    <c:v>2.4500000000000001E-2</c:v>
                  </c:pt>
                  <c:pt idx="246">
                    <c:v>2.4899999999999999E-2</c:v>
                  </c:pt>
                  <c:pt idx="247">
                    <c:v>2.46E-2</c:v>
                  </c:pt>
                  <c:pt idx="248">
                    <c:v>2.41E-2</c:v>
                  </c:pt>
                  <c:pt idx="249">
                    <c:v>2.41E-2</c:v>
                  </c:pt>
                  <c:pt idx="250">
                    <c:v>2.5600000000000001E-2</c:v>
                  </c:pt>
                  <c:pt idx="251">
                    <c:v>2.4799999999999999E-2</c:v>
                  </c:pt>
                  <c:pt idx="252">
                    <c:v>2.4199999999999999E-2</c:v>
                  </c:pt>
                  <c:pt idx="253">
                    <c:v>2.4899999999999999E-2</c:v>
                  </c:pt>
                  <c:pt idx="254">
                    <c:v>2.52E-2</c:v>
                  </c:pt>
                  <c:pt idx="255">
                    <c:v>2.4500000000000001E-2</c:v>
                  </c:pt>
                  <c:pt idx="256">
                    <c:v>2.46E-2</c:v>
                  </c:pt>
                  <c:pt idx="257">
                    <c:v>2.52E-2</c:v>
                  </c:pt>
                  <c:pt idx="258">
                    <c:v>2.4199999999999999E-2</c:v>
                  </c:pt>
                  <c:pt idx="259">
                    <c:v>2.4E-2</c:v>
                  </c:pt>
                  <c:pt idx="260">
                    <c:v>2.41E-2</c:v>
                  </c:pt>
                  <c:pt idx="261">
                    <c:v>2.41E-2</c:v>
                  </c:pt>
                  <c:pt idx="262">
                    <c:v>2.4E-2</c:v>
                  </c:pt>
                  <c:pt idx="263">
                    <c:v>2.4400000000000002E-2</c:v>
                  </c:pt>
                  <c:pt idx="264">
                    <c:v>2.3699999999999999E-2</c:v>
                  </c:pt>
                  <c:pt idx="265">
                    <c:v>2.3400000000000001E-2</c:v>
                  </c:pt>
                  <c:pt idx="266">
                    <c:v>2.2800000000000001E-2</c:v>
                  </c:pt>
                  <c:pt idx="267">
                    <c:v>2.3400000000000001E-2</c:v>
                  </c:pt>
                  <c:pt idx="268">
                    <c:v>2.3099999999999999E-2</c:v>
                  </c:pt>
                  <c:pt idx="269">
                    <c:v>2.3E-2</c:v>
                  </c:pt>
                  <c:pt idx="270">
                    <c:v>2.3099999999999999E-2</c:v>
                  </c:pt>
                  <c:pt idx="271">
                    <c:v>2.2700000000000001E-2</c:v>
                  </c:pt>
                  <c:pt idx="272">
                    <c:v>2.2700000000000001E-2</c:v>
                  </c:pt>
                  <c:pt idx="273">
                    <c:v>2.3099999999999999E-2</c:v>
                  </c:pt>
                  <c:pt idx="274">
                    <c:v>2.2700000000000001E-2</c:v>
                  </c:pt>
                  <c:pt idx="275">
                    <c:v>2.2700000000000001E-2</c:v>
                  </c:pt>
                  <c:pt idx="276">
                    <c:v>2.2599999999999999E-2</c:v>
                  </c:pt>
                  <c:pt idx="277">
                    <c:v>2.3300000000000001E-2</c:v>
                  </c:pt>
                  <c:pt idx="278">
                    <c:v>2.24E-2</c:v>
                  </c:pt>
                  <c:pt idx="279">
                    <c:v>2.3800000000000002E-2</c:v>
                  </c:pt>
                  <c:pt idx="280">
                    <c:v>2.29E-2</c:v>
                  </c:pt>
                  <c:pt idx="281">
                    <c:v>2.2700000000000001E-2</c:v>
                  </c:pt>
                  <c:pt idx="282">
                    <c:v>2.3E-2</c:v>
                  </c:pt>
                  <c:pt idx="283">
                    <c:v>2.3400000000000001E-2</c:v>
                  </c:pt>
                  <c:pt idx="284">
                    <c:v>2.29E-2</c:v>
                  </c:pt>
                  <c:pt idx="285">
                    <c:v>2.3E-2</c:v>
                  </c:pt>
                  <c:pt idx="286">
                    <c:v>2.3300000000000001E-2</c:v>
                  </c:pt>
                  <c:pt idx="287">
                    <c:v>2.3900000000000001E-2</c:v>
                  </c:pt>
                  <c:pt idx="288">
                    <c:v>2.3300000000000001E-2</c:v>
                  </c:pt>
                  <c:pt idx="289">
                    <c:v>2.2499999999999999E-2</c:v>
                  </c:pt>
                  <c:pt idx="290">
                    <c:v>2.3599999999999999E-2</c:v>
                  </c:pt>
                  <c:pt idx="291">
                    <c:v>2.3099999999999999E-2</c:v>
                  </c:pt>
                  <c:pt idx="292">
                    <c:v>2.3099999999999999E-2</c:v>
                  </c:pt>
                  <c:pt idx="293">
                    <c:v>2.2800000000000001E-2</c:v>
                  </c:pt>
                  <c:pt idx="294">
                    <c:v>2.3699999999999999E-2</c:v>
                  </c:pt>
                  <c:pt idx="295">
                    <c:v>2.3300000000000001E-2</c:v>
                  </c:pt>
                  <c:pt idx="296">
                    <c:v>2.2599999999999999E-2</c:v>
                  </c:pt>
                </c:numCache>
              </c:numRef>
            </c:plus>
            <c:minus>
              <c:numRef>
                <c:f>'Data 242Pu'!$O$4:$O$300</c:f>
                <c:numCache>
                  <c:formatCode>General</c:formatCode>
                  <c:ptCount val="297"/>
                  <c:pt idx="0">
                    <c:v>1.6100000000000001E-4</c:v>
                  </c:pt>
                  <c:pt idx="1">
                    <c:v>1.3100000000000001E-4</c:v>
                  </c:pt>
                  <c:pt idx="2">
                    <c:v>1.1900000000000001E-4</c:v>
                  </c:pt>
                  <c:pt idx="3">
                    <c:v>1.22E-4</c:v>
                  </c:pt>
                  <c:pt idx="4">
                    <c:v>1.3300000000000001E-4</c:v>
                  </c:pt>
                  <c:pt idx="5">
                    <c:v>1.3999999999999999E-4</c:v>
                  </c:pt>
                  <c:pt idx="6">
                    <c:v>1.3899999999999999E-4</c:v>
                  </c:pt>
                  <c:pt idx="7">
                    <c:v>1.36E-4</c:v>
                  </c:pt>
                  <c:pt idx="8">
                    <c:v>1.37E-4</c:v>
                  </c:pt>
                  <c:pt idx="9">
                    <c:v>1.37E-4</c:v>
                  </c:pt>
                  <c:pt idx="10">
                    <c:v>1.3999999999999999E-4</c:v>
                  </c:pt>
                  <c:pt idx="11">
                    <c:v>1.22E-4</c:v>
                  </c:pt>
                  <c:pt idx="12">
                    <c:v>1.13E-4</c:v>
                  </c:pt>
                  <c:pt idx="13">
                    <c:v>1.18E-4</c:v>
                  </c:pt>
                  <c:pt idx="14">
                    <c:v>1.27E-4</c:v>
                  </c:pt>
                  <c:pt idx="15">
                    <c:v>1.3100000000000001E-4</c:v>
                  </c:pt>
                  <c:pt idx="16">
                    <c:v>1.27E-4</c:v>
                  </c:pt>
                  <c:pt idx="17">
                    <c:v>1.25E-4</c:v>
                  </c:pt>
                  <c:pt idx="18">
                    <c:v>1.26E-4</c:v>
                  </c:pt>
                  <c:pt idx="19">
                    <c:v>1.27E-4</c:v>
                  </c:pt>
                  <c:pt idx="20">
                    <c:v>1.2999999999999999E-4</c:v>
                  </c:pt>
                  <c:pt idx="21">
                    <c:v>1.26E-4</c:v>
                  </c:pt>
                  <c:pt idx="22">
                    <c:v>1.2799999999999999E-4</c:v>
                  </c:pt>
                  <c:pt idx="23">
                    <c:v>1.26E-4</c:v>
                  </c:pt>
                  <c:pt idx="24">
                    <c:v>1.3100000000000001E-4</c:v>
                  </c:pt>
                  <c:pt idx="25">
                    <c:v>1.3300000000000001E-4</c:v>
                  </c:pt>
                  <c:pt idx="26">
                    <c:v>1.3899999999999999E-4</c:v>
                  </c:pt>
                  <c:pt idx="27">
                    <c:v>1.3300000000000001E-4</c:v>
                  </c:pt>
                  <c:pt idx="28">
                    <c:v>1.35E-4</c:v>
                  </c:pt>
                  <c:pt idx="29">
                    <c:v>1.34E-4</c:v>
                  </c:pt>
                  <c:pt idx="30">
                    <c:v>1.26E-4</c:v>
                  </c:pt>
                  <c:pt idx="31">
                    <c:v>1.3100000000000001E-4</c:v>
                  </c:pt>
                  <c:pt idx="32">
                    <c:v>1.3300000000000001E-4</c:v>
                  </c:pt>
                  <c:pt idx="33">
                    <c:v>1.4200000000000001E-4</c:v>
                  </c:pt>
                  <c:pt idx="34">
                    <c:v>1.35E-4</c:v>
                  </c:pt>
                  <c:pt idx="35">
                    <c:v>1.4899999999999999E-4</c:v>
                  </c:pt>
                  <c:pt idx="36">
                    <c:v>1.5699999999999999E-4</c:v>
                  </c:pt>
                  <c:pt idx="37">
                    <c:v>1.55E-4</c:v>
                  </c:pt>
                  <c:pt idx="38">
                    <c:v>1.6100000000000001E-4</c:v>
                  </c:pt>
                  <c:pt idx="39">
                    <c:v>1.56E-4</c:v>
                  </c:pt>
                  <c:pt idx="40">
                    <c:v>1.5799999999999999E-4</c:v>
                  </c:pt>
                  <c:pt idx="41">
                    <c:v>1.5699999999999999E-4</c:v>
                  </c:pt>
                  <c:pt idx="42">
                    <c:v>1.6200000000000001E-4</c:v>
                  </c:pt>
                  <c:pt idx="43">
                    <c:v>1.64E-4</c:v>
                  </c:pt>
                  <c:pt idx="44">
                    <c:v>1.55E-4</c:v>
                  </c:pt>
                  <c:pt idx="45">
                    <c:v>1.21E-4</c:v>
                  </c:pt>
                  <c:pt idx="46">
                    <c:v>1.22E-4</c:v>
                  </c:pt>
                  <c:pt idx="47">
                    <c:v>1.4999999999999999E-4</c:v>
                  </c:pt>
                  <c:pt idx="48">
                    <c:v>1.63E-4</c:v>
                  </c:pt>
                  <c:pt idx="49">
                    <c:v>1.5899999999999999E-4</c:v>
                  </c:pt>
                  <c:pt idx="50">
                    <c:v>1.5899999999999999E-4</c:v>
                  </c:pt>
                  <c:pt idx="51">
                    <c:v>1.6000000000000001E-4</c:v>
                  </c:pt>
                  <c:pt idx="52">
                    <c:v>1.65E-4</c:v>
                  </c:pt>
                  <c:pt idx="53">
                    <c:v>1.6200000000000001E-4</c:v>
                  </c:pt>
                  <c:pt idx="54">
                    <c:v>1.6200000000000001E-4</c:v>
                  </c:pt>
                  <c:pt idx="55">
                    <c:v>1.66E-4</c:v>
                  </c:pt>
                  <c:pt idx="56">
                    <c:v>1.66E-4</c:v>
                  </c:pt>
                  <c:pt idx="57">
                    <c:v>1.5699999999999999E-4</c:v>
                  </c:pt>
                  <c:pt idx="58">
                    <c:v>1.35E-4</c:v>
                  </c:pt>
                  <c:pt idx="59">
                    <c:v>1.37E-4</c:v>
                  </c:pt>
                  <c:pt idx="60">
                    <c:v>5.4999999999999997E-3</c:v>
                  </c:pt>
                  <c:pt idx="61">
                    <c:v>4.1000000000000003E-3</c:v>
                  </c:pt>
                  <c:pt idx="62">
                    <c:v>5.8999999999999999E-3</c:v>
                  </c:pt>
                  <c:pt idx="63">
                    <c:v>4.0699999999999998E-3</c:v>
                  </c:pt>
                  <c:pt idx="64">
                    <c:v>3.3800000000000002E-3</c:v>
                  </c:pt>
                  <c:pt idx="65">
                    <c:v>5.0000000000000001E-3</c:v>
                  </c:pt>
                  <c:pt idx="66">
                    <c:v>3.8899999999999998E-3</c:v>
                  </c:pt>
                  <c:pt idx="67">
                    <c:v>4.2199999999999998E-3</c:v>
                  </c:pt>
                  <c:pt idx="68">
                    <c:v>3.8500000000000001E-3</c:v>
                  </c:pt>
                  <c:pt idx="69">
                    <c:v>4.5799999999999999E-3</c:v>
                  </c:pt>
                  <c:pt idx="70">
                    <c:v>4.0400000000000002E-3</c:v>
                  </c:pt>
                  <c:pt idx="71">
                    <c:v>5.0499999999999998E-3</c:v>
                  </c:pt>
                  <c:pt idx="72">
                    <c:v>4.8799999999999998E-3</c:v>
                  </c:pt>
                  <c:pt idx="73">
                    <c:v>5.2500000000000003E-3</c:v>
                  </c:pt>
                  <c:pt idx="74">
                    <c:v>6.8300000000000001E-3</c:v>
                  </c:pt>
                  <c:pt idx="75">
                    <c:v>4.5799999999999999E-3</c:v>
                  </c:pt>
                  <c:pt idx="76">
                    <c:v>5.7400000000000003E-3</c:v>
                  </c:pt>
                  <c:pt idx="77">
                    <c:v>5.1399999999999996E-3</c:v>
                  </c:pt>
                  <c:pt idx="78">
                    <c:v>5.64E-3</c:v>
                  </c:pt>
                  <c:pt idx="79">
                    <c:v>5.5599999999999998E-3</c:v>
                  </c:pt>
                  <c:pt idx="80">
                    <c:v>3.8E-3</c:v>
                  </c:pt>
                  <c:pt idx="81">
                    <c:v>5.5199999999999997E-3</c:v>
                  </c:pt>
                  <c:pt idx="82">
                    <c:v>5.4599999999999996E-3</c:v>
                  </c:pt>
                  <c:pt idx="83">
                    <c:v>4.6299999999999996E-3</c:v>
                  </c:pt>
                  <c:pt idx="84">
                    <c:v>4.2700000000000004E-3</c:v>
                  </c:pt>
                  <c:pt idx="85">
                    <c:v>3.47E-3</c:v>
                  </c:pt>
                  <c:pt idx="86">
                    <c:v>4.5999999999999999E-3</c:v>
                  </c:pt>
                  <c:pt idx="87">
                    <c:v>4.6100000000000004E-3</c:v>
                  </c:pt>
                  <c:pt idx="88">
                    <c:v>5.1399999999999996E-3</c:v>
                  </c:pt>
                  <c:pt idx="89">
                    <c:v>5.7499999999999999E-3</c:v>
                  </c:pt>
                  <c:pt idx="90">
                    <c:v>5.3299999999999997E-3</c:v>
                  </c:pt>
                  <c:pt idx="91">
                    <c:v>5.3699999999999998E-3</c:v>
                  </c:pt>
                  <c:pt idx="92">
                    <c:v>4.8799999999999998E-3</c:v>
                  </c:pt>
                  <c:pt idx="93">
                    <c:v>5.2100000000000002E-3</c:v>
                  </c:pt>
                  <c:pt idx="94">
                    <c:v>5.2100000000000002E-3</c:v>
                  </c:pt>
                  <c:pt idx="95">
                    <c:v>4.5599999999999998E-3</c:v>
                  </c:pt>
                  <c:pt idx="96">
                    <c:v>4.15E-3</c:v>
                  </c:pt>
                  <c:pt idx="97">
                    <c:v>4.1999999999999997E-3</c:v>
                  </c:pt>
                  <c:pt idx="98">
                    <c:v>4.0099999999999997E-3</c:v>
                  </c:pt>
                  <c:pt idx="99">
                    <c:v>5.0600000000000003E-3</c:v>
                  </c:pt>
                  <c:pt idx="100">
                    <c:v>4.8900000000000002E-3</c:v>
                  </c:pt>
                  <c:pt idx="101">
                    <c:v>4.5199999999999997E-3</c:v>
                  </c:pt>
                  <c:pt idx="102">
                    <c:v>5.0200000000000002E-3</c:v>
                  </c:pt>
                  <c:pt idx="103">
                    <c:v>5.2700000000000004E-3</c:v>
                  </c:pt>
                  <c:pt idx="104">
                    <c:v>6.11E-3</c:v>
                  </c:pt>
                  <c:pt idx="105">
                    <c:v>4.8799999999999998E-3</c:v>
                  </c:pt>
                  <c:pt idx="106">
                    <c:v>5.1900000000000002E-3</c:v>
                  </c:pt>
                  <c:pt idx="107">
                    <c:v>4.6699999999999997E-3</c:v>
                  </c:pt>
                  <c:pt idx="108">
                    <c:v>5.0000000000000001E-3</c:v>
                  </c:pt>
                  <c:pt idx="109">
                    <c:v>4.5700000000000003E-3</c:v>
                  </c:pt>
                  <c:pt idx="110">
                    <c:v>4.7499999999999999E-3</c:v>
                  </c:pt>
                  <c:pt idx="111">
                    <c:v>5.8599999999999998E-3</c:v>
                  </c:pt>
                  <c:pt idx="112">
                    <c:v>4.62E-3</c:v>
                  </c:pt>
                  <c:pt idx="113">
                    <c:v>4.8500000000000001E-3</c:v>
                  </c:pt>
                  <c:pt idx="114">
                    <c:v>4.6699999999999997E-3</c:v>
                  </c:pt>
                  <c:pt idx="115">
                    <c:v>4.4600000000000004E-3</c:v>
                  </c:pt>
                  <c:pt idx="116">
                    <c:v>5.2900000000000004E-3</c:v>
                  </c:pt>
                  <c:pt idx="117">
                    <c:v>6.1199999999999996E-3</c:v>
                  </c:pt>
                  <c:pt idx="118">
                    <c:v>5.8199999999999997E-3</c:v>
                  </c:pt>
                  <c:pt idx="119">
                    <c:v>5.4099999999999999E-3</c:v>
                  </c:pt>
                  <c:pt idx="120">
                    <c:v>5.0699999999999999E-3</c:v>
                  </c:pt>
                  <c:pt idx="121">
                    <c:v>4.9800000000000001E-3</c:v>
                  </c:pt>
                  <c:pt idx="122">
                    <c:v>6.6800000000000002E-3</c:v>
                  </c:pt>
                  <c:pt idx="123">
                    <c:v>5.9899999999999997E-3</c:v>
                  </c:pt>
                  <c:pt idx="124">
                    <c:v>6.4000000000000003E-3</c:v>
                  </c:pt>
                  <c:pt idx="125">
                    <c:v>5.3400000000000001E-3</c:v>
                  </c:pt>
                  <c:pt idx="126">
                    <c:v>5.4599999999999996E-3</c:v>
                  </c:pt>
                  <c:pt idx="127">
                    <c:v>5.62E-3</c:v>
                  </c:pt>
                  <c:pt idx="128">
                    <c:v>5.8599999999999998E-3</c:v>
                  </c:pt>
                  <c:pt idx="129">
                    <c:v>5.8599999999999998E-3</c:v>
                  </c:pt>
                  <c:pt idx="130">
                    <c:v>5.5799999999999999E-3</c:v>
                  </c:pt>
                  <c:pt idx="131">
                    <c:v>6.7099999999999998E-3</c:v>
                  </c:pt>
                  <c:pt idx="132">
                    <c:v>6.4999999999999997E-3</c:v>
                  </c:pt>
                  <c:pt idx="133">
                    <c:v>6.9100000000000003E-3</c:v>
                  </c:pt>
                  <c:pt idx="134">
                    <c:v>8.1399999999999997E-3</c:v>
                  </c:pt>
                  <c:pt idx="135">
                    <c:v>8.4399999999999996E-3</c:v>
                  </c:pt>
                  <c:pt idx="136">
                    <c:v>6.77E-3</c:v>
                  </c:pt>
                  <c:pt idx="137">
                    <c:v>7.1399999999999996E-3</c:v>
                  </c:pt>
                  <c:pt idx="138">
                    <c:v>7.0099999999999997E-3</c:v>
                  </c:pt>
                  <c:pt idx="139">
                    <c:v>7.6600000000000001E-3</c:v>
                  </c:pt>
                  <c:pt idx="140">
                    <c:v>7.5500000000000003E-3</c:v>
                  </c:pt>
                  <c:pt idx="141">
                    <c:v>8.2199999999999999E-3</c:v>
                  </c:pt>
                  <c:pt idx="142">
                    <c:v>7.9600000000000001E-3</c:v>
                  </c:pt>
                  <c:pt idx="143">
                    <c:v>8.7500000000000008E-3</c:v>
                  </c:pt>
                  <c:pt idx="144">
                    <c:v>9.4199999999999996E-3</c:v>
                  </c:pt>
                  <c:pt idx="145">
                    <c:v>8.9099999999999995E-3</c:v>
                  </c:pt>
                  <c:pt idx="146">
                    <c:v>9.0799999999999995E-3</c:v>
                  </c:pt>
                  <c:pt idx="147">
                    <c:v>9.0799999999999995E-3</c:v>
                  </c:pt>
                  <c:pt idx="148">
                    <c:v>1.0500000000000001E-2</c:v>
                  </c:pt>
                  <c:pt idx="149">
                    <c:v>9.6799999999999994E-3</c:v>
                  </c:pt>
                  <c:pt idx="150">
                    <c:v>9.4199999999999996E-3</c:v>
                  </c:pt>
                  <c:pt idx="151">
                    <c:v>1.0200000000000001E-2</c:v>
                  </c:pt>
                  <c:pt idx="152">
                    <c:v>1.09E-2</c:v>
                  </c:pt>
                  <c:pt idx="153">
                    <c:v>1.0200000000000001E-2</c:v>
                  </c:pt>
                  <c:pt idx="154">
                    <c:v>1.06E-2</c:v>
                  </c:pt>
                  <c:pt idx="155">
                    <c:v>1.14E-2</c:v>
                  </c:pt>
                  <c:pt idx="156">
                    <c:v>1.24E-2</c:v>
                  </c:pt>
                  <c:pt idx="157">
                    <c:v>1.1900000000000001E-2</c:v>
                  </c:pt>
                  <c:pt idx="158">
                    <c:v>1.2699999999999999E-2</c:v>
                  </c:pt>
                  <c:pt idx="159">
                    <c:v>1.2699999999999999E-2</c:v>
                  </c:pt>
                  <c:pt idx="160">
                    <c:v>1.23E-2</c:v>
                  </c:pt>
                  <c:pt idx="161">
                    <c:v>1.23E-2</c:v>
                  </c:pt>
                  <c:pt idx="162">
                    <c:v>1.26E-2</c:v>
                  </c:pt>
                  <c:pt idx="163">
                    <c:v>1.26E-2</c:v>
                  </c:pt>
                  <c:pt idx="164">
                    <c:v>1.44E-2</c:v>
                  </c:pt>
                  <c:pt idx="165">
                    <c:v>1.3899999999999999E-2</c:v>
                  </c:pt>
                  <c:pt idx="166">
                    <c:v>1.4E-2</c:v>
                  </c:pt>
                  <c:pt idx="167">
                    <c:v>1.49E-2</c:v>
                  </c:pt>
                  <c:pt idx="168">
                    <c:v>1.4800000000000001E-2</c:v>
                  </c:pt>
                  <c:pt idx="169">
                    <c:v>1.44E-2</c:v>
                  </c:pt>
                  <c:pt idx="170">
                    <c:v>1.38E-2</c:v>
                  </c:pt>
                  <c:pt idx="171">
                    <c:v>1.5299999999999999E-2</c:v>
                  </c:pt>
                  <c:pt idx="172">
                    <c:v>1.6799999999999999E-2</c:v>
                  </c:pt>
                  <c:pt idx="173">
                    <c:v>1.6500000000000001E-2</c:v>
                  </c:pt>
                  <c:pt idx="174">
                    <c:v>1.67E-2</c:v>
                  </c:pt>
                  <c:pt idx="175">
                    <c:v>1.6500000000000001E-2</c:v>
                  </c:pt>
                  <c:pt idx="176">
                    <c:v>1.7999999999999999E-2</c:v>
                  </c:pt>
                  <c:pt idx="177">
                    <c:v>1.84E-2</c:v>
                  </c:pt>
                  <c:pt idx="178">
                    <c:v>1.7999999999999999E-2</c:v>
                  </c:pt>
                  <c:pt idx="179">
                    <c:v>1.8800000000000001E-2</c:v>
                  </c:pt>
                  <c:pt idx="180">
                    <c:v>2.01E-2</c:v>
                  </c:pt>
                  <c:pt idx="181">
                    <c:v>2.0199999999999999E-2</c:v>
                  </c:pt>
                  <c:pt idx="182">
                    <c:v>2.06E-2</c:v>
                  </c:pt>
                  <c:pt idx="183">
                    <c:v>2.0199999999999999E-2</c:v>
                  </c:pt>
                  <c:pt idx="184">
                    <c:v>2.12E-2</c:v>
                  </c:pt>
                  <c:pt idx="185">
                    <c:v>2.2800000000000001E-2</c:v>
                  </c:pt>
                  <c:pt idx="186">
                    <c:v>2.23E-2</c:v>
                  </c:pt>
                  <c:pt idx="187">
                    <c:v>2.2499999999999999E-2</c:v>
                  </c:pt>
                  <c:pt idx="188">
                    <c:v>2.2700000000000001E-2</c:v>
                  </c:pt>
                  <c:pt idx="189">
                    <c:v>2.4899999999999999E-2</c:v>
                  </c:pt>
                  <c:pt idx="190">
                    <c:v>2.5000000000000001E-2</c:v>
                  </c:pt>
                  <c:pt idx="191">
                    <c:v>2.35E-2</c:v>
                  </c:pt>
                  <c:pt idx="192">
                    <c:v>2.5899999999999999E-2</c:v>
                  </c:pt>
                  <c:pt idx="193">
                    <c:v>2.4400000000000002E-2</c:v>
                  </c:pt>
                  <c:pt idx="194">
                    <c:v>2.3900000000000001E-2</c:v>
                  </c:pt>
                  <c:pt idx="195">
                    <c:v>2.5999999999999999E-2</c:v>
                  </c:pt>
                  <c:pt idx="196">
                    <c:v>2.47E-2</c:v>
                  </c:pt>
                  <c:pt idx="197">
                    <c:v>2.6599999999999999E-2</c:v>
                  </c:pt>
                  <c:pt idx="198">
                    <c:v>2.6599999999999999E-2</c:v>
                  </c:pt>
                  <c:pt idx="199">
                    <c:v>2.6499999999999999E-2</c:v>
                  </c:pt>
                  <c:pt idx="200">
                    <c:v>2.7E-2</c:v>
                  </c:pt>
                  <c:pt idx="201">
                    <c:v>2.6200000000000001E-2</c:v>
                  </c:pt>
                  <c:pt idx="202">
                    <c:v>2.93E-2</c:v>
                  </c:pt>
                  <c:pt idx="203">
                    <c:v>2.6800000000000001E-2</c:v>
                  </c:pt>
                  <c:pt idx="204">
                    <c:v>2.75E-2</c:v>
                  </c:pt>
                  <c:pt idx="205">
                    <c:v>2.8500000000000001E-2</c:v>
                  </c:pt>
                  <c:pt idx="206">
                    <c:v>2.7400000000000001E-2</c:v>
                  </c:pt>
                  <c:pt idx="207">
                    <c:v>2.9100000000000001E-2</c:v>
                  </c:pt>
                  <c:pt idx="208">
                    <c:v>2.7799999999999998E-2</c:v>
                  </c:pt>
                  <c:pt idx="209">
                    <c:v>2.7199999999999998E-2</c:v>
                  </c:pt>
                  <c:pt idx="210">
                    <c:v>2.7900000000000001E-2</c:v>
                  </c:pt>
                  <c:pt idx="211">
                    <c:v>2.76E-2</c:v>
                  </c:pt>
                  <c:pt idx="212">
                    <c:v>2.8299999999999999E-2</c:v>
                  </c:pt>
                  <c:pt idx="213">
                    <c:v>2.7799999999999998E-2</c:v>
                  </c:pt>
                  <c:pt idx="214">
                    <c:v>2.6800000000000001E-2</c:v>
                  </c:pt>
                  <c:pt idx="215">
                    <c:v>2.75E-2</c:v>
                  </c:pt>
                  <c:pt idx="216">
                    <c:v>2.7400000000000001E-2</c:v>
                  </c:pt>
                  <c:pt idx="217">
                    <c:v>2.63E-2</c:v>
                  </c:pt>
                  <c:pt idx="218">
                    <c:v>2.6499999999999999E-2</c:v>
                  </c:pt>
                  <c:pt idx="219">
                    <c:v>2.6100000000000002E-2</c:v>
                  </c:pt>
                  <c:pt idx="220">
                    <c:v>2.6100000000000002E-2</c:v>
                  </c:pt>
                  <c:pt idx="221">
                    <c:v>2.6700000000000002E-2</c:v>
                  </c:pt>
                  <c:pt idx="222">
                    <c:v>2.5600000000000001E-2</c:v>
                  </c:pt>
                  <c:pt idx="223">
                    <c:v>2.5899999999999999E-2</c:v>
                  </c:pt>
                  <c:pt idx="224">
                    <c:v>2.5899999999999999E-2</c:v>
                  </c:pt>
                  <c:pt idx="225">
                    <c:v>2.5999999999999999E-2</c:v>
                  </c:pt>
                  <c:pt idx="226">
                    <c:v>2.52E-2</c:v>
                  </c:pt>
                  <c:pt idx="227">
                    <c:v>2.5600000000000001E-2</c:v>
                  </c:pt>
                  <c:pt idx="228">
                    <c:v>2.5499999999999998E-2</c:v>
                  </c:pt>
                  <c:pt idx="229">
                    <c:v>2.4299999999999999E-2</c:v>
                  </c:pt>
                  <c:pt idx="230">
                    <c:v>2.3800000000000002E-2</c:v>
                  </c:pt>
                  <c:pt idx="231">
                    <c:v>2.6700000000000002E-2</c:v>
                  </c:pt>
                  <c:pt idx="232">
                    <c:v>2.3900000000000001E-2</c:v>
                  </c:pt>
                  <c:pt idx="233">
                    <c:v>2.52E-2</c:v>
                  </c:pt>
                  <c:pt idx="234">
                    <c:v>2.5100000000000001E-2</c:v>
                  </c:pt>
                  <c:pt idx="235">
                    <c:v>2.5399999999999999E-2</c:v>
                  </c:pt>
                  <c:pt idx="236">
                    <c:v>2.5100000000000001E-2</c:v>
                  </c:pt>
                  <c:pt idx="237">
                    <c:v>2.52E-2</c:v>
                  </c:pt>
                  <c:pt idx="238">
                    <c:v>2.5899999999999999E-2</c:v>
                  </c:pt>
                  <c:pt idx="239">
                    <c:v>2.5600000000000001E-2</c:v>
                  </c:pt>
                  <c:pt idx="240">
                    <c:v>2.6100000000000002E-2</c:v>
                  </c:pt>
                  <c:pt idx="241">
                    <c:v>2.46E-2</c:v>
                  </c:pt>
                  <c:pt idx="242">
                    <c:v>2.5600000000000001E-2</c:v>
                  </c:pt>
                  <c:pt idx="243">
                    <c:v>2.52E-2</c:v>
                  </c:pt>
                  <c:pt idx="244">
                    <c:v>2.4799999999999999E-2</c:v>
                  </c:pt>
                  <c:pt idx="245">
                    <c:v>2.4500000000000001E-2</c:v>
                  </c:pt>
                  <c:pt idx="246">
                    <c:v>2.4899999999999999E-2</c:v>
                  </c:pt>
                  <c:pt idx="247">
                    <c:v>2.46E-2</c:v>
                  </c:pt>
                  <c:pt idx="248">
                    <c:v>2.41E-2</c:v>
                  </c:pt>
                  <c:pt idx="249">
                    <c:v>2.41E-2</c:v>
                  </c:pt>
                  <c:pt idx="250">
                    <c:v>2.5600000000000001E-2</c:v>
                  </c:pt>
                  <c:pt idx="251">
                    <c:v>2.4799999999999999E-2</c:v>
                  </c:pt>
                  <c:pt idx="252">
                    <c:v>2.4199999999999999E-2</c:v>
                  </c:pt>
                  <c:pt idx="253">
                    <c:v>2.4899999999999999E-2</c:v>
                  </c:pt>
                  <c:pt idx="254">
                    <c:v>2.52E-2</c:v>
                  </c:pt>
                  <c:pt idx="255">
                    <c:v>2.4500000000000001E-2</c:v>
                  </c:pt>
                  <c:pt idx="256">
                    <c:v>2.46E-2</c:v>
                  </c:pt>
                  <c:pt idx="257">
                    <c:v>2.52E-2</c:v>
                  </c:pt>
                  <c:pt idx="258">
                    <c:v>2.4199999999999999E-2</c:v>
                  </c:pt>
                  <c:pt idx="259">
                    <c:v>2.4E-2</c:v>
                  </c:pt>
                  <c:pt idx="260">
                    <c:v>2.41E-2</c:v>
                  </c:pt>
                  <c:pt idx="261">
                    <c:v>2.41E-2</c:v>
                  </c:pt>
                  <c:pt idx="262">
                    <c:v>2.4E-2</c:v>
                  </c:pt>
                  <c:pt idx="263">
                    <c:v>2.4400000000000002E-2</c:v>
                  </c:pt>
                  <c:pt idx="264">
                    <c:v>2.3699999999999999E-2</c:v>
                  </c:pt>
                  <c:pt idx="265">
                    <c:v>2.3400000000000001E-2</c:v>
                  </c:pt>
                  <c:pt idx="266">
                    <c:v>2.2800000000000001E-2</c:v>
                  </c:pt>
                  <c:pt idx="267">
                    <c:v>2.3400000000000001E-2</c:v>
                  </c:pt>
                  <c:pt idx="268">
                    <c:v>2.3099999999999999E-2</c:v>
                  </c:pt>
                  <c:pt idx="269">
                    <c:v>2.3E-2</c:v>
                  </c:pt>
                  <c:pt idx="270">
                    <c:v>2.3099999999999999E-2</c:v>
                  </c:pt>
                  <c:pt idx="271">
                    <c:v>2.2700000000000001E-2</c:v>
                  </c:pt>
                  <c:pt idx="272">
                    <c:v>2.2700000000000001E-2</c:v>
                  </c:pt>
                  <c:pt idx="273">
                    <c:v>2.3099999999999999E-2</c:v>
                  </c:pt>
                  <c:pt idx="274">
                    <c:v>2.2700000000000001E-2</c:v>
                  </c:pt>
                  <c:pt idx="275">
                    <c:v>2.2700000000000001E-2</c:v>
                  </c:pt>
                  <c:pt idx="276">
                    <c:v>2.2599999999999999E-2</c:v>
                  </c:pt>
                  <c:pt idx="277">
                    <c:v>2.3300000000000001E-2</c:v>
                  </c:pt>
                  <c:pt idx="278">
                    <c:v>2.24E-2</c:v>
                  </c:pt>
                  <c:pt idx="279">
                    <c:v>2.3800000000000002E-2</c:v>
                  </c:pt>
                  <c:pt idx="280">
                    <c:v>2.29E-2</c:v>
                  </c:pt>
                  <c:pt idx="281">
                    <c:v>2.2700000000000001E-2</c:v>
                  </c:pt>
                  <c:pt idx="282">
                    <c:v>2.3E-2</c:v>
                  </c:pt>
                  <c:pt idx="283">
                    <c:v>2.3400000000000001E-2</c:v>
                  </c:pt>
                  <c:pt idx="284">
                    <c:v>2.29E-2</c:v>
                  </c:pt>
                  <c:pt idx="285">
                    <c:v>2.3E-2</c:v>
                  </c:pt>
                  <c:pt idx="286">
                    <c:v>2.3300000000000001E-2</c:v>
                  </c:pt>
                  <c:pt idx="287">
                    <c:v>2.3900000000000001E-2</c:v>
                  </c:pt>
                  <c:pt idx="288">
                    <c:v>2.3300000000000001E-2</c:v>
                  </c:pt>
                  <c:pt idx="289">
                    <c:v>2.2499999999999999E-2</c:v>
                  </c:pt>
                  <c:pt idx="290">
                    <c:v>2.3599999999999999E-2</c:v>
                  </c:pt>
                  <c:pt idx="291">
                    <c:v>2.3099999999999999E-2</c:v>
                  </c:pt>
                  <c:pt idx="292">
                    <c:v>2.3099999999999999E-2</c:v>
                  </c:pt>
                  <c:pt idx="293">
                    <c:v>2.2800000000000001E-2</c:v>
                  </c:pt>
                  <c:pt idx="294">
                    <c:v>2.3699999999999999E-2</c:v>
                  </c:pt>
                  <c:pt idx="295">
                    <c:v>2.3300000000000001E-2</c:v>
                  </c:pt>
                  <c:pt idx="296">
                    <c:v>2.2599999999999999E-2</c:v>
                  </c:pt>
                </c:numCache>
              </c:numRef>
            </c:minus>
            <c:spPr>
              <a:ln>
                <a:solidFill>
                  <a:srgbClr val="92D050"/>
                </a:solidFill>
              </a:ln>
            </c:spPr>
          </c:errBars>
          <c:xVal>
            <c:numRef>
              <c:f>'Data 242Pu'!$M$4:$M$300</c:f>
              <c:numCache>
                <c:formatCode>General</c:formatCode>
                <c:ptCount val="297"/>
                <c:pt idx="0">
                  <c:v>0.10058</c:v>
                </c:pt>
                <c:pt idx="1">
                  <c:v>0.10174</c:v>
                </c:pt>
                <c:pt idx="2">
                  <c:v>0.10292</c:v>
                </c:pt>
                <c:pt idx="3">
                  <c:v>0.10410999999999999</c:v>
                </c:pt>
                <c:pt idx="4">
                  <c:v>0.10532</c:v>
                </c:pt>
                <c:pt idx="5">
                  <c:v>0.10654</c:v>
                </c:pt>
                <c:pt idx="6">
                  <c:v>0.10777</c:v>
                </c:pt>
                <c:pt idx="7">
                  <c:v>0.10902000000000001</c:v>
                </c:pt>
                <c:pt idx="8">
                  <c:v>0.11028</c:v>
                </c:pt>
                <c:pt idx="9">
                  <c:v>0.11156000000000001</c:v>
                </c:pt>
                <c:pt idx="10">
                  <c:v>0.11285000000000001</c:v>
                </c:pt>
                <c:pt idx="11">
                  <c:v>0.11416</c:v>
                </c:pt>
                <c:pt idx="12">
                  <c:v>0.11548</c:v>
                </c:pt>
                <c:pt idx="13">
                  <c:v>0.11681999999999999</c:v>
                </c:pt>
                <c:pt idx="14">
                  <c:v>0.11817</c:v>
                </c:pt>
                <c:pt idx="15">
                  <c:v>0.11953999999999999</c:v>
                </c:pt>
                <c:pt idx="16">
                  <c:v>0.12092</c:v>
                </c:pt>
                <c:pt idx="17">
                  <c:v>0.12232</c:v>
                </c:pt>
                <c:pt idx="18">
                  <c:v>0.12374</c:v>
                </c:pt>
                <c:pt idx="19">
                  <c:v>0.12517</c:v>
                </c:pt>
                <c:pt idx="20">
                  <c:v>0.12662000000000001</c:v>
                </c:pt>
                <c:pt idx="21">
                  <c:v>0.12809000000000001</c:v>
                </c:pt>
                <c:pt idx="22">
                  <c:v>0.12956999999999999</c:v>
                </c:pt>
                <c:pt idx="23">
                  <c:v>0.13106999999999999</c:v>
                </c:pt>
                <c:pt idx="24">
                  <c:v>0.13259000000000001</c:v>
                </c:pt>
                <c:pt idx="25">
                  <c:v>0.13411999999999999</c:v>
                </c:pt>
                <c:pt idx="26">
                  <c:v>0.13568</c:v>
                </c:pt>
                <c:pt idx="27">
                  <c:v>0.13725000000000001</c:v>
                </c:pt>
                <c:pt idx="28">
                  <c:v>0.13883999999999999</c:v>
                </c:pt>
                <c:pt idx="29">
                  <c:v>0.14044999999999999</c:v>
                </c:pt>
                <c:pt idx="30">
                  <c:v>0.14207</c:v>
                </c:pt>
                <c:pt idx="31">
                  <c:v>0.14371999999999999</c:v>
                </c:pt>
                <c:pt idx="32">
                  <c:v>0.14538000000000001</c:v>
                </c:pt>
                <c:pt idx="33">
                  <c:v>0.14706</c:v>
                </c:pt>
                <c:pt idx="34">
                  <c:v>0.14877000000000001</c:v>
                </c:pt>
                <c:pt idx="35">
                  <c:v>0.15049000000000001</c:v>
                </c:pt>
                <c:pt idx="36">
                  <c:v>0.15223</c:v>
                </c:pt>
                <c:pt idx="37">
                  <c:v>0.154</c:v>
                </c:pt>
                <c:pt idx="38">
                  <c:v>0.15578</c:v>
                </c:pt>
                <c:pt idx="39">
                  <c:v>0.15758</c:v>
                </c:pt>
                <c:pt idx="40">
                  <c:v>0.15941</c:v>
                </c:pt>
                <c:pt idx="41">
                  <c:v>0.16125</c:v>
                </c:pt>
                <c:pt idx="42">
                  <c:v>0.16311999999999999</c:v>
                </c:pt>
                <c:pt idx="43">
                  <c:v>0.16500999999999999</c:v>
                </c:pt>
                <c:pt idx="44">
                  <c:v>0.16692000000000001</c:v>
                </c:pt>
                <c:pt idx="45">
                  <c:v>0.16885</c:v>
                </c:pt>
                <c:pt idx="46">
                  <c:v>0.17080999999999999</c:v>
                </c:pt>
                <c:pt idx="47">
                  <c:v>0.17279</c:v>
                </c:pt>
                <c:pt idx="48">
                  <c:v>0.17479</c:v>
                </c:pt>
                <c:pt idx="49">
                  <c:v>0.17680999999999999</c:v>
                </c:pt>
                <c:pt idx="50">
                  <c:v>0.17885999999999999</c:v>
                </c:pt>
                <c:pt idx="51">
                  <c:v>0.18093000000000001</c:v>
                </c:pt>
                <c:pt idx="52">
                  <c:v>0.18301999999999999</c:v>
                </c:pt>
                <c:pt idx="53">
                  <c:v>0.18514</c:v>
                </c:pt>
                <c:pt idx="54">
                  <c:v>0.18729000000000001</c:v>
                </c:pt>
                <c:pt idx="55">
                  <c:v>0.18945999999999999</c:v>
                </c:pt>
                <c:pt idx="56">
                  <c:v>0.19164999999999999</c:v>
                </c:pt>
                <c:pt idx="57">
                  <c:v>0.19386999999999999</c:v>
                </c:pt>
                <c:pt idx="58">
                  <c:v>0.19611000000000001</c:v>
                </c:pt>
                <c:pt idx="59">
                  <c:v>0.19838</c:v>
                </c:pt>
                <c:pt idx="60">
                  <c:v>0.20068</c:v>
                </c:pt>
                <c:pt idx="61">
                  <c:v>0.20301</c:v>
                </c:pt>
                <c:pt idx="62">
                  <c:v>0.20535999999999999</c:v>
                </c:pt>
                <c:pt idx="63">
                  <c:v>0.20773</c:v>
                </c:pt>
                <c:pt idx="64">
                  <c:v>0.21013999999999999</c:v>
                </c:pt>
                <c:pt idx="65">
                  <c:v>0.21257000000000001</c:v>
                </c:pt>
                <c:pt idx="66">
                  <c:v>0.21503</c:v>
                </c:pt>
                <c:pt idx="67">
                  <c:v>0.21751999999999999</c:v>
                </c:pt>
                <c:pt idx="68">
                  <c:v>0.22004000000000001</c:v>
                </c:pt>
                <c:pt idx="69">
                  <c:v>0.22259000000000001</c:v>
                </c:pt>
                <c:pt idx="70">
                  <c:v>0.22517000000000001</c:v>
                </c:pt>
                <c:pt idx="71">
                  <c:v>0.22778000000000001</c:v>
                </c:pt>
                <c:pt idx="72">
                  <c:v>0.23041</c:v>
                </c:pt>
                <c:pt idx="73">
                  <c:v>0.23308000000000001</c:v>
                </c:pt>
                <c:pt idx="74">
                  <c:v>0.23577999999999999</c:v>
                </c:pt>
                <c:pt idx="75">
                  <c:v>0.23851</c:v>
                </c:pt>
                <c:pt idx="76">
                  <c:v>0.24127000000000001</c:v>
                </c:pt>
                <c:pt idx="77">
                  <c:v>0.24407000000000001</c:v>
                </c:pt>
                <c:pt idx="78">
                  <c:v>0.24689</c:v>
                </c:pt>
                <c:pt idx="79">
                  <c:v>0.24975</c:v>
                </c:pt>
                <c:pt idx="80">
                  <c:v>0.25263999999999998</c:v>
                </c:pt>
                <c:pt idx="81">
                  <c:v>0.25557000000000002</c:v>
                </c:pt>
                <c:pt idx="82">
                  <c:v>0.25852999999999998</c:v>
                </c:pt>
                <c:pt idx="83">
                  <c:v>0.26151999999999997</c:v>
                </c:pt>
                <c:pt idx="84">
                  <c:v>0.26455000000000001</c:v>
                </c:pt>
                <c:pt idx="85">
                  <c:v>0.26761000000000001</c:v>
                </c:pt>
                <c:pt idx="86">
                  <c:v>0.27071000000000001</c:v>
                </c:pt>
                <c:pt idx="87">
                  <c:v>0.27384999999999998</c:v>
                </c:pt>
                <c:pt idx="88">
                  <c:v>0.27701999999999999</c:v>
                </c:pt>
                <c:pt idx="89">
                  <c:v>0.28022999999999998</c:v>
                </c:pt>
                <c:pt idx="90">
                  <c:v>0.28347</c:v>
                </c:pt>
                <c:pt idx="91">
                  <c:v>0.28675</c:v>
                </c:pt>
                <c:pt idx="92">
                  <c:v>0.29006999999999999</c:v>
                </c:pt>
                <c:pt idx="93">
                  <c:v>0.29343000000000002</c:v>
                </c:pt>
                <c:pt idx="94">
                  <c:v>0.29682999999999998</c:v>
                </c:pt>
                <c:pt idx="95">
                  <c:v>0.30026999999999998</c:v>
                </c:pt>
                <c:pt idx="96">
                  <c:v>0.30374000000000001</c:v>
                </c:pt>
                <c:pt idx="97">
                  <c:v>0.30725999999999998</c:v>
                </c:pt>
                <c:pt idx="98">
                  <c:v>0.31081999999999999</c:v>
                </c:pt>
                <c:pt idx="99">
                  <c:v>0.31441999999999998</c:v>
                </c:pt>
                <c:pt idx="100">
                  <c:v>0.31806000000000001</c:v>
                </c:pt>
                <c:pt idx="101">
                  <c:v>0.32174000000000003</c:v>
                </c:pt>
                <c:pt idx="102">
                  <c:v>0.32546999999999998</c:v>
                </c:pt>
                <c:pt idx="103">
                  <c:v>0.32923999999999998</c:v>
                </c:pt>
                <c:pt idx="104">
                  <c:v>0.33305000000000001</c:v>
                </c:pt>
                <c:pt idx="105">
                  <c:v>0.33690999999999999</c:v>
                </c:pt>
                <c:pt idx="106">
                  <c:v>0.34081</c:v>
                </c:pt>
                <c:pt idx="107">
                  <c:v>0.34475</c:v>
                </c:pt>
                <c:pt idx="108">
                  <c:v>0.34873999999999999</c:v>
                </c:pt>
                <c:pt idx="109">
                  <c:v>0.35277999999999998</c:v>
                </c:pt>
                <c:pt idx="110">
                  <c:v>0.35687000000000002</c:v>
                </c:pt>
                <c:pt idx="111">
                  <c:v>0.36099999999999999</c:v>
                </c:pt>
                <c:pt idx="112">
                  <c:v>0.36518</c:v>
                </c:pt>
                <c:pt idx="113">
                  <c:v>0.36941000000000002</c:v>
                </c:pt>
                <c:pt idx="114">
                  <c:v>0.37369000000000002</c:v>
                </c:pt>
                <c:pt idx="115">
                  <c:v>0.37801000000000001</c:v>
                </c:pt>
                <c:pt idx="116">
                  <c:v>0.38239000000000001</c:v>
                </c:pt>
                <c:pt idx="117">
                  <c:v>0.38682</c:v>
                </c:pt>
                <c:pt idx="118">
                  <c:v>0.39129999999999998</c:v>
                </c:pt>
                <c:pt idx="119">
                  <c:v>0.39583000000000002</c:v>
                </c:pt>
                <c:pt idx="120">
                  <c:v>0.40040999999999999</c:v>
                </c:pt>
                <c:pt idx="121">
                  <c:v>0.40505000000000002</c:v>
                </c:pt>
                <c:pt idx="122">
                  <c:v>0.40973999999999999</c:v>
                </c:pt>
                <c:pt idx="123">
                  <c:v>0.41448000000000002</c:v>
                </c:pt>
                <c:pt idx="124">
                  <c:v>0.41927999999999999</c:v>
                </c:pt>
                <c:pt idx="125">
                  <c:v>0.42414000000000002</c:v>
                </c:pt>
                <c:pt idx="126">
                  <c:v>0.42904999999999999</c:v>
                </c:pt>
                <c:pt idx="127">
                  <c:v>0.43402000000000002</c:v>
                </c:pt>
                <c:pt idx="128">
                  <c:v>0.43903999999999999</c:v>
                </c:pt>
                <c:pt idx="129">
                  <c:v>0.44413000000000002</c:v>
                </c:pt>
                <c:pt idx="130">
                  <c:v>0.44927</c:v>
                </c:pt>
                <c:pt idx="131">
                  <c:v>0.45446999999999999</c:v>
                </c:pt>
                <c:pt idx="132">
                  <c:v>0.45973999999999998</c:v>
                </c:pt>
                <c:pt idx="133">
                  <c:v>0.46505999999999997</c:v>
                </c:pt>
                <c:pt idx="134">
                  <c:v>0.47044000000000002</c:v>
                </c:pt>
                <c:pt idx="135">
                  <c:v>0.47588999999999998</c:v>
                </c:pt>
                <c:pt idx="136">
                  <c:v>0.48139999999999999</c:v>
                </c:pt>
                <c:pt idx="137">
                  <c:v>0.48698000000000002</c:v>
                </c:pt>
                <c:pt idx="138">
                  <c:v>0.49262</c:v>
                </c:pt>
                <c:pt idx="139">
                  <c:v>0.49831999999999999</c:v>
                </c:pt>
                <c:pt idx="140">
                  <c:v>0.50409000000000004</c:v>
                </c:pt>
                <c:pt idx="141">
                  <c:v>0.50992999999999999</c:v>
                </c:pt>
                <c:pt idx="142">
                  <c:v>0.51583000000000001</c:v>
                </c:pt>
                <c:pt idx="143">
                  <c:v>0.52180000000000004</c:v>
                </c:pt>
                <c:pt idx="144">
                  <c:v>0.52785000000000004</c:v>
                </c:pt>
                <c:pt idx="145">
                  <c:v>0.53395999999999999</c:v>
                </c:pt>
                <c:pt idx="146">
                  <c:v>0.54013999999999995</c:v>
                </c:pt>
                <c:pt idx="147">
                  <c:v>0.5464</c:v>
                </c:pt>
                <c:pt idx="148">
                  <c:v>0.55271999999999999</c:v>
                </c:pt>
                <c:pt idx="149">
                  <c:v>0.55911999999999995</c:v>
                </c:pt>
                <c:pt idx="150">
                  <c:v>0.56559999999999999</c:v>
                </c:pt>
                <c:pt idx="151">
                  <c:v>0.57215000000000005</c:v>
                </c:pt>
                <c:pt idx="152">
                  <c:v>0.57877000000000001</c:v>
                </c:pt>
                <c:pt idx="153">
                  <c:v>0.58547000000000005</c:v>
                </c:pt>
                <c:pt idx="154">
                  <c:v>0.59225000000000005</c:v>
                </c:pt>
                <c:pt idx="155">
                  <c:v>0.59911000000000003</c:v>
                </c:pt>
                <c:pt idx="156">
                  <c:v>0.60604999999999998</c:v>
                </c:pt>
                <c:pt idx="157">
                  <c:v>0.61307</c:v>
                </c:pt>
                <c:pt idx="158">
                  <c:v>0.62017</c:v>
                </c:pt>
                <c:pt idx="159">
                  <c:v>0.62734999999999996</c:v>
                </c:pt>
                <c:pt idx="160">
                  <c:v>0.63461000000000001</c:v>
                </c:pt>
                <c:pt idx="161">
                  <c:v>0.64195999999999998</c:v>
                </c:pt>
                <c:pt idx="162">
                  <c:v>0.64939000000000002</c:v>
                </c:pt>
                <c:pt idx="163">
                  <c:v>0.65690999999999999</c:v>
                </c:pt>
                <c:pt idx="164">
                  <c:v>0.66452</c:v>
                </c:pt>
                <c:pt idx="165">
                  <c:v>0.67220999999999997</c:v>
                </c:pt>
                <c:pt idx="166">
                  <c:v>0.68</c:v>
                </c:pt>
                <c:pt idx="167">
                  <c:v>0.68786999999999998</c:v>
                </c:pt>
                <c:pt idx="168">
                  <c:v>0.69584000000000001</c:v>
                </c:pt>
                <c:pt idx="169">
                  <c:v>0.70389000000000002</c:v>
                </c:pt>
                <c:pt idx="170">
                  <c:v>0.71204999999999996</c:v>
                </c:pt>
                <c:pt idx="171">
                  <c:v>0.72028999999999999</c:v>
                </c:pt>
                <c:pt idx="172">
                  <c:v>0.72863</c:v>
                </c:pt>
                <c:pt idx="173">
                  <c:v>0.73707</c:v>
                </c:pt>
                <c:pt idx="174">
                  <c:v>0.74560000000000004</c:v>
                </c:pt>
                <c:pt idx="175">
                  <c:v>0.75424000000000002</c:v>
                </c:pt>
                <c:pt idx="176">
                  <c:v>0.76297000000000004</c:v>
                </c:pt>
                <c:pt idx="177">
                  <c:v>0.77180000000000004</c:v>
                </c:pt>
                <c:pt idx="178">
                  <c:v>0.78073999999999999</c:v>
                </c:pt>
                <c:pt idx="179">
                  <c:v>0.78978000000000004</c:v>
                </c:pt>
                <c:pt idx="180">
                  <c:v>0.79893000000000003</c:v>
                </c:pt>
                <c:pt idx="181">
                  <c:v>0.80818000000000001</c:v>
                </c:pt>
                <c:pt idx="182">
                  <c:v>0.81754000000000004</c:v>
                </c:pt>
                <c:pt idx="183">
                  <c:v>0.82699999999999996</c:v>
                </c:pt>
                <c:pt idx="184">
                  <c:v>0.83657999999999999</c:v>
                </c:pt>
                <c:pt idx="185">
                  <c:v>0.84626999999999997</c:v>
                </c:pt>
                <c:pt idx="186">
                  <c:v>0.85607</c:v>
                </c:pt>
                <c:pt idx="187">
                  <c:v>0.86597999999999997</c:v>
                </c:pt>
                <c:pt idx="188">
                  <c:v>0.87600999999999996</c:v>
                </c:pt>
                <c:pt idx="189">
                  <c:v>0.88614999999999999</c:v>
                </c:pt>
                <c:pt idx="190">
                  <c:v>0.89641000000000004</c:v>
                </c:pt>
                <c:pt idx="191">
                  <c:v>0.90678999999999998</c:v>
                </c:pt>
                <c:pt idx="192">
                  <c:v>0.91729000000000005</c:v>
                </c:pt>
                <c:pt idx="193">
                  <c:v>0.92791000000000001</c:v>
                </c:pt>
                <c:pt idx="194">
                  <c:v>0.93866000000000005</c:v>
                </c:pt>
                <c:pt idx="195">
                  <c:v>0.94952999999999999</c:v>
                </c:pt>
                <c:pt idx="196">
                  <c:v>0.96052000000000004</c:v>
                </c:pt>
                <c:pt idx="197">
                  <c:v>0.97163999999999995</c:v>
                </c:pt>
                <c:pt idx="198">
                  <c:v>0.9829</c:v>
                </c:pt>
                <c:pt idx="199">
                  <c:v>0.99428000000000005</c:v>
                </c:pt>
                <c:pt idx="200">
                  <c:v>1.0058</c:v>
                </c:pt>
                <c:pt idx="201">
                  <c:v>1.0174000000000001</c:v>
                </c:pt>
                <c:pt idx="202">
                  <c:v>1.0291999999999999</c:v>
                </c:pt>
                <c:pt idx="203">
                  <c:v>1.0410999999999999</c:v>
                </c:pt>
                <c:pt idx="204">
                  <c:v>1.0531999999999999</c:v>
                </c:pt>
                <c:pt idx="205">
                  <c:v>1.0653999999999999</c:v>
                </c:pt>
                <c:pt idx="206">
                  <c:v>1.0777000000000001</c:v>
                </c:pt>
                <c:pt idx="207">
                  <c:v>1.0902000000000001</c:v>
                </c:pt>
                <c:pt idx="208">
                  <c:v>1.1028</c:v>
                </c:pt>
                <c:pt idx="209">
                  <c:v>1.1155999999999999</c:v>
                </c:pt>
                <c:pt idx="210">
                  <c:v>1.1285000000000001</c:v>
                </c:pt>
                <c:pt idx="211">
                  <c:v>1.1415999999999999</c:v>
                </c:pt>
                <c:pt idx="212">
                  <c:v>1.1548</c:v>
                </c:pt>
                <c:pt idx="213">
                  <c:v>1.1681999999999999</c:v>
                </c:pt>
                <c:pt idx="214">
                  <c:v>1.1817</c:v>
                </c:pt>
                <c:pt idx="215">
                  <c:v>1.1954</c:v>
                </c:pt>
                <c:pt idx="216">
                  <c:v>1.2092000000000001</c:v>
                </c:pt>
                <c:pt idx="217">
                  <c:v>1.2232000000000001</c:v>
                </c:pt>
                <c:pt idx="218">
                  <c:v>1.2374000000000001</c:v>
                </c:pt>
                <c:pt idx="219">
                  <c:v>1.2517</c:v>
                </c:pt>
                <c:pt idx="220">
                  <c:v>1.2662</c:v>
                </c:pt>
                <c:pt idx="221">
                  <c:v>1.2808999999999999</c:v>
                </c:pt>
                <c:pt idx="222">
                  <c:v>1.2957000000000001</c:v>
                </c:pt>
                <c:pt idx="223">
                  <c:v>1.3107</c:v>
                </c:pt>
                <c:pt idx="224">
                  <c:v>1.3259000000000001</c:v>
                </c:pt>
                <c:pt idx="225">
                  <c:v>1.3411999999999999</c:v>
                </c:pt>
                <c:pt idx="226">
                  <c:v>1.3568</c:v>
                </c:pt>
                <c:pt idx="227">
                  <c:v>1.3725000000000001</c:v>
                </c:pt>
                <c:pt idx="228">
                  <c:v>1.3884000000000001</c:v>
                </c:pt>
                <c:pt idx="229">
                  <c:v>1.4045000000000001</c:v>
                </c:pt>
                <c:pt idx="230">
                  <c:v>1.4207000000000001</c:v>
                </c:pt>
                <c:pt idx="231">
                  <c:v>1.4372</c:v>
                </c:pt>
                <c:pt idx="232">
                  <c:v>1.4538</c:v>
                </c:pt>
                <c:pt idx="233">
                  <c:v>1.4705999999999999</c:v>
                </c:pt>
                <c:pt idx="234">
                  <c:v>1.4877</c:v>
                </c:pt>
                <c:pt idx="235">
                  <c:v>1.5048999999999999</c:v>
                </c:pt>
                <c:pt idx="236">
                  <c:v>1.5223</c:v>
                </c:pt>
                <c:pt idx="237">
                  <c:v>1.54</c:v>
                </c:pt>
                <c:pt idx="238">
                  <c:v>1.5578000000000001</c:v>
                </c:pt>
                <c:pt idx="239">
                  <c:v>1.5758000000000001</c:v>
                </c:pt>
                <c:pt idx="240">
                  <c:v>1.5941000000000001</c:v>
                </c:pt>
                <c:pt idx="241">
                  <c:v>1.6125</c:v>
                </c:pt>
                <c:pt idx="242">
                  <c:v>1.6312</c:v>
                </c:pt>
                <c:pt idx="243">
                  <c:v>1.6500999999999999</c:v>
                </c:pt>
                <c:pt idx="244">
                  <c:v>1.6692</c:v>
                </c:pt>
                <c:pt idx="245">
                  <c:v>1.6884999999999999</c:v>
                </c:pt>
                <c:pt idx="246">
                  <c:v>1.7081</c:v>
                </c:pt>
                <c:pt idx="247">
                  <c:v>1.7279</c:v>
                </c:pt>
                <c:pt idx="248">
                  <c:v>1.7479</c:v>
                </c:pt>
                <c:pt idx="249">
                  <c:v>1.7681</c:v>
                </c:pt>
                <c:pt idx="250">
                  <c:v>1.7886</c:v>
                </c:pt>
                <c:pt idx="251">
                  <c:v>1.8092999999999999</c:v>
                </c:pt>
                <c:pt idx="252">
                  <c:v>1.8302</c:v>
                </c:pt>
                <c:pt idx="253">
                  <c:v>1.8513999999999999</c:v>
                </c:pt>
                <c:pt idx="254">
                  <c:v>1.8729</c:v>
                </c:pt>
                <c:pt idx="255">
                  <c:v>1.8946000000000001</c:v>
                </c:pt>
                <c:pt idx="256">
                  <c:v>1.9165000000000001</c:v>
                </c:pt>
                <c:pt idx="257">
                  <c:v>1.9387000000000001</c:v>
                </c:pt>
                <c:pt idx="258">
                  <c:v>1.9611000000000001</c:v>
                </c:pt>
                <c:pt idx="259">
                  <c:v>1.9838</c:v>
                </c:pt>
                <c:pt idx="260">
                  <c:v>2.0068000000000001</c:v>
                </c:pt>
                <c:pt idx="261">
                  <c:v>2.0301</c:v>
                </c:pt>
                <c:pt idx="262">
                  <c:v>2.0535999999999999</c:v>
                </c:pt>
                <c:pt idx="263">
                  <c:v>2.0773000000000001</c:v>
                </c:pt>
                <c:pt idx="264">
                  <c:v>2.1013999999999999</c:v>
                </c:pt>
                <c:pt idx="265">
                  <c:v>2.1257000000000001</c:v>
                </c:pt>
                <c:pt idx="266">
                  <c:v>2.1503000000000001</c:v>
                </c:pt>
                <c:pt idx="267">
                  <c:v>2.1751999999999998</c:v>
                </c:pt>
                <c:pt idx="268">
                  <c:v>2.2004000000000001</c:v>
                </c:pt>
                <c:pt idx="269">
                  <c:v>2.2259000000000002</c:v>
                </c:pt>
                <c:pt idx="270">
                  <c:v>2.2517</c:v>
                </c:pt>
                <c:pt idx="271">
                  <c:v>2.2778</c:v>
                </c:pt>
                <c:pt idx="272">
                  <c:v>2.3041</c:v>
                </c:pt>
                <c:pt idx="273">
                  <c:v>2.3308</c:v>
                </c:pt>
                <c:pt idx="274">
                  <c:v>2.3578000000000001</c:v>
                </c:pt>
                <c:pt idx="275">
                  <c:v>2.3851</c:v>
                </c:pt>
                <c:pt idx="276">
                  <c:v>2.4127000000000001</c:v>
                </c:pt>
                <c:pt idx="277">
                  <c:v>2.4407000000000001</c:v>
                </c:pt>
                <c:pt idx="278">
                  <c:v>2.4689000000000001</c:v>
                </c:pt>
                <c:pt idx="279">
                  <c:v>2.4975000000000001</c:v>
                </c:pt>
                <c:pt idx="280">
                  <c:v>2.5264000000000002</c:v>
                </c:pt>
                <c:pt idx="281">
                  <c:v>2.5556999999999999</c:v>
                </c:pt>
                <c:pt idx="282">
                  <c:v>2.5853000000000002</c:v>
                </c:pt>
                <c:pt idx="283">
                  <c:v>2.6152000000000002</c:v>
                </c:pt>
                <c:pt idx="284">
                  <c:v>2.6455000000000002</c:v>
                </c:pt>
                <c:pt idx="285">
                  <c:v>2.6760999999999999</c:v>
                </c:pt>
                <c:pt idx="286">
                  <c:v>2.7071000000000001</c:v>
                </c:pt>
                <c:pt idx="287">
                  <c:v>2.7385000000000002</c:v>
                </c:pt>
                <c:pt idx="288">
                  <c:v>2.7702</c:v>
                </c:pt>
                <c:pt idx="289">
                  <c:v>2.8022999999999998</c:v>
                </c:pt>
                <c:pt idx="290">
                  <c:v>2.8347000000000002</c:v>
                </c:pt>
                <c:pt idx="291">
                  <c:v>2.8675000000000002</c:v>
                </c:pt>
                <c:pt idx="292">
                  <c:v>2.9007000000000001</c:v>
                </c:pt>
                <c:pt idx="293">
                  <c:v>2.9342999999999999</c:v>
                </c:pt>
                <c:pt idx="294">
                  <c:v>2.9683000000000002</c:v>
                </c:pt>
                <c:pt idx="295">
                  <c:v>3.0026999999999999</c:v>
                </c:pt>
                <c:pt idx="296">
                  <c:v>3.0373999999999999</c:v>
                </c:pt>
              </c:numCache>
            </c:numRef>
          </c:xVal>
          <c:yVal>
            <c:numRef>
              <c:f>'Data 242Pu'!$N$4:$N$300</c:f>
              <c:numCache>
                <c:formatCode>General</c:formatCode>
                <c:ptCount val="297"/>
                <c:pt idx="0">
                  <c:v>1.7600000000000001E-2</c:v>
                </c:pt>
                <c:pt idx="1">
                  <c:v>1.5100000000000001E-2</c:v>
                </c:pt>
                <c:pt idx="2">
                  <c:v>1.32E-2</c:v>
                </c:pt>
                <c:pt idx="3">
                  <c:v>1.4200000000000001E-2</c:v>
                </c:pt>
                <c:pt idx="4">
                  <c:v>1.67E-2</c:v>
                </c:pt>
                <c:pt idx="5">
                  <c:v>1.8700000000000001E-2</c:v>
                </c:pt>
                <c:pt idx="6">
                  <c:v>1.8700000000000001E-2</c:v>
                </c:pt>
                <c:pt idx="7">
                  <c:v>1.77E-2</c:v>
                </c:pt>
                <c:pt idx="8">
                  <c:v>1.7899999999999999E-2</c:v>
                </c:pt>
                <c:pt idx="9">
                  <c:v>1.78E-2</c:v>
                </c:pt>
                <c:pt idx="10">
                  <c:v>1.84E-2</c:v>
                </c:pt>
                <c:pt idx="11">
                  <c:v>1.6E-2</c:v>
                </c:pt>
                <c:pt idx="12">
                  <c:v>1.41E-2</c:v>
                </c:pt>
                <c:pt idx="13">
                  <c:v>1.5699999999999999E-2</c:v>
                </c:pt>
                <c:pt idx="14">
                  <c:v>1.7899999999999999E-2</c:v>
                </c:pt>
                <c:pt idx="15">
                  <c:v>1.9099999999999999E-2</c:v>
                </c:pt>
                <c:pt idx="16">
                  <c:v>1.7600000000000001E-2</c:v>
                </c:pt>
                <c:pt idx="17">
                  <c:v>1.72E-2</c:v>
                </c:pt>
                <c:pt idx="18">
                  <c:v>1.7399999999999999E-2</c:v>
                </c:pt>
                <c:pt idx="19">
                  <c:v>1.7600000000000001E-2</c:v>
                </c:pt>
                <c:pt idx="20">
                  <c:v>1.8499999999999999E-2</c:v>
                </c:pt>
                <c:pt idx="21">
                  <c:v>1.7299999999999999E-2</c:v>
                </c:pt>
                <c:pt idx="22">
                  <c:v>1.77E-2</c:v>
                </c:pt>
                <c:pt idx="23">
                  <c:v>1.72E-2</c:v>
                </c:pt>
                <c:pt idx="24">
                  <c:v>1.84E-2</c:v>
                </c:pt>
                <c:pt idx="25">
                  <c:v>1.9199999999999998E-2</c:v>
                </c:pt>
                <c:pt idx="26">
                  <c:v>2.07E-2</c:v>
                </c:pt>
                <c:pt idx="27">
                  <c:v>1.8800000000000001E-2</c:v>
                </c:pt>
                <c:pt idx="28">
                  <c:v>1.9300000000000001E-2</c:v>
                </c:pt>
                <c:pt idx="29">
                  <c:v>1.89E-2</c:v>
                </c:pt>
                <c:pt idx="30">
                  <c:v>1.6899999999999998E-2</c:v>
                </c:pt>
                <c:pt idx="31">
                  <c:v>1.8200000000000001E-2</c:v>
                </c:pt>
                <c:pt idx="32">
                  <c:v>1.8200000000000001E-2</c:v>
                </c:pt>
                <c:pt idx="33">
                  <c:v>2.1299999999999999E-2</c:v>
                </c:pt>
                <c:pt idx="34">
                  <c:v>1.9099999999999999E-2</c:v>
                </c:pt>
                <c:pt idx="35">
                  <c:v>2.35E-2</c:v>
                </c:pt>
                <c:pt idx="36">
                  <c:v>2.5999999999999999E-2</c:v>
                </c:pt>
                <c:pt idx="37">
                  <c:v>2.52E-2</c:v>
                </c:pt>
                <c:pt idx="38">
                  <c:v>2.7E-2</c:v>
                </c:pt>
                <c:pt idx="39">
                  <c:v>2.5499999999999998E-2</c:v>
                </c:pt>
                <c:pt idx="40">
                  <c:v>2.5999999999999999E-2</c:v>
                </c:pt>
                <c:pt idx="41">
                  <c:v>2.5499999999999998E-2</c:v>
                </c:pt>
                <c:pt idx="42">
                  <c:v>2.69E-2</c:v>
                </c:pt>
                <c:pt idx="43">
                  <c:v>2.7900000000000001E-2</c:v>
                </c:pt>
                <c:pt idx="44">
                  <c:v>2.5399999999999999E-2</c:v>
                </c:pt>
                <c:pt idx="45">
                  <c:v>1.9199999999999998E-2</c:v>
                </c:pt>
                <c:pt idx="46">
                  <c:v>1.9400000000000001E-2</c:v>
                </c:pt>
                <c:pt idx="47">
                  <c:v>2.9499999999999998E-2</c:v>
                </c:pt>
                <c:pt idx="48">
                  <c:v>3.5000000000000003E-2</c:v>
                </c:pt>
                <c:pt idx="49">
                  <c:v>3.3099999999999997E-2</c:v>
                </c:pt>
                <c:pt idx="50">
                  <c:v>3.3500000000000002E-2</c:v>
                </c:pt>
                <c:pt idx="51">
                  <c:v>3.3799999999999997E-2</c:v>
                </c:pt>
                <c:pt idx="52">
                  <c:v>3.5299999999999998E-2</c:v>
                </c:pt>
                <c:pt idx="53">
                  <c:v>3.3799999999999997E-2</c:v>
                </c:pt>
                <c:pt idx="54">
                  <c:v>3.39E-2</c:v>
                </c:pt>
                <c:pt idx="55">
                  <c:v>3.5400000000000001E-2</c:v>
                </c:pt>
                <c:pt idx="56">
                  <c:v>3.5499999999999997E-2</c:v>
                </c:pt>
                <c:pt idx="57">
                  <c:v>3.2599999999999997E-2</c:v>
                </c:pt>
                <c:pt idx="58">
                  <c:v>2.7699999999999999E-2</c:v>
                </c:pt>
                <c:pt idx="59">
                  <c:v>2.8799999999999999E-2</c:v>
                </c:pt>
                <c:pt idx="60">
                  <c:v>3.85E-2</c:v>
                </c:pt>
                <c:pt idx="61">
                  <c:v>2.9100000000000001E-2</c:v>
                </c:pt>
                <c:pt idx="62">
                  <c:v>4.5100000000000001E-2</c:v>
                </c:pt>
                <c:pt idx="63">
                  <c:v>2.9600000000000001E-2</c:v>
                </c:pt>
                <c:pt idx="64">
                  <c:v>2.4199999999999999E-2</c:v>
                </c:pt>
                <c:pt idx="65">
                  <c:v>3.9199999999999999E-2</c:v>
                </c:pt>
                <c:pt idx="66">
                  <c:v>2.9499999999999998E-2</c:v>
                </c:pt>
                <c:pt idx="67">
                  <c:v>3.3799999999999997E-2</c:v>
                </c:pt>
                <c:pt idx="68">
                  <c:v>2.9399999999999999E-2</c:v>
                </c:pt>
                <c:pt idx="69">
                  <c:v>3.7499999999999999E-2</c:v>
                </c:pt>
                <c:pt idx="70">
                  <c:v>3.1699999999999999E-2</c:v>
                </c:pt>
                <c:pt idx="71">
                  <c:v>4.3099999999999999E-2</c:v>
                </c:pt>
                <c:pt idx="72">
                  <c:v>4.4600000000000001E-2</c:v>
                </c:pt>
                <c:pt idx="73">
                  <c:v>4.6100000000000002E-2</c:v>
                </c:pt>
                <c:pt idx="74">
                  <c:v>6.2199999999999998E-2</c:v>
                </c:pt>
                <c:pt idx="75">
                  <c:v>4.1399999999999999E-2</c:v>
                </c:pt>
                <c:pt idx="76">
                  <c:v>5.3199999999999997E-2</c:v>
                </c:pt>
                <c:pt idx="77">
                  <c:v>4.87E-2</c:v>
                </c:pt>
                <c:pt idx="78">
                  <c:v>5.3600000000000002E-2</c:v>
                </c:pt>
                <c:pt idx="79">
                  <c:v>5.5899999999999998E-2</c:v>
                </c:pt>
                <c:pt idx="80">
                  <c:v>3.6200000000000003E-2</c:v>
                </c:pt>
                <c:pt idx="81">
                  <c:v>5.6800000000000003E-2</c:v>
                </c:pt>
                <c:pt idx="82">
                  <c:v>5.8099999999999999E-2</c:v>
                </c:pt>
                <c:pt idx="83">
                  <c:v>5.21E-2</c:v>
                </c:pt>
                <c:pt idx="84">
                  <c:v>4.99E-2</c:v>
                </c:pt>
                <c:pt idx="85">
                  <c:v>4.0300000000000002E-2</c:v>
                </c:pt>
                <c:pt idx="86">
                  <c:v>5.5399999999999998E-2</c:v>
                </c:pt>
                <c:pt idx="87">
                  <c:v>5.5899999999999998E-2</c:v>
                </c:pt>
                <c:pt idx="88">
                  <c:v>5.5199999999999999E-2</c:v>
                </c:pt>
                <c:pt idx="89">
                  <c:v>6.2199999999999998E-2</c:v>
                </c:pt>
                <c:pt idx="90">
                  <c:v>6.4100000000000004E-2</c:v>
                </c:pt>
                <c:pt idx="91">
                  <c:v>6.5600000000000006E-2</c:v>
                </c:pt>
                <c:pt idx="92">
                  <c:v>6.0400000000000002E-2</c:v>
                </c:pt>
                <c:pt idx="93">
                  <c:v>6.5100000000000005E-2</c:v>
                </c:pt>
                <c:pt idx="94">
                  <c:v>6.8900000000000003E-2</c:v>
                </c:pt>
                <c:pt idx="95">
                  <c:v>6.3500000000000001E-2</c:v>
                </c:pt>
                <c:pt idx="96">
                  <c:v>5.96E-2</c:v>
                </c:pt>
                <c:pt idx="97">
                  <c:v>6.1600000000000002E-2</c:v>
                </c:pt>
                <c:pt idx="98">
                  <c:v>0.06</c:v>
                </c:pt>
                <c:pt idx="99">
                  <c:v>7.8899999999999998E-2</c:v>
                </c:pt>
                <c:pt idx="100">
                  <c:v>7.1800000000000003E-2</c:v>
                </c:pt>
                <c:pt idx="101">
                  <c:v>6.3799999999999996E-2</c:v>
                </c:pt>
                <c:pt idx="102">
                  <c:v>7.8399999999999997E-2</c:v>
                </c:pt>
                <c:pt idx="103">
                  <c:v>8.1600000000000006E-2</c:v>
                </c:pt>
                <c:pt idx="104">
                  <c:v>9.7699999999999995E-2</c:v>
                </c:pt>
                <c:pt idx="105">
                  <c:v>8.0600000000000005E-2</c:v>
                </c:pt>
                <c:pt idx="106">
                  <c:v>9.01E-2</c:v>
                </c:pt>
                <c:pt idx="107">
                  <c:v>8.4599999999999995E-2</c:v>
                </c:pt>
                <c:pt idx="108">
                  <c:v>8.7800000000000003E-2</c:v>
                </c:pt>
                <c:pt idx="109">
                  <c:v>8.6300000000000002E-2</c:v>
                </c:pt>
                <c:pt idx="110">
                  <c:v>8.72E-2</c:v>
                </c:pt>
                <c:pt idx="111">
                  <c:v>0.107</c:v>
                </c:pt>
                <c:pt idx="112">
                  <c:v>8.3799999999999999E-2</c:v>
                </c:pt>
                <c:pt idx="113">
                  <c:v>9.4200000000000006E-2</c:v>
                </c:pt>
                <c:pt idx="114">
                  <c:v>9.5500000000000002E-2</c:v>
                </c:pt>
                <c:pt idx="115">
                  <c:v>9.2299999999999993E-2</c:v>
                </c:pt>
                <c:pt idx="116">
                  <c:v>0.107</c:v>
                </c:pt>
                <c:pt idx="117">
                  <c:v>0.122</c:v>
                </c:pt>
                <c:pt idx="118">
                  <c:v>0.11700000000000001</c:v>
                </c:pt>
                <c:pt idx="119">
                  <c:v>0.115</c:v>
                </c:pt>
                <c:pt idx="120">
                  <c:v>0.105</c:v>
                </c:pt>
                <c:pt idx="121">
                  <c:v>0.107</c:v>
                </c:pt>
                <c:pt idx="122">
                  <c:v>0.14399999999999999</c:v>
                </c:pt>
                <c:pt idx="123">
                  <c:v>0.13300000000000001</c:v>
                </c:pt>
                <c:pt idx="124">
                  <c:v>0.13800000000000001</c:v>
                </c:pt>
                <c:pt idx="125">
                  <c:v>0.11700000000000001</c:v>
                </c:pt>
                <c:pt idx="126">
                  <c:v>0.11899999999999999</c:v>
                </c:pt>
                <c:pt idx="127">
                  <c:v>0.121</c:v>
                </c:pt>
                <c:pt idx="128">
                  <c:v>0.13300000000000001</c:v>
                </c:pt>
                <c:pt idx="129">
                  <c:v>0.14000000000000001</c:v>
                </c:pt>
                <c:pt idx="130">
                  <c:v>0.128</c:v>
                </c:pt>
                <c:pt idx="131">
                  <c:v>0.16900000000000001</c:v>
                </c:pt>
                <c:pt idx="132">
                  <c:v>0.16400000000000001</c:v>
                </c:pt>
                <c:pt idx="133">
                  <c:v>0.17799999999999999</c:v>
                </c:pt>
                <c:pt idx="134">
                  <c:v>0.21199999999999999</c:v>
                </c:pt>
                <c:pt idx="135">
                  <c:v>0.224</c:v>
                </c:pt>
                <c:pt idx="136">
                  <c:v>0.18099999999999999</c:v>
                </c:pt>
                <c:pt idx="137">
                  <c:v>0.192</c:v>
                </c:pt>
                <c:pt idx="138">
                  <c:v>0.2</c:v>
                </c:pt>
                <c:pt idx="139">
                  <c:v>0.214</c:v>
                </c:pt>
                <c:pt idx="140">
                  <c:v>0.23</c:v>
                </c:pt>
                <c:pt idx="141">
                  <c:v>0.23499999999999999</c:v>
                </c:pt>
                <c:pt idx="142">
                  <c:v>0.24</c:v>
                </c:pt>
                <c:pt idx="143">
                  <c:v>0.26300000000000001</c:v>
                </c:pt>
                <c:pt idx="144">
                  <c:v>0.28899999999999998</c:v>
                </c:pt>
                <c:pt idx="145">
                  <c:v>0.29199999999999998</c:v>
                </c:pt>
                <c:pt idx="146">
                  <c:v>0.27300000000000002</c:v>
                </c:pt>
                <c:pt idx="147">
                  <c:v>0.308</c:v>
                </c:pt>
                <c:pt idx="148">
                  <c:v>0.33</c:v>
                </c:pt>
                <c:pt idx="149">
                  <c:v>0.32400000000000001</c:v>
                </c:pt>
                <c:pt idx="150">
                  <c:v>0.32800000000000001</c:v>
                </c:pt>
                <c:pt idx="151">
                  <c:v>0.34100000000000003</c:v>
                </c:pt>
                <c:pt idx="152">
                  <c:v>0.36499999999999999</c:v>
                </c:pt>
                <c:pt idx="153">
                  <c:v>0.36</c:v>
                </c:pt>
                <c:pt idx="154">
                  <c:v>0.38100000000000001</c:v>
                </c:pt>
                <c:pt idx="155">
                  <c:v>0.40899999999999997</c:v>
                </c:pt>
                <c:pt idx="156">
                  <c:v>0.42699999999999999</c:v>
                </c:pt>
                <c:pt idx="157">
                  <c:v>0.433</c:v>
                </c:pt>
                <c:pt idx="158">
                  <c:v>0.45900000000000002</c:v>
                </c:pt>
                <c:pt idx="159">
                  <c:v>0.49199999999999999</c:v>
                </c:pt>
                <c:pt idx="160">
                  <c:v>0.47099999999999997</c:v>
                </c:pt>
                <c:pt idx="161">
                  <c:v>0.48299999999999998</c:v>
                </c:pt>
                <c:pt idx="162">
                  <c:v>0.49099999999999999</c:v>
                </c:pt>
                <c:pt idx="163">
                  <c:v>0.495</c:v>
                </c:pt>
                <c:pt idx="164">
                  <c:v>0.56100000000000005</c:v>
                </c:pt>
                <c:pt idx="165">
                  <c:v>0.54100000000000004</c:v>
                </c:pt>
                <c:pt idx="166">
                  <c:v>0.56599999999999995</c:v>
                </c:pt>
                <c:pt idx="167">
                  <c:v>0.58599999999999997</c:v>
                </c:pt>
                <c:pt idx="168">
                  <c:v>0.60499999999999998</c:v>
                </c:pt>
                <c:pt idx="169">
                  <c:v>0.61099999999999999</c:v>
                </c:pt>
                <c:pt idx="170">
                  <c:v>0.60799999999999998</c:v>
                </c:pt>
                <c:pt idx="171">
                  <c:v>0.64400000000000002</c:v>
                </c:pt>
                <c:pt idx="172">
                  <c:v>0.69</c:v>
                </c:pt>
                <c:pt idx="173">
                  <c:v>0.67700000000000005</c:v>
                </c:pt>
                <c:pt idx="174">
                  <c:v>0.71499999999999997</c:v>
                </c:pt>
                <c:pt idx="175">
                  <c:v>0.74299999999999999</c:v>
                </c:pt>
                <c:pt idx="176">
                  <c:v>0.76300000000000001</c:v>
                </c:pt>
                <c:pt idx="177">
                  <c:v>0.78400000000000003</c:v>
                </c:pt>
                <c:pt idx="178">
                  <c:v>0.84299999999999997</c:v>
                </c:pt>
                <c:pt idx="179">
                  <c:v>0.874</c:v>
                </c:pt>
                <c:pt idx="180">
                  <c:v>0.89600000000000002</c:v>
                </c:pt>
                <c:pt idx="181">
                  <c:v>0.90300000000000002</c:v>
                </c:pt>
                <c:pt idx="182">
                  <c:v>0.93500000000000005</c:v>
                </c:pt>
                <c:pt idx="183">
                  <c:v>0.97799999999999998</c:v>
                </c:pt>
                <c:pt idx="184">
                  <c:v>1.01</c:v>
                </c:pt>
                <c:pt idx="185">
                  <c:v>1.04</c:v>
                </c:pt>
                <c:pt idx="186">
                  <c:v>1.0900000000000001</c:v>
                </c:pt>
                <c:pt idx="187">
                  <c:v>1.07</c:v>
                </c:pt>
                <c:pt idx="188">
                  <c:v>1.1299999999999999</c:v>
                </c:pt>
                <c:pt idx="189">
                  <c:v>1.1499999999999999</c:v>
                </c:pt>
                <c:pt idx="190">
                  <c:v>1.1599999999999999</c:v>
                </c:pt>
                <c:pt idx="191">
                  <c:v>1.17</c:v>
                </c:pt>
                <c:pt idx="192">
                  <c:v>1.23</c:v>
                </c:pt>
                <c:pt idx="193">
                  <c:v>1.24</c:v>
                </c:pt>
                <c:pt idx="194">
                  <c:v>1.28</c:v>
                </c:pt>
                <c:pt idx="195">
                  <c:v>1.32</c:v>
                </c:pt>
                <c:pt idx="196">
                  <c:v>1.32</c:v>
                </c:pt>
                <c:pt idx="197">
                  <c:v>1.35</c:v>
                </c:pt>
                <c:pt idx="198">
                  <c:v>1.39</c:v>
                </c:pt>
                <c:pt idx="199">
                  <c:v>1.41</c:v>
                </c:pt>
                <c:pt idx="200">
                  <c:v>1.41</c:v>
                </c:pt>
                <c:pt idx="201">
                  <c:v>1.44</c:v>
                </c:pt>
                <c:pt idx="202">
                  <c:v>1.44</c:v>
                </c:pt>
                <c:pt idx="203">
                  <c:v>1.44</c:v>
                </c:pt>
                <c:pt idx="204">
                  <c:v>1.46</c:v>
                </c:pt>
                <c:pt idx="205">
                  <c:v>1.48</c:v>
                </c:pt>
                <c:pt idx="206">
                  <c:v>1.47</c:v>
                </c:pt>
                <c:pt idx="207">
                  <c:v>1.5</c:v>
                </c:pt>
                <c:pt idx="208">
                  <c:v>1.5</c:v>
                </c:pt>
                <c:pt idx="209">
                  <c:v>1.48</c:v>
                </c:pt>
                <c:pt idx="210">
                  <c:v>1.49</c:v>
                </c:pt>
                <c:pt idx="211">
                  <c:v>1.5</c:v>
                </c:pt>
                <c:pt idx="212">
                  <c:v>1.51</c:v>
                </c:pt>
                <c:pt idx="213">
                  <c:v>1.51</c:v>
                </c:pt>
                <c:pt idx="214">
                  <c:v>1.51</c:v>
                </c:pt>
                <c:pt idx="215">
                  <c:v>1.48</c:v>
                </c:pt>
                <c:pt idx="216">
                  <c:v>1.48</c:v>
                </c:pt>
                <c:pt idx="217">
                  <c:v>1.46</c:v>
                </c:pt>
                <c:pt idx="218">
                  <c:v>1.44</c:v>
                </c:pt>
                <c:pt idx="219">
                  <c:v>1.45</c:v>
                </c:pt>
                <c:pt idx="220">
                  <c:v>1.44</c:v>
                </c:pt>
                <c:pt idx="221">
                  <c:v>1.42</c:v>
                </c:pt>
                <c:pt idx="222">
                  <c:v>1.41</c:v>
                </c:pt>
                <c:pt idx="223">
                  <c:v>1.42</c:v>
                </c:pt>
                <c:pt idx="224">
                  <c:v>1.41</c:v>
                </c:pt>
                <c:pt idx="225">
                  <c:v>1.42</c:v>
                </c:pt>
                <c:pt idx="226">
                  <c:v>1.42</c:v>
                </c:pt>
                <c:pt idx="227">
                  <c:v>1.41</c:v>
                </c:pt>
                <c:pt idx="228">
                  <c:v>1.41</c:v>
                </c:pt>
                <c:pt idx="229">
                  <c:v>1.4</c:v>
                </c:pt>
                <c:pt idx="230">
                  <c:v>1.41</c:v>
                </c:pt>
                <c:pt idx="231">
                  <c:v>1.39</c:v>
                </c:pt>
                <c:pt idx="232">
                  <c:v>1.38</c:v>
                </c:pt>
                <c:pt idx="233">
                  <c:v>1.39</c:v>
                </c:pt>
                <c:pt idx="234">
                  <c:v>1.38</c:v>
                </c:pt>
                <c:pt idx="235">
                  <c:v>1.39</c:v>
                </c:pt>
                <c:pt idx="236">
                  <c:v>1.37</c:v>
                </c:pt>
                <c:pt idx="237">
                  <c:v>1.38</c:v>
                </c:pt>
                <c:pt idx="238">
                  <c:v>1.37</c:v>
                </c:pt>
                <c:pt idx="239">
                  <c:v>1.39</c:v>
                </c:pt>
                <c:pt idx="240">
                  <c:v>1.39</c:v>
                </c:pt>
                <c:pt idx="241">
                  <c:v>1.39</c:v>
                </c:pt>
                <c:pt idx="242">
                  <c:v>1.4</c:v>
                </c:pt>
                <c:pt idx="243">
                  <c:v>1.4</c:v>
                </c:pt>
                <c:pt idx="244">
                  <c:v>1.4</c:v>
                </c:pt>
                <c:pt idx="245">
                  <c:v>1.39</c:v>
                </c:pt>
                <c:pt idx="246">
                  <c:v>1.4</c:v>
                </c:pt>
                <c:pt idx="247">
                  <c:v>1.4</c:v>
                </c:pt>
                <c:pt idx="248">
                  <c:v>1.4</c:v>
                </c:pt>
                <c:pt idx="249">
                  <c:v>1.42</c:v>
                </c:pt>
                <c:pt idx="250">
                  <c:v>1.41</c:v>
                </c:pt>
                <c:pt idx="251">
                  <c:v>1.42</c:v>
                </c:pt>
                <c:pt idx="252">
                  <c:v>1.44</c:v>
                </c:pt>
                <c:pt idx="253">
                  <c:v>1.44</c:v>
                </c:pt>
                <c:pt idx="254">
                  <c:v>1.44</c:v>
                </c:pt>
                <c:pt idx="255">
                  <c:v>1.44</c:v>
                </c:pt>
                <c:pt idx="256">
                  <c:v>1.44</c:v>
                </c:pt>
                <c:pt idx="257">
                  <c:v>1.43</c:v>
                </c:pt>
                <c:pt idx="258">
                  <c:v>1.44</c:v>
                </c:pt>
                <c:pt idx="259">
                  <c:v>1.44</c:v>
                </c:pt>
                <c:pt idx="260">
                  <c:v>1.44</c:v>
                </c:pt>
                <c:pt idx="261">
                  <c:v>1.44</c:v>
                </c:pt>
                <c:pt idx="262">
                  <c:v>1.43</c:v>
                </c:pt>
                <c:pt idx="263">
                  <c:v>1.43</c:v>
                </c:pt>
                <c:pt idx="264">
                  <c:v>1.42</c:v>
                </c:pt>
                <c:pt idx="265">
                  <c:v>1.41</c:v>
                </c:pt>
                <c:pt idx="266">
                  <c:v>1.4</c:v>
                </c:pt>
                <c:pt idx="267">
                  <c:v>1.4</c:v>
                </c:pt>
                <c:pt idx="268">
                  <c:v>1.39</c:v>
                </c:pt>
                <c:pt idx="269">
                  <c:v>1.39</c:v>
                </c:pt>
                <c:pt idx="270">
                  <c:v>1.38</c:v>
                </c:pt>
                <c:pt idx="271">
                  <c:v>1.38</c:v>
                </c:pt>
                <c:pt idx="272">
                  <c:v>1.39</c:v>
                </c:pt>
                <c:pt idx="273">
                  <c:v>1.4</c:v>
                </c:pt>
                <c:pt idx="274">
                  <c:v>1.38</c:v>
                </c:pt>
                <c:pt idx="275">
                  <c:v>1.39</c:v>
                </c:pt>
                <c:pt idx="276">
                  <c:v>1.39</c:v>
                </c:pt>
                <c:pt idx="277">
                  <c:v>1.39</c:v>
                </c:pt>
                <c:pt idx="278">
                  <c:v>1.4</c:v>
                </c:pt>
                <c:pt idx="279">
                  <c:v>1.39</c:v>
                </c:pt>
                <c:pt idx="280">
                  <c:v>1.39</c:v>
                </c:pt>
                <c:pt idx="281">
                  <c:v>1.39</c:v>
                </c:pt>
                <c:pt idx="282">
                  <c:v>1.4</c:v>
                </c:pt>
                <c:pt idx="283">
                  <c:v>1.4</c:v>
                </c:pt>
                <c:pt idx="284">
                  <c:v>1.41</c:v>
                </c:pt>
                <c:pt idx="285">
                  <c:v>1.4</c:v>
                </c:pt>
                <c:pt idx="286">
                  <c:v>1.41</c:v>
                </c:pt>
                <c:pt idx="287">
                  <c:v>1.4</c:v>
                </c:pt>
                <c:pt idx="288">
                  <c:v>1.4</c:v>
                </c:pt>
                <c:pt idx="289">
                  <c:v>1.4</c:v>
                </c:pt>
                <c:pt idx="290">
                  <c:v>1.4</c:v>
                </c:pt>
                <c:pt idx="291">
                  <c:v>1.4</c:v>
                </c:pt>
                <c:pt idx="292">
                  <c:v>1.39</c:v>
                </c:pt>
                <c:pt idx="293">
                  <c:v>1.39</c:v>
                </c:pt>
                <c:pt idx="294">
                  <c:v>1.39</c:v>
                </c:pt>
                <c:pt idx="295">
                  <c:v>1.39</c:v>
                </c:pt>
                <c:pt idx="296">
                  <c:v>1.39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BCB-4CC9-95E5-2CB55C2D2B74}"/>
            </c:ext>
          </c:extLst>
        </c:ser>
        <c:ser>
          <c:idx val="6"/>
          <c:order val="4"/>
          <c:tx>
            <c:strRef>
              <c:f>'Data 242Pu'!$I$2:$L$2</c:f>
              <c:strCache>
                <c:ptCount val="1"/>
                <c:pt idx="0">
                  <c:v>Salvador et al. (2015)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242Pu'!$L$4:$L$28</c:f>
                <c:numCache>
                  <c:formatCode>General</c:formatCode>
                  <c:ptCount val="25"/>
                  <c:pt idx="0">
                    <c:v>4.0000000000000001E-3</c:v>
                  </c:pt>
                  <c:pt idx="1">
                    <c:v>0.01</c:v>
                  </c:pt>
                  <c:pt idx="2">
                    <c:v>0.03</c:v>
                  </c:pt>
                  <c:pt idx="3">
                    <c:v>0.04</c:v>
                  </c:pt>
                  <c:pt idx="4">
                    <c:v>0.05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0.05</c:v>
                  </c:pt>
                  <c:pt idx="9">
                    <c:v>0.05</c:v>
                  </c:pt>
                  <c:pt idx="10">
                    <c:v>0.05</c:v>
                  </c:pt>
                  <c:pt idx="11">
                    <c:v>0.04</c:v>
                  </c:pt>
                  <c:pt idx="12">
                    <c:v>0.04</c:v>
                  </c:pt>
                  <c:pt idx="13">
                    <c:v>0.04</c:v>
                  </c:pt>
                  <c:pt idx="14">
                    <c:v>0.05</c:v>
                  </c:pt>
                  <c:pt idx="15">
                    <c:v>0.04</c:v>
                  </c:pt>
                  <c:pt idx="16">
                    <c:v>0.04</c:v>
                  </c:pt>
                  <c:pt idx="17">
                    <c:v>0.03</c:v>
                  </c:pt>
                  <c:pt idx="18">
                    <c:v>0.03</c:v>
                  </c:pt>
                  <c:pt idx="19">
                    <c:v>0.03</c:v>
                  </c:pt>
                  <c:pt idx="20">
                    <c:v>0.03</c:v>
                  </c:pt>
                  <c:pt idx="21">
                    <c:v>0.02</c:v>
                  </c:pt>
                  <c:pt idx="22">
                    <c:v>0.03</c:v>
                  </c:pt>
                  <c:pt idx="23">
                    <c:v>0.03</c:v>
                  </c:pt>
                  <c:pt idx="24">
                    <c:v>0.04</c:v>
                  </c:pt>
                </c:numCache>
              </c:numRef>
            </c:plus>
            <c:minus>
              <c:numRef>
                <c:f>'Data 242Pu'!$L$4:$L$28</c:f>
                <c:numCache>
                  <c:formatCode>General</c:formatCode>
                  <c:ptCount val="25"/>
                  <c:pt idx="0">
                    <c:v>4.0000000000000001E-3</c:v>
                  </c:pt>
                  <c:pt idx="1">
                    <c:v>0.01</c:v>
                  </c:pt>
                  <c:pt idx="2">
                    <c:v>0.03</c:v>
                  </c:pt>
                  <c:pt idx="3">
                    <c:v>0.04</c:v>
                  </c:pt>
                  <c:pt idx="4">
                    <c:v>0.05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0.05</c:v>
                  </c:pt>
                  <c:pt idx="9">
                    <c:v>0.05</c:v>
                  </c:pt>
                  <c:pt idx="10">
                    <c:v>0.05</c:v>
                  </c:pt>
                  <c:pt idx="11">
                    <c:v>0.04</c:v>
                  </c:pt>
                  <c:pt idx="12">
                    <c:v>0.04</c:v>
                  </c:pt>
                  <c:pt idx="13">
                    <c:v>0.04</c:v>
                  </c:pt>
                  <c:pt idx="14">
                    <c:v>0.05</c:v>
                  </c:pt>
                  <c:pt idx="15">
                    <c:v>0.04</c:v>
                  </c:pt>
                  <c:pt idx="16">
                    <c:v>0.04</c:v>
                  </c:pt>
                  <c:pt idx="17">
                    <c:v>0.03</c:v>
                  </c:pt>
                  <c:pt idx="18">
                    <c:v>0.03</c:v>
                  </c:pt>
                  <c:pt idx="19">
                    <c:v>0.03</c:v>
                  </c:pt>
                  <c:pt idx="20">
                    <c:v>0.03</c:v>
                  </c:pt>
                  <c:pt idx="21">
                    <c:v>0.02</c:v>
                  </c:pt>
                  <c:pt idx="22">
                    <c:v>0.03</c:v>
                  </c:pt>
                  <c:pt idx="23">
                    <c:v>0.03</c:v>
                  </c:pt>
                  <c:pt idx="24">
                    <c:v>0.04</c:v>
                  </c:pt>
                </c:numCache>
              </c:numRef>
            </c:minus>
            <c:spPr>
              <a:ln>
                <a:solidFill>
                  <a:srgbClr val="4F81BD"/>
                </a:solidFill>
              </a:ln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'Data 242Pu'!$J$4:$J$28</c:f>
                <c:numCache>
                  <c:formatCode>General</c:formatCode>
                  <c:ptCount val="25"/>
                  <c:pt idx="0">
                    <c:v>4.65E-2</c:v>
                  </c:pt>
                  <c:pt idx="1">
                    <c:v>5.3999999999999999E-2</c:v>
                  </c:pt>
                  <c:pt idx="2">
                    <c:v>3.6999999999999998E-2</c:v>
                  </c:pt>
                  <c:pt idx="3">
                    <c:v>3.5499999999999997E-2</c:v>
                  </c:pt>
                  <c:pt idx="4">
                    <c:v>4.5999999999999999E-2</c:v>
                  </c:pt>
                  <c:pt idx="5">
                    <c:v>2.3E-2</c:v>
                  </c:pt>
                  <c:pt idx="6">
                    <c:v>1.7500000000000002E-2</c:v>
                  </c:pt>
                  <c:pt idx="7">
                    <c:v>2.0500000000000001E-2</c:v>
                  </c:pt>
                  <c:pt idx="8">
                    <c:v>4.2999999999999997E-2</c:v>
                  </c:pt>
                  <c:pt idx="9">
                    <c:v>2.1499999999999998E-2</c:v>
                  </c:pt>
                  <c:pt idx="10">
                    <c:v>3.1E-2</c:v>
                  </c:pt>
                  <c:pt idx="11">
                    <c:v>3.0499999999999999E-2</c:v>
                  </c:pt>
                  <c:pt idx="12">
                    <c:v>2.9000000000000001E-2</c:v>
                  </c:pt>
                  <c:pt idx="13">
                    <c:v>3.7999999999999999E-2</c:v>
                  </c:pt>
                  <c:pt idx="14">
                    <c:v>8.6999999999999994E-2</c:v>
                  </c:pt>
                  <c:pt idx="15">
                    <c:v>8.5000000000000006E-2</c:v>
                  </c:pt>
                  <c:pt idx="16">
                    <c:v>0.09</c:v>
                  </c:pt>
                  <c:pt idx="17">
                    <c:v>0.08</c:v>
                  </c:pt>
                  <c:pt idx="18">
                    <c:v>8.5000000000000006E-2</c:v>
                  </c:pt>
                  <c:pt idx="19">
                    <c:v>7.3999999999999996E-2</c:v>
                  </c:pt>
                  <c:pt idx="20">
                    <c:v>7.0999999999999994E-2</c:v>
                  </c:pt>
                  <c:pt idx="21">
                    <c:v>7.4999999999999997E-2</c:v>
                  </c:pt>
                  <c:pt idx="22">
                    <c:v>6.8000000000000005E-2</c:v>
                  </c:pt>
                  <c:pt idx="23">
                    <c:v>7.0999999999999994E-2</c:v>
                  </c:pt>
                  <c:pt idx="24">
                    <c:v>6.25E-2</c:v>
                  </c:pt>
                </c:numCache>
              </c:numRef>
            </c:plus>
            <c:minus>
              <c:numRef>
                <c:f>'Data 242Pu'!$J$4:$J$28</c:f>
                <c:numCache>
                  <c:formatCode>General</c:formatCode>
                  <c:ptCount val="25"/>
                  <c:pt idx="0">
                    <c:v>4.65E-2</c:v>
                  </c:pt>
                  <c:pt idx="1">
                    <c:v>5.3999999999999999E-2</c:v>
                  </c:pt>
                  <c:pt idx="2">
                    <c:v>3.6999999999999998E-2</c:v>
                  </c:pt>
                  <c:pt idx="3">
                    <c:v>3.5499999999999997E-2</c:v>
                  </c:pt>
                  <c:pt idx="4">
                    <c:v>4.5999999999999999E-2</c:v>
                  </c:pt>
                  <c:pt idx="5">
                    <c:v>2.3E-2</c:v>
                  </c:pt>
                  <c:pt idx="6">
                    <c:v>1.7500000000000002E-2</c:v>
                  </c:pt>
                  <c:pt idx="7">
                    <c:v>2.0500000000000001E-2</c:v>
                  </c:pt>
                  <c:pt idx="8">
                    <c:v>4.2999999999999997E-2</c:v>
                  </c:pt>
                  <c:pt idx="9">
                    <c:v>2.1499999999999998E-2</c:v>
                  </c:pt>
                  <c:pt idx="10">
                    <c:v>3.1E-2</c:v>
                  </c:pt>
                  <c:pt idx="11">
                    <c:v>3.0499999999999999E-2</c:v>
                  </c:pt>
                  <c:pt idx="12">
                    <c:v>2.9000000000000001E-2</c:v>
                  </c:pt>
                  <c:pt idx="13">
                    <c:v>3.7999999999999999E-2</c:v>
                  </c:pt>
                  <c:pt idx="14">
                    <c:v>8.6999999999999994E-2</c:v>
                  </c:pt>
                  <c:pt idx="15">
                    <c:v>8.5000000000000006E-2</c:v>
                  </c:pt>
                  <c:pt idx="16">
                    <c:v>0.09</c:v>
                  </c:pt>
                  <c:pt idx="17">
                    <c:v>0.08</c:v>
                  </c:pt>
                  <c:pt idx="18">
                    <c:v>8.5000000000000006E-2</c:v>
                  </c:pt>
                  <c:pt idx="19">
                    <c:v>7.3999999999999996E-2</c:v>
                  </c:pt>
                  <c:pt idx="20">
                    <c:v>7.0999999999999994E-2</c:v>
                  </c:pt>
                  <c:pt idx="21">
                    <c:v>7.4999999999999997E-2</c:v>
                  </c:pt>
                  <c:pt idx="22">
                    <c:v>6.8000000000000005E-2</c:v>
                  </c:pt>
                  <c:pt idx="23">
                    <c:v>7.0999999999999994E-2</c:v>
                  </c:pt>
                  <c:pt idx="24">
                    <c:v>6.25E-2</c:v>
                  </c:pt>
                </c:numCache>
              </c:numRef>
            </c:minus>
            <c:spPr>
              <a:ln>
                <a:solidFill>
                  <a:srgbClr val="4F81BD"/>
                </a:solidFill>
              </a:ln>
            </c:spPr>
          </c:errBars>
          <c:xVal>
            <c:numRef>
              <c:f>'Data 242Pu'!$I$4:$I$28</c:f>
              <c:numCache>
                <c:formatCode>General</c:formatCode>
                <c:ptCount val="25"/>
                <c:pt idx="0">
                  <c:v>0.3</c:v>
                </c:pt>
                <c:pt idx="1">
                  <c:v>0.5</c:v>
                </c:pt>
                <c:pt idx="2">
                  <c:v>0.69899999999999995</c:v>
                </c:pt>
                <c:pt idx="3">
                  <c:v>0.8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1.3</c:v>
                </c:pt>
                <c:pt idx="12">
                  <c:v>1.4</c:v>
                </c:pt>
                <c:pt idx="13">
                  <c:v>1.5</c:v>
                </c:pt>
                <c:pt idx="14">
                  <c:v>1.6</c:v>
                </c:pt>
                <c:pt idx="15">
                  <c:v>1.7</c:v>
                </c:pt>
                <c:pt idx="16">
                  <c:v>1.8</c:v>
                </c:pt>
                <c:pt idx="17">
                  <c:v>1.9</c:v>
                </c:pt>
                <c:pt idx="18">
                  <c:v>2</c:v>
                </c:pt>
                <c:pt idx="19">
                  <c:v>2.2000000000000002</c:v>
                </c:pt>
                <c:pt idx="20">
                  <c:v>2.4</c:v>
                </c:pt>
                <c:pt idx="21">
                  <c:v>2.5</c:v>
                </c:pt>
                <c:pt idx="22">
                  <c:v>2.6</c:v>
                </c:pt>
                <c:pt idx="23">
                  <c:v>2.8</c:v>
                </c:pt>
                <c:pt idx="24">
                  <c:v>3</c:v>
                </c:pt>
              </c:numCache>
            </c:numRef>
          </c:xVal>
          <c:yVal>
            <c:numRef>
              <c:f>'Data 242Pu'!$K$4:$K$28</c:f>
              <c:numCache>
                <c:formatCode>General</c:formatCode>
                <c:ptCount val="25"/>
                <c:pt idx="0">
                  <c:v>6.4000000000000001E-2</c:v>
                </c:pt>
                <c:pt idx="1">
                  <c:v>0.23707</c:v>
                </c:pt>
                <c:pt idx="2">
                  <c:v>0.56999999999999995</c:v>
                </c:pt>
                <c:pt idx="3">
                  <c:v>0.80900000000000005</c:v>
                </c:pt>
                <c:pt idx="4">
                  <c:v>1.0804</c:v>
                </c:pt>
                <c:pt idx="5">
                  <c:v>1.236</c:v>
                </c:pt>
                <c:pt idx="6">
                  <c:v>1.3089999999999999</c:v>
                </c:pt>
                <c:pt idx="7">
                  <c:v>1.349</c:v>
                </c:pt>
                <c:pt idx="8">
                  <c:v>1.3802000000000001</c:v>
                </c:pt>
                <c:pt idx="9">
                  <c:v>1.377</c:v>
                </c:pt>
                <c:pt idx="10">
                  <c:v>1.3859999999999999</c:v>
                </c:pt>
                <c:pt idx="11">
                  <c:v>1.3180000000000001</c:v>
                </c:pt>
                <c:pt idx="12">
                  <c:v>1.3340000000000001</c:v>
                </c:pt>
                <c:pt idx="13">
                  <c:v>1.3680000000000001</c:v>
                </c:pt>
                <c:pt idx="14">
                  <c:v>1.3402000000000001</c:v>
                </c:pt>
                <c:pt idx="15">
                  <c:v>1.3373999999999999</c:v>
                </c:pt>
                <c:pt idx="16">
                  <c:v>1.4118999999999999</c:v>
                </c:pt>
                <c:pt idx="17">
                  <c:v>1.4529000000000001</c:v>
                </c:pt>
                <c:pt idx="18">
                  <c:v>1.4746999999999999</c:v>
                </c:pt>
                <c:pt idx="19">
                  <c:v>1.4590000000000001</c:v>
                </c:pt>
                <c:pt idx="20">
                  <c:v>1.4420999999999999</c:v>
                </c:pt>
                <c:pt idx="21">
                  <c:v>1.4319999999999999</c:v>
                </c:pt>
                <c:pt idx="22">
                  <c:v>1.4481999999999999</c:v>
                </c:pt>
                <c:pt idx="23">
                  <c:v>1.4551000000000001</c:v>
                </c:pt>
                <c:pt idx="24">
                  <c:v>1.4650000000000001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BCB-4CC9-95E5-2CB55C2D2B74}"/>
            </c:ext>
          </c:extLst>
        </c:ser>
        <c:ser>
          <c:idx val="0"/>
          <c:order val="5"/>
          <c:tx>
            <c:strRef>
              <c:f>'Data 242Pu'!$F$2:$H$2</c:f>
              <c:strCache>
                <c:ptCount val="1"/>
                <c:pt idx="0">
                  <c:v>Matei et al. (2017)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6"/>
            <c:spPr>
              <a:solidFill>
                <a:srgbClr val="FF0000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242Pu'!$H$4:$H$8</c:f>
                <c:numCache>
                  <c:formatCode>General</c:formatCode>
                  <c:ptCount val="5"/>
                  <c:pt idx="0">
                    <c:v>5.2999999999999999E-2</c:v>
                  </c:pt>
                  <c:pt idx="1">
                    <c:v>4.2999999999999997E-2</c:v>
                  </c:pt>
                  <c:pt idx="2">
                    <c:v>5.8999999999999997E-2</c:v>
                  </c:pt>
                  <c:pt idx="3">
                    <c:v>5.5E-2</c:v>
                  </c:pt>
                  <c:pt idx="4">
                    <c:v>5.5E-2</c:v>
                  </c:pt>
                </c:numCache>
              </c:numRef>
            </c:plus>
            <c:minus>
              <c:numRef>
                <c:f>'Data 242Pu'!$H$4:$H$8</c:f>
                <c:numCache>
                  <c:formatCode>General</c:formatCode>
                  <c:ptCount val="5"/>
                  <c:pt idx="0">
                    <c:v>5.2999999999999999E-2</c:v>
                  </c:pt>
                  <c:pt idx="1">
                    <c:v>4.2999999999999997E-2</c:v>
                  </c:pt>
                  <c:pt idx="2">
                    <c:v>5.8999999999999997E-2</c:v>
                  </c:pt>
                  <c:pt idx="3">
                    <c:v>5.5E-2</c:v>
                  </c:pt>
                  <c:pt idx="4">
                    <c:v>5.5E-2</c:v>
                  </c:pt>
                </c:numCache>
              </c:numRef>
            </c:minus>
            <c:spPr>
              <a:ln>
                <a:solidFill>
                  <a:srgbClr val="FF0000"/>
                </a:solidFill>
              </a:ln>
            </c:spPr>
          </c:errBars>
          <c:xVal>
            <c:numRef>
              <c:f>'Data 242Pu'!$F$4:$F$8</c:f>
              <c:numCache>
                <c:formatCode>0.00E+00</c:formatCode>
                <c:ptCount val="5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2</c:v>
                </c:pt>
                <c:pt idx="4">
                  <c:v>2.5</c:v>
                </c:pt>
              </c:numCache>
            </c:numRef>
          </c:xVal>
          <c:yVal>
            <c:numRef>
              <c:f>'Data 242Pu'!$G$4:$G$8</c:f>
              <c:numCache>
                <c:formatCode>0.00E+00</c:formatCode>
                <c:ptCount val="5"/>
                <c:pt idx="0">
                  <c:v>1.423</c:v>
                </c:pt>
                <c:pt idx="1">
                  <c:v>1.4990000000000001</c:v>
                </c:pt>
                <c:pt idx="2">
                  <c:v>1.55</c:v>
                </c:pt>
                <c:pt idx="3">
                  <c:v>1.4530000000000001</c:v>
                </c:pt>
                <c:pt idx="4">
                  <c:v>1.45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BCB-4CC9-95E5-2CB55C2D2B74}"/>
            </c:ext>
          </c:extLst>
        </c:ser>
        <c:ser>
          <c:idx val="5"/>
          <c:order val="6"/>
          <c:tx>
            <c:v>Marini et al. (2017)</c:v>
          </c:tx>
          <c:spPr>
            <a:ln w="28575">
              <a:noFill/>
            </a:ln>
          </c:spPr>
          <c:marker>
            <c:symbol val="diamond"/>
            <c:size val="9"/>
            <c:spPr>
              <a:ln>
                <a:solidFill>
                  <a:sysClr val="windowText" lastClr="000000">
                    <a:shade val="95000"/>
                    <a:satMod val="105000"/>
                  </a:sysClr>
                </a:solidFill>
              </a:ln>
            </c:spPr>
          </c:marker>
          <c:dPt>
            <c:idx val="0"/>
            <c:marker>
              <c:spPr>
                <a:solidFill>
                  <a:srgbClr val="00B0F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3BCB-4CC9-95E5-2CB55C2D2B74}"/>
              </c:ext>
            </c:extLst>
          </c:dPt>
          <c:dPt>
            <c:idx val="10"/>
            <c:marker>
              <c:spPr>
                <a:solidFill>
                  <a:srgbClr val="00B0F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3BCB-4CC9-95E5-2CB55C2D2B74}"/>
              </c:ext>
            </c:extLst>
          </c:dPt>
          <c:dPt>
            <c:idx val="16"/>
            <c:marker>
              <c:spPr>
                <a:solidFill>
                  <a:srgbClr val="0070C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3BCB-4CC9-95E5-2CB55C2D2B74}"/>
              </c:ext>
            </c:extLst>
          </c:dPt>
          <c:dPt>
            <c:idx val="24"/>
            <c:marker>
              <c:spPr>
                <a:solidFill>
                  <a:srgbClr val="0070C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3BCB-4CC9-95E5-2CB55C2D2B74}"/>
              </c:ext>
            </c:extLst>
          </c:dPt>
          <c:dPt>
            <c:idx val="31"/>
            <c:marker>
              <c:spPr>
                <a:solidFill>
                  <a:srgbClr val="92D05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3BCB-4CC9-95E5-2CB55C2D2B74}"/>
              </c:ext>
            </c:extLst>
          </c:dPt>
          <c:dPt>
            <c:idx val="43"/>
            <c:marker>
              <c:spPr>
                <a:solidFill>
                  <a:srgbClr val="92D05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3BCB-4CC9-95E5-2CB55C2D2B74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Calculations!$GC$7:$GC$53</c:f>
                <c:numCache>
                  <c:formatCode>General</c:formatCode>
                  <c:ptCount val="47"/>
                  <c:pt idx="0">
                    <c:v>0</c:v>
                  </c:pt>
                  <c:pt idx="10">
                    <c:v>0</c:v>
                  </c:pt>
                  <c:pt idx="16">
                    <c:v>5.8237208292130971E-2</c:v>
                  </c:pt>
                  <c:pt idx="24">
                    <c:v>6.4521947366433893E-2</c:v>
                  </c:pt>
                  <c:pt idx="31">
                    <c:v>6.2728949231642767E-2</c:v>
                  </c:pt>
                  <c:pt idx="43">
                    <c:v>5.4722293284265491E-2</c:v>
                  </c:pt>
                </c:numCache>
              </c:numRef>
            </c:plus>
            <c:minus>
              <c:numRef>
                <c:f>Calculations!$GC$7:$GC$53</c:f>
                <c:numCache>
                  <c:formatCode>General</c:formatCode>
                  <c:ptCount val="47"/>
                  <c:pt idx="0">
                    <c:v>0</c:v>
                  </c:pt>
                  <c:pt idx="10">
                    <c:v>0</c:v>
                  </c:pt>
                  <c:pt idx="16">
                    <c:v>5.8237208292130971E-2</c:v>
                  </c:pt>
                  <c:pt idx="24">
                    <c:v>6.4521947366433893E-2</c:v>
                  </c:pt>
                  <c:pt idx="31">
                    <c:v>6.2728949231642767E-2</c:v>
                  </c:pt>
                  <c:pt idx="43">
                    <c:v>5.4722293284265491E-2</c:v>
                  </c:pt>
                </c:numCache>
              </c:numRef>
            </c:minus>
            <c:spPr>
              <a:ln w="19050"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Calculations!$J$7:$J$53</c:f>
                <c:numCache>
                  <c:formatCode>General</c:formatCode>
                  <c:ptCount val="47"/>
                  <c:pt idx="0">
                    <c:v>3.2000000000000001E-2</c:v>
                  </c:pt>
                  <c:pt idx="10">
                    <c:v>3.5999999999999997E-2</c:v>
                  </c:pt>
                  <c:pt idx="16">
                    <c:v>3.5999999999999997E-2</c:v>
                  </c:pt>
                  <c:pt idx="24">
                    <c:v>3.3000000000000002E-2</c:v>
                  </c:pt>
                  <c:pt idx="31">
                    <c:v>3.2000000000000001E-2</c:v>
                  </c:pt>
                  <c:pt idx="43">
                    <c:v>3.5999999999999997E-2</c:v>
                  </c:pt>
                </c:numCache>
              </c:numRef>
            </c:plus>
            <c:minus>
              <c:numRef>
                <c:f>Calculations!$J$7:$J$53</c:f>
                <c:numCache>
                  <c:formatCode>General</c:formatCode>
                  <c:ptCount val="47"/>
                  <c:pt idx="0">
                    <c:v>3.2000000000000001E-2</c:v>
                  </c:pt>
                  <c:pt idx="10">
                    <c:v>3.5999999999999997E-2</c:v>
                  </c:pt>
                  <c:pt idx="16">
                    <c:v>3.5999999999999997E-2</c:v>
                  </c:pt>
                  <c:pt idx="24">
                    <c:v>3.3000000000000002E-2</c:v>
                  </c:pt>
                  <c:pt idx="31">
                    <c:v>3.2000000000000001E-2</c:v>
                  </c:pt>
                  <c:pt idx="43">
                    <c:v>3.5999999999999997E-2</c:v>
                  </c:pt>
                </c:numCache>
              </c:numRef>
            </c:minus>
            <c:spPr>
              <a:ln w="19050"/>
            </c:spPr>
          </c:errBars>
          <c:xVal>
            <c:numRef>
              <c:f>Calculations!$I$7:$I$53</c:f>
              <c:numCache>
                <c:formatCode>0.000</c:formatCode>
                <c:ptCount val="47"/>
                <c:pt idx="0">
                  <c:v>1.94</c:v>
                </c:pt>
                <c:pt idx="10">
                  <c:v>1.024</c:v>
                </c:pt>
                <c:pt idx="16">
                  <c:v>1.024</c:v>
                </c:pt>
                <c:pt idx="23">
                  <c:v>6.6000000000000059E-2</c:v>
                </c:pt>
                <c:pt idx="24">
                  <c:v>1.4339999999999999</c:v>
                </c:pt>
                <c:pt idx="31">
                  <c:v>1.94</c:v>
                </c:pt>
                <c:pt idx="43">
                  <c:v>1.022</c:v>
                </c:pt>
              </c:numCache>
            </c:numRef>
          </c:xVal>
          <c:yVal>
            <c:numRef>
              <c:f>Calculations!$FW$7:$FW$53</c:f>
              <c:numCache>
                <c:formatCode>0.000</c:formatCode>
                <c:ptCount val="47"/>
                <c:pt idx="0">
                  <c:v>0</c:v>
                </c:pt>
                <c:pt idx="10">
                  <c:v>0</c:v>
                </c:pt>
                <c:pt idx="16">
                  <c:v>1.3732255050719671</c:v>
                </c:pt>
                <c:pt idx="24">
                  <c:v>1.3535667505684639</c:v>
                </c:pt>
                <c:pt idx="31">
                  <c:v>1.4572165277152731</c:v>
                </c:pt>
                <c:pt idx="43">
                  <c:v>1.4134594392696587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3BCB-4CC9-95E5-2CB55C2D2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065472"/>
        <c:axId val="127912960"/>
      </c:scatterChart>
      <c:valAx>
        <c:axId val="125065472"/>
        <c:scaling>
          <c:orientation val="minMax"/>
          <c:max val="2.2000000000000002"/>
          <c:min val="0.60000000000000031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fr-FR" sz="1600"/>
                  <a:t>Neutron energy (MeV)</a:t>
                </a:r>
              </a:p>
            </c:rich>
          </c:tx>
          <c:layout>
            <c:manualLayout>
              <c:xMode val="edge"/>
              <c:yMode val="edge"/>
              <c:x val="0.42364035649193227"/>
              <c:y val="0.9490959625782603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27912960"/>
        <c:crosses val="autoZero"/>
        <c:crossBetween val="midCat"/>
      </c:valAx>
      <c:valAx>
        <c:axId val="127912960"/>
        <c:scaling>
          <c:orientation val="minMax"/>
          <c:max val="2"/>
          <c:min val="0.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Fission cross section (b)</a:t>
                </a:r>
              </a:p>
            </c:rich>
          </c:tx>
          <c:layout>
            <c:manualLayout>
              <c:xMode val="edge"/>
              <c:yMode val="edge"/>
              <c:x val="9.9894188619092765E-3"/>
              <c:y val="0.26554894779157467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25065472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3542507764809385"/>
          <c:y val="7.7321787183943169E-2"/>
          <c:w val="0.59545945752007845"/>
          <c:h val="0.16202750495954904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69026263917577"/>
          <c:y val="5.4902915730834029E-2"/>
          <c:w val="0.80877332534266677"/>
          <c:h val="0.81840843638467398"/>
        </c:manualLayout>
      </c:layout>
      <c:scatterChart>
        <c:scatterStyle val="lineMarker"/>
        <c:varyColors val="0"/>
        <c:ser>
          <c:idx val="1"/>
          <c:order val="0"/>
          <c:tx>
            <c:strRef>
              <c:f>'Data 242Pu'!$B$2:$C$2</c:f>
              <c:strCache>
                <c:ptCount val="1"/>
                <c:pt idx="0">
                  <c:v>ENDF-B/VII.1</c:v>
                </c:pt>
              </c:strCache>
            </c:strRef>
          </c:tx>
          <c:marker>
            <c:symbol val="none"/>
          </c:marker>
          <c:xVal>
            <c:numRef>
              <c:f>'Data 242Pu'!$B$4:$B$63</c:f>
              <c:numCache>
                <c:formatCode>General</c:formatCode>
                <c:ptCount val="60"/>
                <c:pt idx="0">
                  <c:v>0.05</c:v>
                </c:pt>
                <c:pt idx="1">
                  <c:v>5.3490900000000001E-2</c:v>
                </c:pt>
                <c:pt idx="2">
                  <c:v>5.6661499999999997E-2</c:v>
                </c:pt>
                <c:pt idx="3">
                  <c:v>5.9927399999999999E-2</c:v>
                </c:pt>
                <c:pt idx="4">
                  <c:v>6.3234200000000004E-2</c:v>
                </c:pt>
                <c:pt idx="5">
                  <c:v>6.7233000000000001E-2</c:v>
                </c:pt>
                <c:pt idx="6">
                  <c:v>7.0000000000000007E-2</c:v>
                </c:pt>
                <c:pt idx="7">
                  <c:v>7.7608200000000002E-2</c:v>
                </c:pt>
                <c:pt idx="8">
                  <c:v>8.3561200000000002E-2</c:v>
                </c:pt>
                <c:pt idx="9">
                  <c:v>9.1731400000000005E-2</c:v>
                </c:pt>
                <c:pt idx="10">
                  <c:v>0.1</c:v>
                </c:pt>
                <c:pt idx="11">
                  <c:v>0.124335</c:v>
                </c:pt>
                <c:pt idx="12">
                  <c:v>0.15</c:v>
                </c:pt>
                <c:pt idx="13">
                  <c:v>0.16194</c:v>
                </c:pt>
                <c:pt idx="14">
                  <c:v>0.172398</c:v>
                </c:pt>
                <c:pt idx="15">
                  <c:v>0.18699199999999999</c:v>
                </c:pt>
                <c:pt idx="16">
                  <c:v>0.2</c:v>
                </c:pt>
                <c:pt idx="17">
                  <c:v>0.21815000000000001</c:v>
                </c:pt>
                <c:pt idx="18">
                  <c:v>0.23186699999999999</c:v>
                </c:pt>
                <c:pt idx="19">
                  <c:v>0.24815899999999999</c:v>
                </c:pt>
                <c:pt idx="20">
                  <c:v>0.26688800000000001</c:v>
                </c:pt>
                <c:pt idx="21">
                  <c:v>0.28494900000000001</c:v>
                </c:pt>
                <c:pt idx="22">
                  <c:v>0.31201800000000002</c:v>
                </c:pt>
                <c:pt idx="23">
                  <c:v>0.33552399999999999</c:v>
                </c:pt>
                <c:pt idx="24">
                  <c:v>0.35244500000000001</c:v>
                </c:pt>
                <c:pt idx="25">
                  <c:v>0.37678299999999998</c:v>
                </c:pt>
                <c:pt idx="26">
                  <c:v>0.4</c:v>
                </c:pt>
                <c:pt idx="27">
                  <c:v>0.41131400000000001</c:v>
                </c:pt>
                <c:pt idx="28">
                  <c:v>0.42600100000000002</c:v>
                </c:pt>
                <c:pt idx="29">
                  <c:v>0.438695</c:v>
                </c:pt>
                <c:pt idx="30">
                  <c:v>0.45327800000000001</c:v>
                </c:pt>
                <c:pt idx="31">
                  <c:v>0.46882499999999999</c:v>
                </c:pt>
                <c:pt idx="32">
                  <c:v>0.48311300000000001</c:v>
                </c:pt>
                <c:pt idx="33">
                  <c:v>0.49314999999999998</c:v>
                </c:pt>
                <c:pt idx="34">
                  <c:v>0.51002899999999995</c:v>
                </c:pt>
                <c:pt idx="35">
                  <c:v>0.52491699999999997</c:v>
                </c:pt>
                <c:pt idx="36">
                  <c:v>0.541736</c:v>
                </c:pt>
                <c:pt idx="37">
                  <c:v>0.55282699999999996</c:v>
                </c:pt>
                <c:pt idx="38">
                  <c:v>0.56923299999999999</c:v>
                </c:pt>
                <c:pt idx="39">
                  <c:v>0.58441399999999999</c:v>
                </c:pt>
                <c:pt idx="40">
                  <c:v>0.6</c:v>
                </c:pt>
                <c:pt idx="41">
                  <c:v>0.627973</c:v>
                </c:pt>
                <c:pt idx="42">
                  <c:v>0.66055299999999995</c:v>
                </c:pt>
                <c:pt idx="43">
                  <c:v>0.68982100000000002</c:v>
                </c:pt>
                <c:pt idx="44">
                  <c:v>0.7</c:v>
                </c:pt>
                <c:pt idx="45">
                  <c:v>0.72711899999999996</c:v>
                </c:pt>
                <c:pt idx="46">
                  <c:v>0.75147299999999995</c:v>
                </c:pt>
                <c:pt idx="47">
                  <c:v>0.77521099999999998</c:v>
                </c:pt>
                <c:pt idx="48">
                  <c:v>0.8</c:v>
                </c:pt>
                <c:pt idx="49">
                  <c:v>0.84166399999999997</c:v>
                </c:pt>
                <c:pt idx="50">
                  <c:v>0.87473100000000004</c:v>
                </c:pt>
                <c:pt idx="51">
                  <c:v>0.9</c:v>
                </c:pt>
                <c:pt idx="52">
                  <c:v>0.97352799999999995</c:v>
                </c:pt>
                <c:pt idx="53">
                  <c:v>1</c:v>
                </c:pt>
                <c:pt idx="54">
                  <c:v>1.2</c:v>
                </c:pt>
                <c:pt idx="55">
                  <c:v>1.3653999999999999</c:v>
                </c:pt>
                <c:pt idx="56">
                  <c:v>1.5</c:v>
                </c:pt>
                <c:pt idx="57">
                  <c:v>2</c:v>
                </c:pt>
                <c:pt idx="58">
                  <c:v>2.72871</c:v>
                </c:pt>
                <c:pt idx="59">
                  <c:v>3.0211600000000001</c:v>
                </c:pt>
              </c:numCache>
            </c:numRef>
          </c:xVal>
          <c:yVal>
            <c:numRef>
              <c:f>'Data 242Pu'!$C$4:$C$63</c:f>
              <c:numCache>
                <c:formatCode>General</c:formatCode>
                <c:ptCount val="60"/>
                <c:pt idx="0">
                  <c:v>1.3809500000000001E-2</c:v>
                </c:pt>
                <c:pt idx="1">
                  <c:v>1.30268E-2</c:v>
                </c:pt>
                <c:pt idx="2">
                  <c:v>1.23941E-2</c:v>
                </c:pt>
                <c:pt idx="3">
                  <c:v>1.1805700000000001E-2</c:v>
                </c:pt>
                <c:pt idx="4">
                  <c:v>1.12648E-2</c:v>
                </c:pt>
                <c:pt idx="5">
                  <c:v>1.06824E-2</c:v>
                </c:pt>
                <c:pt idx="6">
                  <c:v>1.03106E-2</c:v>
                </c:pt>
                <c:pt idx="7">
                  <c:v>1.20483E-2</c:v>
                </c:pt>
                <c:pt idx="8">
                  <c:v>1.3473000000000001E-2</c:v>
                </c:pt>
                <c:pt idx="9">
                  <c:v>1.55043E-2</c:v>
                </c:pt>
                <c:pt idx="10">
                  <c:v>1.7649700000000001E-2</c:v>
                </c:pt>
                <c:pt idx="11">
                  <c:v>2.03296E-2</c:v>
                </c:pt>
                <c:pt idx="12">
                  <c:v>2.2980400000000002E-2</c:v>
                </c:pt>
                <c:pt idx="13">
                  <c:v>2.6066200000000001E-2</c:v>
                </c:pt>
                <c:pt idx="14">
                  <c:v>2.88887E-2</c:v>
                </c:pt>
                <c:pt idx="15">
                  <c:v>3.30084E-2</c:v>
                </c:pt>
                <c:pt idx="16">
                  <c:v>3.6840100000000001E-2</c:v>
                </c:pt>
                <c:pt idx="17">
                  <c:v>4.2840099999999999E-2</c:v>
                </c:pt>
                <c:pt idx="18">
                  <c:v>4.7615699999999997E-2</c:v>
                </c:pt>
                <c:pt idx="19">
                  <c:v>5.3561699999999997E-2</c:v>
                </c:pt>
                <c:pt idx="20">
                  <c:v>6.0751800000000002E-2</c:v>
                </c:pt>
                <c:pt idx="21">
                  <c:v>6.8053100000000005E-2</c:v>
                </c:pt>
                <c:pt idx="22">
                  <c:v>7.9505099999999995E-2</c:v>
                </c:pt>
                <c:pt idx="23">
                  <c:v>8.9896900000000002E-2</c:v>
                </c:pt>
                <c:pt idx="24">
                  <c:v>9.7733500000000001E-2</c:v>
                </c:pt>
                <c:pt idx="25">
                  <c:v>0.10940900000000001</c:v>
                </c:pt>
                <c:pt idx="26">
                  <c:v>0.121002</c:v>
                </c:pt>
                <c:pt idx="27">
                  <c:v>0.132269</c:v>
                </c:pt>
                <c:pt idx="28">
                  <c:v>0.14794599999999999</c:v>
                </c:pt>
                <c:pt idx="29">
                  <c:v>0.16248599999999999</c:v>
                </c:pt>
                <c:pt idx="30">
                  <c:v>0.180366</c:v>
                </c:pt>
                <c:pt idx="31">
                  <c:v>0.20086699999999999</c:v>
                </c:pt>
                <c:pt idx="32">
                  <c:v>0.22118499999999999</c:v>
                </c:pt>
                <c:pt idx="33">
                  <c:v>0.236071</c:v>
                </c:pt>
                <c:pt idx="34">
                  <c:v>0.26282699999999998</c:v>
                </c:pt>
                <c:pt idx="35">
                  <c:v>0.28807899999999997</c:v>
                </c:pt>
                <c:pt idx="36">
                  <c:v>0.31871500000000003</c:v>
                </c:pt>
                <c:pt idx="37">
                  <c:v>0.33981899999999998</c:v>
                </c:pt>
                <c:pt idx="38">
                  <c:v>0.37302999999999997</c:v>
                </c:pt>
                <c:pt idx="39">
                  <c:v>0.40568599999999999</c:v>
                </c:pt>
                <c:pt idx="40">
                  <c:v>0.44119799999999998</c:v>
                </c:pt>
                <c:pt idx="41">
                  <c:v>0.49128500000000003</c:v>
                </c:pt>
                <c:pt idx="42">
                  <c:v>0.55321500000000001</c:v>
                </c:pt>
                <c:pt idx="43">
                  <c:v>0.61236800000000002</c:v>
                </c:pt>
                <c:pt idx="44">
                  <c:v>0.63370300000000002</c:v>
                </c:pt>
                <c:pt idx="45">
                  <c:v>0.70910099999999998</c:v>
                </c:pt>
                <c:pt idx="46">
                  <c:v>0.78206299999999995</c:v>
                </c:pt>
                <c:pt idx="47">
                  <c:v>0.85735799999999995</c:v>
                </c:pt>
                <c:pt idx="48">
                  <c:v>0.94059700000000002</c:v>
                </c:pt>
                <c:pt idx="49">
                  <c:v>1.0581</c:v>
                </c:pt>
                <c:pt idx="50">
                  <c:v>1.15666</c:v>
                </c:pt>
                <c:pt idx="51">
                  <c:v>1.2350000000000001</c:v>
                </c:pt>
                <c:pt idx="52">
                  <c:v>1.42083</c:v>
                </c:pt>
                <c:pt idx="53">
                  <c:v>1.4899899999999999</c:v>
                </c:pt>
                <c:pt idx="54">
                  <c:v>1.524</c:v>
                </c:pt>
                <c:pt idx="55">
                  <c:v>1.45703</c:v>
                </c:pt>
                <c:pt idx="56">
                  <c:v>1.409</c:v>
                </c:pt>
                <c:pt idx="57">
                  <c:v>1.4610000000000001</c:v>
                </c:pt>
                <c:pt idx="58">
                  <c:v>1.4167099999999999</c:v>
                </c:pt>
                <c:pt idx="59">
                  <c:v>1.40083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C91-4EF0-83E0-8B7A16FBE367}"/>
            </c:ext>
          </c:extLst>
        </c:ser>
        <c:ser>
          <c:idx val="2"/>
          <c:order val="1"/>
          <c:tx>
            <c:strRef>
              <c:f>'Data 242Pu'!$D$2:$E$2</c:f>
              <c:strCache>
                <c:ptCount val="1"/>
                <c:pt idx="0">
                  <c:v>JEFF-3.2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xVal>
            <c:numRef>
              <c:f>'Data 242Pu'!$D$4:$D$326</c:f>
              <c:numCache>
                <c:formatCode>0.00E+00</c:formatCode>
                <c:ptCount val="323"/>
                <c:pt idx="0">
                  <c:v>0.05</c:v>
                </c:pt>
                <c:pt idx="1">
                  <c:v>5.1999999999999998E-2</c:v>
                </c:pt>
                <c:pt idx="2">
                  <c:v>5.6000000000000001E-2</c:v>
                </c:pt>
                <c:pt idx="3">
                  <c:v>5.8000000000000003E-2</c:v>
                </c:pt>
                <c:pt idx="4">
                  <c:v>0.06</c:v>
                </c:pt>
                <c:pt idx="5">
                  <c:v>6.0991800000000006E-2</c:v>
                </c:pt>
                <c:pt idx="6">
                  <c:v>6.4000000000000001E-2</c:v>
                </c:pt>
                <c:pt idx="7">
                  <c:v>6.8000000000000005E-2</c:v>
                </c:pt>
                <c:pt idx="8">
                  <c:v>7.0000000000000007E-2</c:v>
                </c:pt>
                <c:pt idx="9">
                  <c:v>7.1999999999999995E-2</c:v>
                </c:pt>
                <c:pt idx="10">
                  <c:v>7.3999999999999996E-2</c:v>
                </c:pt>
                <c:pt idx="11">
                  <c:v>7.5999999999999998E-2</c:v>
                </c:pt>
                <c:pt idx="12">
                  <c:v>7.8E-2</c:v>
                </c:pt>
                <c:pt idx="13">
                  <c:v>0.08</c:v>
                </c:pt>
                <c:pt idx="14">
                  <c:v>8.0993800000000005E-2</c:v>
                </c:pt>
                <c:pt idx="15">
                  <c:v>8.2000000000000003E-2</c:v>
                </c:pt>
                <c:pt idx="16">
                  <c:v>8.4000000000000005E-2</c:v>
                </c:pt>
                <c:pt idx="17">
                  <c:v>8.4994100000000003E-2</c:v>
                </c:pt>
                <c:pt idx="18">
                  <c:v>8.8994399999999987E-2</c:v>
                </c:pt>
                <c:pt idx="19">
                  <c:v>0.09</c:v>
                </c:pt>
                <c:pt idx="20">
                  <c:v>9.2994600000000011E-2</c:v>
                </c:pt>
                <c:pt idx="21">
                  <c:v>9.6000000000000002E-2</c:v>
                </c:pt>
                <c:pt idx="22">
                  <c:v>9.8000000000000004E-2</c:v>
                </c:pt>
                <c:pt idx="23">
                  <c:v>0.1</c:v>
                </c:pt>
                <c:pt idx="24">
                  <c:v>0.108303</c:v>
                </c:pt>
                <c:pt idx="25">
                  <c:v>0.11</c:v>
                </c:pt>
                <c:pt idx="26">
                  <c:v>0.115967</c:v>
                </c:pt>
                <c:pt idx="27">
                  <c:v>0.12</c:v>
                </c:pt>
                <c:pt idx="28">
                  <c:v>0.125</c:v>
                </c:pt>
                <c:pt idx="29">
                  <c:v>0.12837199999999999</c:v>
                </c:pt>
                <c:pt idx="30">
                  <c:v>0.13601099999999999</c:v>
                </c:pt>
                <c:pt idx="31">
                  <c:v>0.14000000000000001</c:v>
                </c:pt>
                <c:pt idx="32">
                  <c:v>0.143847</c:v>
                </c:pt>
                <c:pt idx="33">
                  <c:v>0.14779999999999999</c:v>
                </c:pt>
                <c:pt idx="34">
                  <c:v>0.14791399999999999</c:v>
                </c:pt>
                <c:pt idx="35">
                  <c:v>0.15</c:v>
                </c:pt>
                <c:pt idx="36">
                  <c:v>0.153779</c:v>
                </c:pt>
                <c:pt idx="37">
                  <c:v>0.16</c:v>
                </c:pt>
                <c:pt idx="38">
                  <c:v>0.169706</c:v>
                </c:pt>
                <c:pt idx="39">
                  <c:v>0.18</c:v>
                </c:pt>
                <c:pt idx="40">
                  <c:v>0.194801</c:v>
                </c:pt>
                <c:pt idx="41">
                  <c:v>0.2</c:v>
                </c:pt>
                <c:pt idx="42">
                  <c:v>0.21</c:v>
                </c:pt>
                <c:pt idx="43">
                  <c:v>0.22</c:v>
                </c:pt>
                <c:pt idx="44">
                  <c:v>0.23</c:v>
                </c:pt>
                <c:pt idx="45">
                  <c:v>0.24</c:v>
                </c:pt>
                <c:pt idx="46">
                  <c:v>0.25</c:v>
                </c:pt>
                <c:pt idx="47">
                  <c:v>0.26</c:v>
                </c:pt>
                <c:pt idx="48">
                  <c:v>0.28000000000000003</c:v>
                </c:pt>
                <c:pt idx="49">
                  <c:v>0.3</c:v>
                </c:pt>
                <c:pt idx="50">
                  <c:v>0.30130000000000001</c:v>
                </c:pt>
                <c:pt idx="51">
                  <c:v>0.30359999999999998</c:v>
                </c:pt>
                <c:pt idx="52">
                  <c:v>0.30590000000000001</c:v>
                </c:pt>
                <c:pt idx="53">
                  <c:v>0.30767699999999998</c:v>
                </c:pt>
                <c:pt idx="54">
                  <c:v>0.30819999999999997</c:v>
                </c:pt>
                <c:pt idx="55">
                  <c:v>0.3105</c:v>
                </c:pt>
                <c:pt idx="56">
                  <c:v>0.31290000000000001</c:v>
                </c:pt>
                <c:pt idx="57">
                  <c:v>0.31530000000000002</c:v>
                </c:pt>
                <c:pt idx="58">
                  <c:v>0.31769999999999998</c:v>
                </c:pt>
                <c:pt idx="59">
                  <c:v>0.32</c:v>
                </c:pt>
                <c:pt idx="60">
                  <c:v>0.3201</c:v>
                </c:pt>
                <c:pt idx="61">
                  <c:v>0.3226</c:v>
                </c:pt>
                <c:pt idx="62">
                  <c:v>0.3251</c:v>
                </c:pt>
                <c:pt idx="63">
                  <c:v>0.3276</c:v>
                </c:pt>
                <c:pt idx="64">
                  <c:v>0.33019999999999999</c:v>
                </c:pt>
                <c:pt idx="65">
                  <c:v>0.33279999999999998</c:v>
                </c:pt>
                <c:pt idx="66">
                  <c:v>0.33539999999999998</c:v>
                </c:pt>
                <c:pt idx="67">
                  <c:v>0.33810000000000001</c:v>
                </c:pt>
                <c:pt idx="68">
                  <c:v>0.34</c:v>
                </c:pt>
                <c:pt idx="69">
                  <c:v>0.3407</c:v>
                </c:pt>
                <c:pt idx="70">
                  <c:v>0.34350000000000003</c:v>
                </c:pt>
                <c:pt idx="71">
                  <c:v>0.34620000000000001</c:v>
                </c:pt>
                <c:pt idx="72">
                  <c:v>0.34899999999999998</c:v>
                </c:pt>
                <c:pt idx="73">
                  <c:v>0.3518</c:v>
                </c:pt>
                <c:pt idx="74">
                  <c:v>0.35460000000000003</c:v>
                </c:pt>
                <c:pt idx="75">
                  <c:v>0.35749999999999998</c:v>
                </c:pt>
                <c:pt idx="76">
                  <c:v>0.3604</c:v>
                </c:pt>
                <c:pt idx="77">
                  <c:v>0.3634</c:v>
                </c:pt>
                <c:pt idx="78">
                  <c:v>0.3664</c:v>
                </c:pt>
                <c:pt idx="79">
                  <c:v>0.36940000000000001</c:v>
                </c:pt>
                <c:pt idx="80">
                  <c:v>0.3725</c:v>
                </c:pt>
                <c:pt idx="81">
                  <c:v>0.37559999999999999</c:v>
                </c:pt>
                <c:pt idx="82">
                  <c:v>0.37869999999999998</c:v>
                </c:pt>
                <c:pt idx="83">
                  <c:v>0.38</c:v>
                </c:pt>
                <c:pt idx="84">
                  <c:v>0.38190000000000002</c:v>
                </c:pt>
                <c:pt idx="85">
                  <c:v>0.3851</c:v>
                </c:pt>
                <c:pt idx="86">
                  <c:v>0.38840000000000002</c:v>
                </c:pt>
                <c:pt idx="87">
                  <c:v>0.39169999999999999</c:v>
                </c:pt>
                <c:pt idx="88">
                  <c:v>0.39510000000000001</c:v>
                </c:pt>
                <c:pt idx="89">
                  <c:v>0.39850000000000002</c:v>
                </c:pt>
                <c:pt idx="90">
                  <c:v>0.4</c:v>
                </c:pt>
                <c:pt idx="91">
                  <c:v>0.40189999999999998</c:v>
                </c:pt>
                <c:pt idx="92">
                  <c:v>0.40539999999999998</c:v>
                </c:pt>
                <c:pt idx="93">
                  <c:v>0.40889999999999999</c:v>
                </c:pt>
                <c:pt idx="94">
                  <c:v>0.41249999999999998</c:v>
                </c:pt>
                <c:pt idx="95">
                  <c:v>0.41610000000000003</c:v>
                </c:pt>
                <c:pt idx="96">
                  <c:v>0.41970000000000002</c:v>
                </c:pt>
                <c:pt idx="97">
                  <c:v>0.42349999999999999</c:v>
                </c:pt>
                <c:pt idx="98">
                  <c:v>0.42720000000000002</c:v>
                </c:pt>
                <c:pt idx="99">
                  <c:v>0.43099999999999999</c:v>
                </c:pt>
                <c:pt idx="100">
                  <c:v>0.43490000000000001</c:v>
                </c:pt>
                <c:pt idx="101">
                  <c:v>0.43880000000000002</c:v>
                </c:pt>
                <c:pt idx="102">
                  <c:v>0.44</c:v>
                </c:pt>
                <c:pt idx="103">
                  <c:v>0.44280000000000003</c:v>
                </c:pt>
                <c:pt idx="104">
                  <c:v>0.44679999999999997</c:v>
                </c:pt>
                <c:pt idx="105">
                  <c:v>0.45090000000000002</c:v>
                </c:pt>
                <c:pt idx="106">
                  <c:v>0.45500000000000002</c:v>
                </c:pt>
                <c:pt idx="107">
                  <c:v>0.4592</c:v>
                </c:pt>
                <c:pt idx="108">
                  <c:v>0.46</c:v>
                </c:pt>
                <c:pt idx="109">
                  <c:v>0.46350000000000002</c:v>
                </c:pt>
                <c:pt idx="110">
                  <c:v>0.46779999999999999</c:v>
                </c:pt>
                <c:pt idx="111">
                  <c:v>0.47220000000000001</c:v>
                </c:pt>
                <c:pt idx="112">
                  <c:v>0.47660000000000002</c:v>
                </c:pt>
                <c:pt idx="113">
                  <c:v>0.48110000000000003</c:v>
                </c:pt>
                <c:pt idx="114">
                  <c:v>0.48570000000000002</c:v>
                </c:pt>
                <c:pt idx="115">
                  <c:v>0.49030000000000001</c:v>
                </c:pt>
                <c:pt idx="116">
                  <c:v>0.495</c:v>
                </c:pt>
                <c:pt idx="117">
                  <c:v>0.49980000000000002</c:v>
                </c:pt>
                <c:pt idx="118">
                  <c:v>0.5</c:v>
                </c:pt>
                <c:pt idx="119">
                  <c:v>0.50460000000000005</c:v>
                </c:pt>
                <c:pt idx="120">
                  <c:v>0.50949999999999995</c:v>
                </c:pt>
                <c:pt idx="121">
                  <c:v>0.51449999999999996</c:v>
                </c:pt>
                <c:pt idx="122">
                  <c:v>0.51949999999999996</c:v>
                </c:pt>
                <c:pt idx="123">
                  <c:v>0.52025900000000003</c:v>
                </c:pt>
                <c:pt idx="124">
                  <c:v>0.52459999999999996</c:v>
                </c:pt>
                <c:pt idx="125">
                  <c:v>0.52980000000000005</c:v>
                </c:pt>
                <c:pt idx="126">
                  <c:v>0.52990599999999999</c:v>
                </c:pt>
                <c:pt idx="127">
                  <c:v>0.53510000000000002</c:v>
                </c:pt>
                <c:pt idx="128">
                  <c:v>0.54039999999999999</c:v>
                </c:pt>
                <c:pt idx="129">
                  <c:v>0.54590000000000005</c:v>
                </c:pt>
                <c:pt idx="130">
                  <c:v>0.5514</c:v>
                </c:pt>
                <c:pt idx="131">
                  <c:v>0.55700000000000005</c:v>
                </c:pt>
                <c:pt idx="132">
                  <c:v>0.56000000000000005</c:v>
                </c:pt>
                <c:pt idx="133">
                  <c:v>0.56269999999999998</c:v>
                </c:pt>
                <c:pt idx="134">
                  <c:v>0.56840000000000002</c:v>
                </c:pt>
                <c:pt idx="135">
                  <c:v>0.57430000000000003</c:v>
                </c:pt>
                <c:pt idx="136">
                  <c:v>0.57999999999999996</c:v>
                </c:pt>
                <c:pt idx="137">
                  <c:v>0.58030000000000004</c:v>
                </c:pt>
                <c:pt idx="138">
                  <c:v>0.58630000000000004</c:v>
                </c:pt>
                <c:pt idx="139">
                  <c:v>0.59240000000000004</c:v>
                </c:pt>
                <c:pt idx="140">
                  <c:v>0.59870000000000001</c:v>
                </c:pt>
                <c:pt idx="141">
                  <c:v>0.6</c:v>
                </c:pt>
                <c:pt idx="142">
                  <c:v>0.60499999999999998</c:v>
                </c:pt>
                <c:pt idx="143">
                  <c:v>0.61150000000000004</c:v>
                </c:pt>
                <c:pt idx="144">
                  <c:v>0.61799999999999999</c:v>
                </c:pt>
                <c:pt idx="145">
                  <c:v>0.62460000000000004</c:v>
                </c:pt>
                <c:pt idx="146">
                  <c:v>0.625</c:v>
                </c:pt>
                <c:pt idx="147">
                  <c:v>0.63139999999999996</c:v>
                </c:pt>
                <c:pt idx="148">
                  <c:v>0.65229999999999999</c:v>
                </c:pt>
                <c:pt idx="149">
                  <c:v>0.65949999999999998</c:v>
                </c:pt>
                <c:pt idx="150">
                  <c:v>0.66</c:v>
                </c:pt>
                <c:pt idx="151">
                  <c:v>0.66690000000000005</c:v>
                </c:pt>
                <c:pt idx="152">
                  <c:v>0.67430000000000001</c:v>
                </c:pt>
                <c:pt idx="153">
                  <c:v>0.68</c:v>
                </c:pt>
                <c:pt idx="154">
                  <c:v>0.68189999999999995</c:v>
                </c:pt>
                <c:pt idx="155">
                  <c:v>0.68959999999999999</c:v>
                </c:pt>
                <c:pt idx="156">
                  <c:v>0.7</c:v>
                </c:pt>
                <c:pt idx="157">
                  <c:v>0.70540000000000003</c:v>
                </c:pt>
                <c:pt idx="158">
                  <c:v>0.70992999999999995</c:v>
                </c:pt>
                <c:pt idx="159">
                  <c:v>0.71350000000000002</c:v>
                </c:pt>
                <c:pt idx="160">
                  <c:v>0.7218</c:v>
                </c:pt>
                <c:pt idx="161">
                  <c:v>0.73019999999999996</c:v>
                </c:pt>
                <c:pt idx="162">
                  <c:v>0.73870000000000002</c:v>
                </c:pt>
                <c:pt idx="163">
                  <c:v>0.74</c:v>
                </c:pt>
                <c:pt idx="164">
                  <c:v>0.75629999999999997</c:v>
                </c:pt>
                <c:pt idx="165">
                  <c:v>0.76</c:v>
                </c:pt>
                <c:pt idx="166">
                  <c:v>0.76529999999999998</c:v>
                </c:pt>
                <c:pt idx="167">
                  <c:v>0.77449999999999997</c:v>
                </c:pt>
                <c:pt idx="168">
                  <c:v>0.780949</c:v>
                </c:pt>
                <c:pt idx="169">
                  <c:v>0.781945</c:v>
                </c:pt>
                <c:pt idx="170">
                  <c:v>0.78371199999999996</c:v>
                </c:pt>
                <c:pt idx="171">
                  <c:v>0.78371230000000003</c:v>
                </c:pt>
                <c:pt idx="172">
                  <c:v>0.78380000000000005</c:v>
                </c:pt>
                <c:pt idx="173">
                  <c:v>0.79330000000000001</c:v>
                </c:pt>
                <c:pt idx="174">
                  <c:v>0.8</c:v>
                </c:pt>
                <c:pt idx="175">
                  <c:v>0.80300000000000005</c:v>
                </c:pt>
                <c:pt idx="176">
                  <c:v>0.81279999999999997</c:v>
                </c:pt>
                <c:pt idx="177">
                  <c:v>0.82289999999999996</c:v>
                </c:pt>
                <c:pt idx="178">
                  <c:v>0.82781300000000002</c:v>
                </c:pt>
                <c:pt idx="179">
                  <c:v>0.83309999999999995</c:v>
                </c:pt>
                <c:pt idx="180">
                  <c:v>0.83576799999999996</c:v>
                </c:pt>
                <c:pt idx="181">
                  <c:v>0.83576830000000002</c:v>
                </c:pt>
                <c:pt idx="182">
                  <c:v>0.84</c:v>
                </c:pt>
                <c:pt idx="183">
                  <c:v>0.84350000000000003</c:v>
                </c:pt>
                <c:pt idx="184">
                  <c:v>0.85409999999999997</c:v>
                </c:pt>
                <c:pt idx="185" formatCode="General">
                  <c:v>0.86</c:v>
                </c:pt>
                <c:pt idx="186" formatCode="General">
                  <c:v>0.86499999999999999</c:v>
                </c:pt>
                <c:pt idx="187" formatCode="General">
                  <c:v>0.86860000000000004</c:v>
                </c:pt>
                <c:pt idx="188" formatCode="General">
                  <c:v>0.876</c:v>
                </c:pt>
                <c:pt idx="189" formatCode="General">
                  <c:v>0.88719999999999999</c:v>
                </c:pt>
                <c:pt idx="190" formatCode="General">
                  <c:v>0.89870000000000005</c:v>
                </c:pt>
                <c:pt idx="191" formatCode="General">
                  <c:v>0.9</c:v>
                </c:pt>
                <c:pt idx="192" formatCode="General">
                  <c:v>0.91039999999999999</c:v>
                </c:pt>
                <c:pt idx="193" formatCode="General">
                  <c:v>0.92</c:v>
                </c:pt>
                <c:pt idx="194" formatCode="General">
                  <c:v>0.92230000000000001</c:v>
                </c:pt>
                <c:pt idx="195" formatCode="General">
                  <c:v>0.930863</c:v>
                </c:pt>
                <c:pt idx="196" formatCode="General">
                  <c:v>0.94679999999999997</c:v>
                </c:pt>
                <c:pt idx="197" formatCode="General">
                  <c:v>0.95998399999999995</c:v>
                </c:pt>
                <c:pt idx="198" formatCode="General">
                  <c:v>0.96</c:v>
                </c:pt>
                <c:pt idx="199" formatCode="General">
                  <c:v>0.97230000000000005</c:v>
                </c:pt>
                <c:pt idx="200" formatCode="General">
                  <c:v>0.98</c:v>
                </c:pt>
                <c:pt idx="201" formatCode="General">
                  <c:v>0.99663599999999997</c:v>
                </c:pt>
                <c:pt idx="202" formatCode="General">
                  <c:v>0.99890000000000001</c:v>
                </c:pt>
                <c:pt idx="203" formatCode="General">
                  <c:v>1</c:v>
                </c:pt>
                <c:pt idx="204" formatCode="General">
                  <c:v>1.0129999999999999</c:v>
                </c:pt>
                <c:pt idx="205" formatCode="General">
                  <c:v>1.0229999999999999</c:v>
                </c:pt>
                <c:pt idx="206" formatCode="General">
                  <c:v>1.0236499999999999</c:v>
                </c:pt>
                <c:pt idx="207" formatCode="General">
                  <c:v>1.0269999999999999</c:v>
                </c:pt>
                <c:pt idx="208" formatCode="General">
                  <c:v>1.0409999999999999</c:v>
                </c:pt>
                <c:pt idx="209" formatCode="General">
                  <c:v>1.0435300000000001</c:v>
                </c:pt>
                <c:pt idx="210" formatCode="General">
                  <c:v>1.043531</c:v>
                </c:pt>
                <c:pt idx="211" formatCode="General">
                  <c:v>1.0549999999999999</c:v>
                </c:pt>
                <c:pt idx="212" formatCode="General">
                  <c:v>1.0680000000000001</c:v>
                </c:pt>
                <c:pt idx="213" formatCode="General">
                  <c:v>1.06843</c:v>
                </c:pt>
                <c:pt idx="214" formatCode="General">
                  <c:v>1.068435</c:v>
                </c:pt>
                <c:pt idx="215" formatCode="General">
                  <c:v>1.07</c:v>
                </c:pt>
                <c:pt idx="216" formatCode="General">
                  <c:v>1.085</c:v>
                </c:pt>
                <c:pt idx="217" formatCode="General">
                  <c:v>1.0885199999999999</c:v>
                </c:pt>
                <c:pt idx="218" formatCode="General">
                  <c:v>1.09599</c:v>
                </c:pt>
                <c:pt idx="219" formatCode="General">
                  <c:v>1.0966499999999999</c:v>
                </c:pt>
                <c:pt idx="220" formatCode="General">
                  <c:v>1.096652</c:v>
                </c:pt>
                <c:pt idx="221" formatCode="General">
                  <c:v>1.101</c:v>
                </c:pt>
                <c:pt idx="222" formatCode="General">
                  <c:v>1.10659</c:v>
                </c:pt>
                <c:pt idx="223" formatCode="General">
                  <c:v>1.1065929999999999</c:v>
                </c:pt>
                <c:pt idx="224" formatCode="General">
                  <c:v>1.107</c:v>
                </c:pt>
                <c:pt idx="225" formatCode="General">
                  <c:v>1.1266799999999999</c:v>
                </c:pt>
                <c:pt idx="226" formatCode="General">
                  <c:v>1.127</c:v>
                </c:pt>
                <c:pt idx="227" formatCode="General">
                  <c:v>1.133</c:v>
                </c:pt>
                <c:pt idx="228" formatCode="General">
                  <c:v>1.1499999999999999</c:v>
                </c:pt>
                <c:pt idx="229" formatCode="General">
                  <c:v>1.15489</c:v>
                </c:pt>
                <c:pt idx="230" formatCode="General">
                  <c:v>1.1548940000000001</c:v>
                </c:pt>
                <c:pt idx="231" formatCode="General">
                  <c:v>1.157</c:v>
                </c:pt>
                <c:pt idx="232" formatCode="General">
                  <c:v>1.1594100000000001</c:v>
                </c:pt>
                <c:pt idx="233" formatCode="General">
                  <c:v>1.1594120000000001</c:v>
                </c:pt>
                <c:pt idx="234" formatCode="General">
                  <c:v>1.167</c:v>
                </c:pt>
                <c:pt idx="235" formatCode="General">
                  <c:v>1.18652</c:v>
                </c:pt>
                <c:pt idx="236" formatCode="General">
                  <c:v>1.1865250000000001</c:v>
                </c:pt>
                <c:pt idx="237" formatCode="General">
                  <c:v>1.19496</c:v>
                </c:pt>
                <c:pt idx="238" formatCode="General">
                  <c:v>1.2</c:v>
                </c:pt>
                <c:pt idx="239" formatCode="General">
                  <c:v>1.22</c:v>
                </c:pt>
                <c:pt idx="240" formatCode="General">
                  <c:v>1.238</c:v>
                </c:pt>
                <c:pt idx="241" formatCode="General">
                  <c:v>1.2569999999999999</c:v>
                </c:pt>
                <c:pt idx="242" formatCode="General">
                  <c:v>1.276</c:v>
                </c:pt>
                <c:pt idx="243" formatCode="General">
                  <c:v>1.296</c:v>
                </c:pt>
                <c:pt idx="244" formatCode="General">
                  <c:v>1.3</c:v>
                </c:pt>
                <c:pt idx="245" formatCode="General">
                  <c:v>1.3160000000000001</c:v>
                </c:pt>
                <c:pt idx="246" formatCode="General">
                  <c:v>1.3580000000000001</c:v>
                </c:pt>
                <c:pt idx="247" formatCode="General">
                  <c:v>1.38</c:v>
                </c:pt>
                <c:pt idx="248" formatCode="General">
                  <c:v>1.4</c:v>
                </c:pt>
                <c:pt idx="249" formatCode="General">
                  <c:v>1.403</c:v>
                </c:pt>
                <c:pt idx="250" formatCode="General">
                  <c:v>1.425</c:v>
                </c:pt>
                <c:pt idx="251" formatCode="General">
                  <c:v>1.4730000000000001</c:v>
                </c:pt>
                <c:pt idx="252" formatCode="General">
                  <c:v>1.4970000000000001</c:v>
                </c:pt>
                <c:pt idx="253" formatCode="General">
                  <c:v>1.5</c:v>
                </c:pt>
                <c:pt idx="254" formatCode="General">
                  <c:v>1.5229999999999999</c:v>
                </c:pt>
                <c:pt idx="255" formatCode="General">
                  <c:v>1.6</c:v>
                </c:pt>
                <c:pt idx="256" formatCode="General">
                  <c:v>1.6020000000000001</c:v>
                </c:pt>
                <c:pt idx="257" formatCode="General">
                  <c:v>1.63</c:v>
                </c:pt>
                <c:pt idx="258" formatCode="General">
                  <c:v>1.659</c:v>
                </c:pt>
                <c:pt idx="259" formatCode="General">
                  <c:v>1.6879999999999999</c:v>
                </c:pt>
                <c:pt idx="260" formatCode="General">
                  <c:v>1.7</c:v>
                </c:pt>
                <c:pt idx="261" formatCode="General">
                  <c:v>1.718</c:v>
                </c:pt>
                <c:pt idx="262" formatCode="General">
                  <c:v>1.7809999999999999</c:v>
                </c:pt>
                <c:pt idx="263" formatCode="General">
                  <c:v>1.8</c:v>
                </c:pt>
                <c:pt idx="264" formatCode="General">
                  <c:v>1.8140000000000001</c:v>
                </c:pt>
                <c:pt idx="265" formatCode="General">
                  <c:v>1.8819999999999999</c:v>
                </c:pt>
                <c:pt idx="266" formatCode="General">
                  <c:v>1.9</c:v>
                </c:pt>
                <c:pt idx="267" formatCode="General">
                  <c:v>1.9179999999999999</c:v>
                </c:pt>
                <c:pt idx="268" formatCode="General">
                  <c:v>1.954</c:v>
                </c:pt>
                <c:pt idx="269" formatCode="General">
                  <c:v>1.992</c:v>
                </c:pt>
                <c:pt idx="270" formatCode="General">
                  <c:v>2</c:v>
                </c:pt>
                <c:pt idx="271" formatCode="General">
                  <c:v>2.0310000000000001</c:v>
                </c:pt>
                <c:pt idx="272" formatCode="General">
                  <c:v>2.0851600000000001</c:v>
                </c:pt>
                <c:pt idx="273" formatCode="General">
                  <c:v>2.1120000000000001</c:v>
                </c:pt>
                <c:pt idx="274" formatCode="General">
                  <c:v>2.1539999999999999</c:v>
                </c:pt>
                <c:pt idx="275" formatCode="General">
                  <c:v>2.1610299999999998</c:v>
                </c:pt>
                <c:pt idx="276" formatCode="General">
                  <c:v>2.198</c:v>
                </c:pt>
                <c:pt idx="277" formatCode="General">
                  <c:v>2.2000000000000002</c:v>
                </c:pt>
                <c:pt idx="278" formatCode="General">
                  <c:v>2.2429999999999999</c:v>
                </c:pt>
                <c:pt idx="279" formatCode="General">
                  <c:v>2.24838</c:v>
                </c:pt>
                <c:pt idx="280" formatCode="General">
                  <c:v>2.2890000000000001</c:v>
                </c:pt>
                <c:pt idx="281" formatCode="General">
                  <c:v>2.3229500000000001</c:v>
                </c:pt>
                <c:pt idx="282" formatCode="General">
                  <c:v>2.3370000000000002</c:v>
                </c:pt>
                <c:pt idx="283" formatCode="General">
                  <c:v>2.3860000000000001</c:v>
                </c:pt>
                <c:pt idx="284" formatCode="General">
                  <c:v>2.4</c:v>
                </c:pt>
                <c:pt idx="285" formatCode="General">
                  <c:v>2.4369999999999998</c:v>
                </c:pt>
                <c:pt idx="286" formatCode="General">
                  <c:v>2.4669500000000002</c:v>
                </c:pt>
                <c:pt idx="287" formatCode="General">
                  <c:v>2.4889999999999999</c:v>
                </c:pt>
                <c:pt idx="288" formatCode="General">
                  <c:v>2.5</c:v>
                </c:pt>
                <c:pt idx="289" formatCode="General">
                  <c:v>2.5421200000000002</c:v>
                </c:pt>
                <c:pt idx="290" formatCode="General">
                  <c:v>2.544</c:v>
                </c:pt>
                <c:pt idx="291" formatCode="General">
                  <c:v>2.6</c:v>
                </c:pt>
                <c:pt idx="292" formatCode="General">
                  <c:v>2.6579999999999999</c:v>
                </c:pt>
                <c:pt idx="293" formatCode="General">
                  <c:v>2.6670799999999999</c:v>
                </c:pt>
                <c:pt idx="294" formatCode="General">
                  <c:v>2.7138100000000001</c:v>
                </c:pt>
                <c:pt idx="295" formatCode="General">
                  <c:v>2.718</c:v>
                </c:pt>
                <c:pt idx="296" formatCode="General">
                  <c:v>2.7709700000000002</c:v>
                </c:pt>
                <c:pt idx="297" formatCode="General">
                  <c:v>2.78</c:v>
                </c:pt>
                <c:pt idx="298" formatCode="General">
                  <c:v>2.8</c:v>
                </c:pt>
                <c:pt idx="299" formatCode="General">
                  <c:v>2.8439999999999999</c:v>
                </c:pt>
                <c:pt idx="300" formatCode="General">
                  <c:v>2.8672</c:v>
                </c:pt>
                <c:pt idx="301" formatCode="General">
                  <c:v>2.91</c:v>
                </c:pt>
                <c:pt idx="302" formatCode="General">
                  <c:v>2.9139400000000002</c:v>
                </c:pt>
                <c:pt idx="303" formatCode="General">
                  <c:v>2.9710299999999998</c:v>
                </c:pt>
                <c:pt idx="304" formatCode="General">
                  <c:v>2.9790000000000001</c:v>
                </c:pt>
                <c:pt idx="305" formatCode="General">
                  <c:v>3</c:v>
                </c:pt>
                <c:pt idx="306" formatCode="General">
                  <c:v>3.0488</c:v>
                </c:pt>
                <c:pt idx="307" formatCode="General">
                  <c:v>3.1140500000000002</c:v>
                </c:pt>
                <c:pt idx="308" formatCode="General">
                  <c:v>3.1240000000000001</c:v>
                </c:pt>
                <c:pt idx="309" formatCode="General">
                  <c:v>3.17109</c:v>
                </c:pt>
                <c:pt idx="310" formatCode="General">
                  <c:v>3.2</c:v>
                </c:pt>
                <c:pt idx="311" formatCode="General">
                  <c:v>3.2673899999999998</c:v>
                </c:pt>
                <c:pt idx="312" formatCode="General">
                  <c:v>3.2789999999999999</c:v>
                </c:pt>
                <c:pt idx="313" formatCode="General">
                  <c:v>3.3141400000000001</c:v>
                </c:pt>
                <c:pt idx="314" formatCode="General">
                  <c:v>3.3620000000000001</c:v>
                </c:pt>
                <c:pt idx="315" formatCode="General">
                  <c:v>3.37114</c:v>
                </c:pt>
                <c:pt idx="316" formatCode="General">
                  <c:v>3.46746</c:v>
                </c:pt>
                <c:pt idx="317" formatCode="General">
                  <c:v>3.5</c:v>
                </c:pt>
                <c:pt idx="318" formatCode="General">
                  <c:v>3.51423</c:v>
                </c:pt>
                <c:pt idx="319" formatCode="General">
                  <c:v>3.536</c:v>
                </c:pt>
                <c:pt idx="320" formatCode="General">
                  <c:v>3.57118</c:v>
                </c:pt>
                <c:pt idx="321" formatCode="General">
                  <c:v>3.6</c:v>
                </c:pt>
                <c:pt idx="322" formatCode="General">
                  <c:v>3.6280000000000001</c:v>
                </c:pt>
              </c:numCache>
            </c:numRef>
          </c:xVal>
          <c:yVal>
            <c:numRef>
              <c:f>'Data 242Pu'!$E$4:$E$326</c:f>
              <c:numCache>
                <c:formatCode>General</c:formatCode>
                <c:ptCount val="323"/>
                <c:pt idx="0">
                  <c:v>1.2460000000000001E-2</c:v>
                </c:pt>
                <c:pt idx="1">
                  <c:v>1.2370000000000001E-2</c:v>
                </c:pt>
                <c:pt idx="2">
                  <c:v>1.238E-2</c:v>
                </c:pt>
                <c:pt idx="3">
                  <c:v>1.247E-2</c:v>
                </c:pt>
                <c:pt idx="4">
                  <c:v>1.256E-2</c:v>
                </c:pt>
                <c:pt idx="5">
                  <c:v>1.2638999999999999E-2</c:v>
                </c:pt>
                <c:pt idx="6">
                  <c:v>1.2880000000000001E-2</c:v>
                </c:pt>
                <c:pt idx="7">
                  <c:v>1.3407000000000001E-2</c:v>
                </c:pt>
                <c:pt idx="8">
                  <c:v>1.367E-2</c:v>
                </c:pt>
                <c:pt idx="9">
                  <c:v>1.406E-2</c:v>
                </c:pt>
                <c:pt idx="10">
                  <c:v>1.4659999999999999E-2</c:v>
                </c:pt>
                <c:pt idx="11">
                  <c:v>1.487E-2</c:v>
                </c:pt>
                <c:pt idx="12">
                  <c:v>1.5180000000000001E-2</c:v>
                </c:pt>
                <c:pt idx="13">
                  <c:v>1.5395000000000001E-2</c:v>
                </c:pt>
                <c:pt idx="14">
                  <c:v>1.5502E-2</c:v>
                </c:pt>
                <c:pt idx="15">
                  <c:v>1.5610000000000001E-2</c:v>
                </c:pt>
                <c:pt idx="16">
                  <c:v>1.5709999999999998E-2</c:v>
                </c:pt>
                <c:pt idx="17">
                  <c:v>1.5817000000000001E-2</c:v>
                </c:pt>
                <c:pt idx="18">
                  <c:v>1.6247000000000001E-2</c:v>
                </c:pt>
                <c:pt idx="19">
                  <c:v>1.6355000000000001E-2</c:v>
                </c:pt>
                <c:pt idx="20">
                  <c:v>1.6677000000000001E-2</c:v>
                </c:pt>
                <c:pt idx="21">
                  <c:v>1.7000000000000001E-2</c:v>
                </c:pt>
                <c:pt idx="22">
                  <c:v>1.72E-2</c:v>
                </c:pt>
                <c:pt idx="23">
                  <c:v>1.7399999999999999E-2</c:v>
                </c:pt>
                <c:pt idx="24">
                  <c:v>1.7781999999999999E-2</c:v>
                </c:pt>
                <c:pt idx="25">
                  <c:v>1.7860000000000001E-2</c:v>
                </c:pt>
                <c:pt idx="26">
                  <c:v>1.7972999999999999E-2</c:v>
                </c:pt>
                <c:pt idx="27">
                  <c:v>1.805E-2</c:v>
                </c:pt>
                <c:pt idx="28">
                  <c:v>1.8620000000000001E-2</c:v>
                </c:pt>
                <c:pt idx="29">
                  <c:v>1.9112000000000001E-2</c:v>
                </c:pt>
                <c:pt idx="30">
                  <c:v>2.0227999999999999E-2</c:v>
                </c:pt>
                <c:pt idx="31">
                  <c:v>2.0809999999999999E-2</c:v>
                </c:pt>
                <c:pt idx="32">
                  <c:v>2.1491E-2</c:v>
                </c:pt>
                <c:pt idx="33">
                  <c:v>2.2190000000000001E-2</c:v>
                </c:pt>
                <c:pt idx="34">
                  <c:v>2.2211999999999999E-2</c:v>
                </c:pt>
                <c:pt idx="35">
                  <c:v>2.2610000000000002E-2</c:v>
                </c:pt>
                <c:pt idx="36">
                  <c:v>2.3279000000000001E-2</c:v>
                </c:pt>
                <c:pt idx="37">
                  <c:v>2.4379999999999999E-2</c:v>
                </c:pt>
                <c:pt idx="38">
                  <c:v>2.6365E-2</c:v>
                </c:pt>
                <c:pt idx="39">
                  <c:v>2.8469999999999999E-2</c:v>
                </c:pt>
                <c:pt idx="40">
                  <c:v>3.1844999999999998E-2</c:v>
                </c:pt>
                <c:pt idx="41">
                  <c:v>3.3029999999999997E-2</c:v>
                </c:pt>
                <c:pt idx="42">
                  <c:v>3.5929999999999997E-2</c:v>
                </c:pt>
                <c:pt idx="43">
                  <c:v>3.8940000000000002E-2</c:v>
                </c:pt>
                <c:pt idx="44">
                  <c:v>4.2389999999999997E-2</c:v>
                </c:pt>
                <c:pt idx="45">
                  <c:v>4.6030000000000001E-2</c:v>
                </c:pt>
                <c:pt idx="46">
                  <c:v>4.9669999999999999E-2</c:v>
                </c:pt>
                <c:pt idx="47">
                  <c:v>5.3497000000000003E-2</c:v>
                </c:pt>
                <c:pt idx="48">
                  <c:v>6.1150000000000003E-2</c:v>
                </c:pt>
                <c:pt idx="49">
                  <c:v>6.8199999999999997E-2</c:v>
                </c:pt>
                <c:pt idx="50">
                  <c:v>6.9949999999999998E-2</c:v>
                </c:pt>
                <c:pt idx="51">
                  <c:v>6.7489999999999994E-2</c:v>
                </c:pt>
                <c:pt idx="52">
                  <c:v>6.6479999999999997E-2</c:v>
                </c:pt>
                <c:pt idx="53">
                  <c:v>6.7137000000000002E-2</c:v>
                </c:pt>
                <c:pt idx="54">
                  <c:v>6.7330000000000001E-2</c:v>
                </c:pt>
                <c:pt idx="55">
                  <c:v>6.9919999999999996E-2</c:v>
                </c:pt>
                <c:pt idx="56">
                  <c:v>7.7060000000000003E-2</c:v>
                </c:pt>
                <c:pt idx="57">
                  <c:v>8.3320000000000005E-2</c:v>
                </c:pt>
                <c:pt idx="58">
                  <c:v>8.0820000000000003E-2</c:v>
                </c:pt>
                <c:pt idx="59">
                  <c:v>7.4015999999999998E-2</c:v>
                </c:pt>
                <c:pt idx="60">
                  <c:v>7.3719999999999994E-2</c:v>
                </c:pt>
                <c:pt idx="61">
                  <c:v>7.7210000000000001E-2</c:v>
                </c:pt>
                <c:pt idx="62">
                  <c:v>8.8300000000000003E-2</c:v>
                </c:pt>
                <c:pt idx="63">
                  <c:v>9.221E-2</c:v>
                </c:pt>
                <c:pt idx="64">
                  <c:v>9.3280000000000002E-2</c:v>
                </c:pt>
                <c:pt idx="65">
                  <c:v>9.8519999999999996E-2</c:v>
                </c:pt>
                <c:pt idx="66">
                  <c:v>0.1008</c:v>
                </c:pt>
                <c:pt idx="67">
                  <c:v>9.7299999999999998E-2</c:v>
                </c:pt>
                <c:pt idx="68">
                  <c:v>9.6628000000000006E-2</c:v>
                </c:pt>
                <c:pt idx="69">
                  <c:v>9.6379999999999993E-2</c:v>
                </c:pt>
                <c:pt idx="70">
                  <c:v>9.7629999999999995E-2</c:v>
                </c:pt>
                <c:pt idx="71">
                  <c:v>9.7269999999999995E-2</c:v>
                </c:pt>
                <c:pt idx="72">
                  <c:v>9.6670000000000006E-2</c:v>
                </c:pt>
                <c:pt idx="73">
                  <c:v>9.3829999999999997E-2</c:v>
                </c:pt>
                <c:pt idx="74">
                  <c:v>9.1920000000000002E-2</c:v>
                </c:pt>
                <c:pt idx="75">
                  <c:v>0.1008</c:v>
                </c:pt>
                <c:pt idx="76">
                  <c:v>0.10929999999999999</c:v>
                </c:pt>
                <c:pt idx="77">
                  <c:v>0.1031</c:v>
                </c:pt>
                <c:pt idx="78">
                  <c:v>0.10100000000000001</c:v>
                </c:pt>
                <c:pt idx="79">
                  <c:v>0.10539999999999999</c:v>
                </c:pt>
                <c:pt idx="80">
                  <c:v>0.1037</c:v>
                </c:pt>
                <c:pt idx="81">
                  <c:v>0.1036</c:v>
                </c:pt>
                <c:pt idx="82">
                  <c:v>0.1074</c:v>
                </c:pt>
                <c:pt idx="83">
                  <c:v>0.111259</c:v>
                </c:pt>
                <c:pt idx="84">
                  <c:v>0.1169</c:v>
                </c:pt>
                <c:pt idx="85">
                  <c:v>0.1285</c:v>
                </c:pt>
                <c:pt idx="86">
                  <c:v>0.13350000000000001</c:v>
                </c:pt>
                <c:pt idx="87">
                  <c:v>0.13539999999999999</c:v>
                </c:pt>
                <c:pt idx="88">
                  <c:v>0.13039999999999999</c:v>
                </c:pt>
                <c:pt idx="89">
                  <c:v>0.1201</c:v>
                </c:pt>
                <c:pt idx="90">
                  <c:v>0.119571</c:v>
                </c:pt>
                <c:pt idx="91">
                  <c:v>0.11890000000000001</c:v>
                </c:pt>
                <c:pt idx="92">
                  <c:v>0.1275</c:v>
                </c:pt>
                <c:pt idx="93">
                  <c:v>0.14699999999999999</c:v>
                </c:pt>
                <c:pt idx="94">
                  <c:v>0.1578</c:v>
                </c:pt>
                <c:pt idx="95">
                  <c:v>0.14929999999999999</c:v>
                </c:pt>
                <c:pt idx="96">
                  <c:v>0.1431</c:v>
                </c:pt>
                <c:pt idx="97">
                  <c:v>0.13900000000000001</c:v>
                </c:pt>
                <c:pt idx="98">
                  <c:v>0.13400000000000001</c:v>
                </c:pt>
                <c:pt idx="99">
                  <c:v>0.1321</c:v>
                </c:pt>
                <c:pt idx="100">
                  <c:v>0.13519999999999999</c:v>
                </c:pt>
                <c:pt idx="101">
                  <c:v>0.14530000000000001</c:v>
                </c:pt>
                <c:pt idx="102">
                  <c:v>0.14806</c:v>
                </c:pt>
                <c:pt idx="103">
                  <c:v>0.1545</c:v>
                </c:pt>
                <c:pt idx="104">
                  <c:v>0.15290000000000001</c:v>
                </c:pt>
                <c:pt idx="105">
                  <c:v>0.15790000000000001</c:v>
                </c:pt>
                <c:pt idx="106">
                  <c:v>0.17710000000000001</c:v>
                </c:pt>
                <c:pt idx="107">
                  <c:v>0.1893</c:v>
                </c:pt>
                <c:pt idx="108">
                  <c:v>0.19153300000000001</c:v>
                </c:pt>
                <c:pt idx="109">
                  <c:v>0.20130000000000001</c:v>
                </c:pt>
                <c:pt idx="110">
                  <c:v>0.2208</c:v>
                </c:pt>
                <c:pt idx="111">
                  <c:v>0.23630000000000001</c:v>
                </c:pt>
                <c:pt idx="112">
                  <c:v>0.23400000000000001</c:v>
                </c:pt>
                <c:pt idx="113">
                  <c:v>0.21920000000000001</c:v>
                </c:pt>
                <c:pt idx="114">
                  <c:v>0.21410000000000001</c:v>
                </c:pt>
                <c:pt idx="115">
                  <c:v>0.22</c:v>
                </c:pt>
                <c:pt idx="116">
                  <c:v>0.2311</c:v>
                </c:pt>
                <c:pt idx="117">
                  <c:v>0.24349999999999999</c:v>
                </c:pt>
                <c:pt idx="118">
                  <c:v>0.24396200000000001</c:v>
                </c:pt>
                <c:pt idx="119">
                  <c:v>0.25459999999999999</c:v>
                </c:pt>
                <c:pt idx="120">
                  <c:v>0.26179999999999998</c:v>
                </c:pt>
                <c:pt idx="121">
                  <c:v>0.2681</c:v>
                </c:pt>
                <c:pt idx="122">
                  <c:v>0.27800000000000002</c:v>
                </c:pt>
                <c:pt idx="123">
                  <c:v>0.28072399999999997</c:v>
                </c:pt>
                <c:pt idx="124">
                  <c:v>0.29630000000000001</c:v>
                </c:pt>
                <c:pt idx="125">
                  <c:v>0.31979999999999997</c:v>
                </c:pt>
                <c:pt idx="126">
                  <c:v>0.31986199999999998</c:v>
                </c:pt>
                <c:pt idx="127">
                  <c:v>0.32290000000000002</c:v>
                </c:pt>
                <c:pt idx="128">
                  <c:v>0.31859999999999999</c:v>
                </c:pt>
                <c:pt idx="129">
                  <c:v>0.33579999999999999</c:v>
                </c:pt>
                <c:pt idx="130">
                  <c:v>0.35630000000000001</c:v>
                </c:pt>
                <c:pt idx="131">
                  <c:v>0.3629</c:v>
                </c:pt>
                <c:pt idx="132">
                  <c:v>0.36363699999999999</c:v>
                </c:pt>
                <c:pt idx="133">
                  <c:v>0.36430000000000001</c:v>
                </c:pt>
                <c:pt idx="134">
                  <c:v>0.37209999999999999</c:v>
                </c:pt>
                <c:pt idx="135">
                  <c:v>0.38729999999999998</c:v>
                </c:pt>
                <c:pt idx="136">
                  <c:v>0.39746500000000001</c:v>
                </c:pt>
                <c:pt idx="137">
                  <c:v>0.39800000000000002</c:v>
                </c:pt>
                <c:pt idx="138">
                  <c:v>0.40329999999999999</c:v>
                </c:pt>
                <c:pt idx="139">
                  <c:v>0.41739999999999999</c:v>
                </c:pt>
                <c:pt idx="140">
                  <c:v>0.43869999999999998</c:v>
                </c:pt>
                <c:pt idx="141">
                  <c:v>0.44222899999999998</c:v>
                </c:pt>
                <c:pt idx="142">
                  <c:v>0.45579999999999998</c:v>
                </c:pt>
                <c:pt idx="143">
                  <c:v>0.46810000000000002</c:v>
                </c:pt>
                <c:pt idx="144">
                  <c:v>0.4869</c:v>
                </c:pt>
                <c:pt idx="145">
                  <c:v>0.51060000000000005</c:v>
                </c:pt>
                <c:pt idx="146">
                  <c:v>0.51126499999999997</c:v>
                </c:pt>
                <c:pt idx="147">
                  <c:v>0.52190000000000003</c:v>
                </c:pt>
                <c:pt idx="148">
                  <c:v>0.53520000000000001</c:v>
                </c:pt>
                <c:pt idx="149">
                  <c:v>0.56269999999999998</c:v>
                </c:pt>
                <c:pt idx="150">
                  <c:v>0.56481499999999996</c:v>
                </c:pt>
                <c:pt idx="151">
                  <c:v>0.59399999999999997</c:v>
                </c:pt>
                <c:pt idx="152">
                  <c:v>0.60389999999999999</c:v>
                </c:pt>
                <c:pt idx="153">
                  <c:v>0.61447499999999999</c:v>
                </c:pt>
                <c:pt idx="154">
                  <c:v>0.61799999999999999</c:v>
                </c:pt>
                <c:pt idx="155">
                  <c:v>0.63480000000000003</c:v>
                </c:pt>
                <c:pt idx="156">
                  <c:v>0.65224300000000002</c:v>
                </c:pt>
                <c:pt idx="157">
                  <c:v>0.6613</c:v>
                </c:pt>
                <c:pt idx="158">
                  <c:v>0.66778700000000002</c:v>
                </c:pt>
                <c:pt idx="159">
                  <c:v>0.67290000000000005</c:v>
                </c:pt>
                <c:pt idx="160">
                  <c:v>0.70050000000000001</c:v>
                </c:pt>
                <c:pt idx="161">
                  <c:v>0.73029999999999995</c:v>
                </c:pt>
                <c:pt idx="162">
                  <c:v>0.74929999999999997</c:v>
                </c:pt>
                <c:pt idx="163">
                  <c:v>0.75316300000000003</c:v>
                </c:pt>
                <c:pt idx="164">
                  <c:v>0.80159999999999998</c:v>
                </c:pt>
                <c:pt idx="165">
                  <c:v>0.812083</c:v>
                </c:pt>
                <c:pt idx="166">
                  <c:v>0.82709999999999995</c:v>
                </c:pt>
                <c:pt idx="167">
                  <c:v>0.86890000000000001</c:v>
                </c:pt>
                <c:pt idx="168">
                  <c:v>0.90246199999999999</c:v>
                </c:pt>
                <c:pt idx="169">
                  <c:v>0.90764599999999995</c:v>
                </c:pt>
                <c:pt idx="170">
                  <c:v>0.91684200000000005</c:v>
                </c:pt>
                <c:pt idx="171">
                  <c:v>0.91684399999999999</c:v>
                </c:pt>
                <c:pt idx="172">
                  <c:v>0.9173</c:v>
                </c:pt>
                <c:pt idx="173">
                  <c:v>0.95589999999999997</c:v>
                </c:pt>
                <c:pt idx="174">
                  <c:v>0.96985299999999997</c:v>
                </c:pt>
                <c:pt idx="175">
                  <c:v>0.97609999999999997</c:v>
                </c:pt>
                <c:pt idx="176">
                  <c:v>0.98850000000000005</c:v>
                </c:pt>
                <c:pt idx="177">
                  <c:v>1.022</c:v>
                </c:pt>
                <c:pt idx="178">
                  <c:v>1.044157</c:v>
                </c:pt>
                <c:pt idx="179">
                  <c:v>1.0680000000000001</c:v>
                </c:pt>
                <c:pt idx="180">
                  <c:v>1.0785180000000001</c:v>
                </c:pt>
                <c:pt idx="181">
                  <c:v>1.078519</c:v>
                </c:pt>
                <c:pt idx="182">
                  <c:v>1.095202</c:v>
                </c:pt>
                <c:pt idx="183">
                  <c:v>1.109</c:v>
                </c:pt>
                <c:pt idx="184">
                  <c:v>1.1399999999999999</c:v>
                </c:pt>
                <c:pt idx="185">
                  <c:v>1.1492020000000001</c:v>
                </c:pt>
                <c:pt idx="186">
                  <c:v>1.157</c:v>
                </c:pt>
                <c:pt idx="187">
                  <c:v>1.1671450000000001</c:v>
                </c:pt>
                <c:pt idx="188">
                  <c:v>1.1879999999999999</c:v>
                </c:pt>
                <c:pt idx="189">
                  <c:v>1.2250000000000001</c:v>
                </c:pt>
                <c:pt idx="190">
                  <c:v>1.2450000000000001</c:v>
                </c:pt>
                <c:pt idx="191">
                  <c:v>1.2482219999999999</c:v>
                </c:pt>
                <c:pt idx="192">
                  <c:v>1.274</c:v>
                </c:pt>
                <c:pt idx="193">
                  <c:v>1.3054619999999999</c:v>
                </c:pt>
                <c:pt idx="194">
                  <c:v>1.3129999999999999</c:v>
                </c:pt>
                <c:pt idx="195">
                  <c:v>1.3280289999999999</c:v>
                </c:pt>
                <c:pt idx="196">
                  <c:v>1.3560000000000001</c:v>
                </c:pt>
                <c:pt idx="197">
                  <c:v>1.393742</c:v>
                </c:pt>
                <c:pt idx="198">
                  <c:v>1.393788</c:v>
                </c:pt>
                <c:pt idx="199">
                  <c:v>1.429</c:v>
                </c:pt>
                <c:pt idx="200">
                  <c:v>1.448105</c:v>
                </c:pt>
                <c:pt idx="201">
                  <c:v>1.4893829999999999</c:v>
                </c:pt>
                <c:pt idx="202">
                  <c:v>1.4950000000000001</c:v>
                </c:pt>
                <c:pt idx="203">
                  <c:v>1.4967159999999999</c:v>
                </c:pt>
                <c:pt idx="204">
                  <c:v>1.5169999999999999</c:v>
                </c:pt>
                <c:pt idx="205">
                  <c:v>1.525571</c:v>
                </c:pt>
                <c:pt idx="206">
                  <c:v>1.5261290000000001</c:v>
                </c:pt>
                <c:pt idx="207">
                  <c:v>1.5289999999999999</c:v>
                </c:pt>
                <c:pt idx="208">
                  <c:v>1.5309999999999999</c:v>
                </c:pt>
                <c:pt idx="209">
                  <c:v>1.532626</c:v>
                </c:pt>
                <c:pt idx="210">
                  <c:v>1.532627</c:v>
                </c:pt>
                <c:pt idx="211">
                  <c:v>1.54</c:v>
                </c:pt>
                <c:pt idx="212">
                  <c:v>1.556467</c:v>
                </c:pt>
                <c:pt idx="213">
                  <c:v>1.5570109999999999</c:v>
                </c:pt>
                <c:pt idx="214">
                  <c:v>1.557018</c:v>
                </c:pt>
                <c:pt idx="215">
                  <c:v>1.5589999999999999</c:v>
                </c:pt>
                <c:pt idx="216">
                  <c:v>1.5669999999999999</c:v>
                </c:pt>
                <c:pt idx="217">
                  <c:v>1.5669999999999999</c:v>
                </c:pt>
                <c:pt idx="218">
                  <c:v>1.5669999999999999</c:v>
                </c:pt>
                <c:pt idx="219">
                  <c:v>1.5669999999999999</c:v>
                </c:pt>
                <c:pt idx="220">
                  <c:v>1.5669999999999999</c:v>
                </c:pt>
                <c:pt idx="221">
                  <c:v>1.5669999999999999</c:v>
                </c:pt>
                <c:pt idx="222">
                  <c:v>1.569096</c:v>
                </c:pt>
                <c:pt idx="223">
                  <c:v>1.569097</c:v>
                </c:pt>
                <c:pt idx="224">
                  <c:v>1.56925</c:v>
                </c:pt>
                <c:pt idx="225">
                  <c:v>1.57663</c:v>
                </c:pt>
                <c:pt idx="226">
                  <c:v>1.5767500000000001</c:v>
                </c:pt>
                <c:pt idx="227">
                  <c:v>1.579</c:v>
                </c:pt>
                <c:pt idx="228">
                  <c:v>1.5820000000000001</c:v>
                </c:pt>
                <c:pt idx="229">
                  <c:v>1.580562</c:v>
                </c:pt>
                <c:pt idx="230">
                  <c:v>1.5805610000000001</c:v>
                </c:pt>
                <c:pt idx="231">
                  <c:v>1.579941</c:v>
                </c:pt>
                <c:pt idx="232">
                  <c:v>1.579232</c:v>
                </c:pt>
                <c:pt idx="233">
                  <c:v>1.579232</c:v>
                </c:pt>
                <c:pt idx="234">
                  <c:v>1.577</c:v>
                </c:pt>
                <c:pt idx="235">
                  <c:v>1.5600579999999999</c:v>
                </c:pt>
                <c:pt idx="236">
                  <c:v>1.5600540000000001</c:v>
                </c:pt>
                <c:pt idx="237">
                  <c:v>1.5527329999999999</c:v>
                </c:pt>
                <c:pt idx="238">
                  <c:v>1.5483579999999999</c:v>
                </c:pt>
                <c:pt idx="239">
                  <c:v>1.5309999999999999</c:v>
                </c:pt>
                <c:pt idx="240">
                  <c:v>1.5069999999999999</c:v>
                </c:pt>
                <c:pt idx="241">
                  <c:v>1.4890000000000001</c:v>
                </c:pt>
                <c:pt idx="242">
                  <c:v>1.476</c:v>
                </c:pt>
                <c:pt idx="243">
                  <c:v>1.474</c:v>
                </c:pt>
                <c:pt idx="244">
                  <c:v>1.4745999999999999</c:v>
                </c:pt>
                <c:pt idx="245">
                  <c:v>1.4770000000000001</c:v>
                </c:pt>
                <c:pt idx="246">
                  <c:v>1.4650000000000001</c:v>
                </c:pt>
                <c:pt idx="247">
                  <c:v>1.4650000000000001</c:v>
                </c:pt>
                <c:pt idx="248">
                  <c:v>1.466739</c:v>
                </c:pt>
                <c:pt idx="249">
                  <c:v>1.4670000000000001</c:v>
                </c:pt>
                <c:pt idx="250">
                  <c:v>1.466</c:v>
                </c:pt>
                <c:pt idx="251">
                  <c:v>1.454</c:v>
                </c:pt>
                <c:pt idx="252">
                  <c:v>1.4570000000000001</c:v>
                </c:pt>
                <c:pt idx="253">
                  <c:v>1.4570000000000001</c:v>
                </c:pt>
                <c:pt idx="254">
                  <c:v>1.4570000000000001</c:v>
                </c:pt>
                <c:pt idx="255">
                  <c:v>1.434582</c:v>
                </c:pt>
                <c:pt idx="256">
                  <c:v>1.4339999999999999</c:v>
                </c:pt>
                <c:pt idx="257">
                  <c:v>1.4370000000000001</c:v>
                </c:pt>
                <c:pt idx="258">
                  <c:v>1.4450000000000001</c:v>
                </c:pt>
                <c:pt idx="259">
                  <c:v>1.4670000000000001</c:v>
                </c:pt>
                <c:pt idx="260">
                  <c:v>1.4725999999999999</c:v>
                </c:pt>
                <c:pt idx="261">
                  <c:v>1.4810000000000001</c:v>
                </c:pt>
                <c:pt idx="262">
                  <c:v>1.47</c:v>
                </c:pt>
                <c:pt idx="263">
                  <c:v>1.47</c:v>
                </c:pt>
                <c:pt idx="264">
                  <c:v>1.47</c:v>
                </c:pt>
                <c:pt idx="265">
                  <c:v>1.4950000000000001</c:v>
                </c:pt>
                <c:pt idx="266">
                  <c:v>1.4984999999999999</c:v>
                </c:pt>
                <c:pt idx="267">
                  <c:v>1.502</c:v>
                </c:pt>
                <c:pt idx="268">
                  <c:v>1.5049999999999999</c:v>
                </c:pt>
                <c:pt idx="269">
                  <c:v>1.4930000000000001</c:v>
                </c:pt>
                <c:pt idx="270">
                  <c:v>1.4897180000000001</c:v>
                </c:pt>
                <c:pt idx="271">
                  <c:v>1.4770000000000001</c:v>
                </c:pt>
                <c:pt idx="272">
                  <c:v>1.4756629999999999</c:v>
                </c:pt>
                <c:pt idx="273">
                  <c:v>1.4750000000000001</c:v>
                </c:pt>
                <c:pt idx="274">
                  <c:v>1.4590000000000001</c:v>
                </c:pt>
                <c:pt idx="275">
                  <c:v>1.457562</c:v>
                </c:pt>
                <c:pt idx="276">
                  <c:v>1.45</c:v>
                </c:pt>
                <c:pt idx="277">
                  <c:v>1.4503999999999999</c:v>
                </c:pt>
                <c:pt idx="278">
                  <c:v>1.4590000000000001</c:v>
                </c:pt>
                <c:pt idx="279">
                  <c:v>1.4595849999999999</c:v>
                </c:pt>
                <c:pt idx="280">
                  <c:v>1.464</c:v>
                </c:pt>
                <c:pt idx="281">
                  <c:v>1.462585</c:v>
                </c:pt>
                <c:pt idx="282">
                  <c:v>1.462</c:v>
                </c:pt>
                <c:pt idx="283">
                  <c:v>1.4530000000000001</c:v>
                </c:pt>
                <c:pt idx="284">
                  <c:v>1.446412</c:v>
                </c:pt>
                <c:pt idx="285">
                  <c:v>1.429</c:v>
                </c:pt>
                <c:pt idx="286">
                  <c:v>1.417481</c:v>
                </c:pt>
                <c:pt idx="287">
                  <c:v>1.409</c:v>
                </c:pt>
                <c:pt idx="288">
                  <c:v>1.411</c:v>
                </c:pt>
                <c:pt idx="289">
                  <c:v>1.418658</c:v>
                </c:pt>
                <c:pt idx="290">
                  <c:v>1.419</c:v>
                </c:pt>
                <c:pt idx="291">
                  <c:v>1.4350000000000001</c:v>
                </c:pt>
                <c:pt idx="292">
                  <c:v>1.4319999999999999</c:v>
                </c:pt>
                <c:pt idx="293">
                  <c:v>1.432151</c:v>
                </c:pt>
                <c:pt idx="294">
                  <c:v>1.43293</c:v>
                </c:pt>
                <c:pt idx="295">
                  <c:v>1.4330000000000001</c:v>
                </c:pt>
                <c:pt idx="296">
                  <c:v>1.4517960000000001</c:v>
                </c:pt>
                <c:pt idx="297">
                  <c:v>1.4550000000000001</c:v>
                </c:pt>
                <c:pt idx="298">
                  <c:v>1.45625</c:v>
                </c:pt>
                <c:pt idx="299">
                  <c:v>1.4590000000000001</c:v>
                </c:pt>
                <c:pt idx="300">
                  <c:v>1.448455</c:v>
                </c:pt>
                <c:pt idx="301">
                  <c:v>1.429</c:v>
                </c:pt>
                <c:pt idx="302">
                  <c:v>1.428086</c:v>
                </c:pt>
                <c:pt idx="303">
                  <c:v>1.4148480000000001</c:v>
                </c:pt>
                <c:pt idx="304">
                  <c:v>1.413</c:v>
                </c:pt>
                <c:pt idx="305">
                  <c:v>1.4135789999999999</c:v>
                </c:pt>
                <c:pt idx="306">
                  <c:v>1.4149259999999999</c:v>
                </c:pt>
                <c:pt idx="307">
                  <c:v>1.4167259999999999</c:v>
                </c:pt>
                <c:pt idx="308">
                  <c:v>1.417</c:v>
                </c:pt>
                <c:pt idx="309">
                  <c:v>1.4101840000000001</c:v>
                </c:pt>
                <c:pt idx="310">
                  <c:v>1.4059999999999999</c:v>
                </c:pt>
                <c:pt idx="311">
                  <c:v>1.4051469999999999</c:v>
                </c:pt>
                <c:pt idx="312">
                  <c:v>1.405</c:v>
                </c:pt>
                <c:pt idx="313">
                  <c:v>1.4088099999999999</c:v>
                </c:pt>
                <c:pt idx="314">
                  <c:v>1.4139999999999999</c:v>
                </c:pt>
                <c:pt idx="315">
                  <c:v>1.412372</c:v>
                </c:pt>
                <c:pt idx="316">
                  <c:v>1.395211</c:v>
                </c:pt>
                <c:pt idx="317">
                  <c:v>1.3894139999999999</c:v>
                </c:pt>
                <c:pt idx="318">
                  <c:v>1.386879</c:v>
                </c:pt>
                <c:pt idx="319">
                  <c:v>1.383</c:v>
                </c:pt>
                <c:pt idx="320">
                  <c:v>1.3780289999999999</c:v>
                </c:pt>
                <c:pt idx="321">
                  <c:v>1.3739570000000001</c:v>
                </c:pt>
                <c:pt idx="322">
                  <c:v>1.37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C91-4EF0-83E0-8B7A16FBE367}"/>
            </c:ext>
          </c:extLst>
        </c:ser>
        <c:ser>
          <c:idx val="3"/>
          <c:order val="2"/>
          <c:tx>
            <c:strRef>
              <c:f>'Data 242Pu'!$P$2:$R$2</c:f>
              <c:strCache>
                <c:ptCount val="1"/>
                <c:pt idx="0">
                  <c:v>Weigman et al. (1984)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2"/>
          </c:marker>
          <c:errBars>
            <c:errDir val="y"/>
            <c:errBarType val="both"/>
            <c:errValType val="cust"/>
            <c:noEndCap val="0"/>
            <c:plus>
              <c:numRef>
                <c:f>'Data 242Pu'!$R$4:$R$188</c:f>
                <c:numCache>
                  <c:formatCode>General</c:formatCode>
                  <c:ptCount val="185"/>
                  <c:pt idx="0">
                    <c:v>1.421E-3</c:v>
                  </c:pt>
                  <c:pt idx="1">
                    <c:v>1.4189999999999999E-3</c:v>
                  </c:pt>
                  <c:pt idx="2">
                    <c:v>1.3669999999999999E-3</c:v>
                  </c:pt>
                  <c:pt idx="3">
                    <c:v>1.403E-3</c:v>
                  </c:pt>
                  <c:pt idx="4">
                    <c:v>1.348E-3</c:v>
                  </c:pt>
                  <c:pt idx="5">
                    <c:v>1.4859999999999999E-3</c:v>
                  </c:pt>
                  <c:pt idx="6">
                    <c:v>1.516E-3</c:v>
                  </c:pt>
                  <c:pt idx="7">
                    <c:v>1.5460000000000001E-3</c:v>
                  </c:pt>
                  <c:pt idx="8">
                    <c:v>1.4270000000000001E-3</c:v>
                  </c:pt>
                  <c:pt idx="9">
                    <c:v>1.4519999999999999E-3</c:v>
                  </c:pt>
                  <c:pt idx="10">
                    <c:v>1.58E-3</c:v>
                  </c:pt>
                  <c:pt idx="11">
                    <c:v>1.547E-3</c:v>
                  </c:pt>
                  <c:pt idx="12">
                    <c:v>1.5460000000000001E-3</c:v>
                  </c:pt>
                  <c:pt idx="13">
                    <c:v>1.603E-3</c:v>
                  </c:pt>
                  <c:pt idx="14">
                    <c:v>1.642E-3</c:v>
                  </c:pt>
                  <c:pt idx="15">
                    <c:v>1.5349999999999999E-3</c:v>
                  </c:pt>
                  <c:pt idx="16">
                    <c:v>1.542E-3</c:v>
                  </c:pt>
                  <c:pt idx="17">
                    <c:v>1.5449999999999999E-3</c:v>
                  </c:pt>
                  <c:pt idx="18">
                    <c:v>1.5479999999999999E-3</c:v>
                  </c:pt>
                  <c:pt idx="19">
                    <c:v>1.5950000000000001E-3</c:v>
                  </c:pt>
                  <c:pt idx="20">
                    <c:v>1.5839999999999999E-3</c:v>
                  </c:pt>
                  <c:pt idx="21">
                    <c:v>1.555E-3</c:v>
                  </c:pt>
                  <c:pt idx="22">
                    <c:v>1.6019999999999999E-3</c:v>
                  </c:pt>
                  <c:pt idx="23">
                    <c:v>1.7470000000000001E-3</c:v>
                  </c:pt>
                  <c:pt idx="24">
                    <c:v>1.5629999999999999E-3</c:v>
                  </c:pt>
                  <c:pt idx="25">
                    <c:v>1.516E-3</c:v>
                  </c:pt>
                  <c:pt idx="26">
                    <c:v>1.6540000000000001E-3</c:v>
                  </c:pt>
                  <c:pt idx="27">
                    <c:v>1.4940000000000001E-3</c:v>
                  </c:pt>
                  <c:pt idx="28">
                    <c:v>1.5770000000000001E-3</c:v>
                  </c:pt>
                  <c:pt idx="29">
                    <c:v>1.521E-3</c:v>
                  </c:pt>
                  <c:pt idx="30">
                    <c:v>1.6299999999999999E-3</c:v>
                  </c:pt>
                  <c:pt idx="31">
                    <c:v>1.7470000000000001E-3</c:v>
                  </c:pt>
                  <c:pt idx="32">
                    <c:v>1.779E-3</c:v>
                  </c:pt>
                  <c:pt idx="33">
                    <c:v>1.7650000000000001E-3</c:v>
                  </c:pt>
                  <c:pt idx="34">
                    <c:v>1.7589999999999999E-3</c:v>
                  </c:pt>
                  <c:pt idx="35">
                    <c:v>1.5740000000000001E-3</c:v>
                  </c:pt>
                  <c:pt idx="36">
                    <c:v>1.6750000000000001E-3</c:v>
                  </c:pt>
                  <c:pt idx="37">
                    <c:v>1.683E-3</c:v>
                  </c:pt>
                  <c:pt idx="38">
                    <c:v>1.864E-3</c:v>
                  </c:pt>
                  <c:pt idx="39">
                    <c:v>2.0539999999999998E-3</c:v>
                  </c:pt>
                  <c:pt idx="40">
                    <c:v>1.763E-3</c:v>
                  </c:pt>
                  <c:pt idx="41">
                    <c:v>1.89E-3</c:v>
                  </c:pt>
                  <c:pt idx="42">
                    <c:v>1.7719999999999999E-3</c:v>
                  </c:pt>
                  <c:pt idx="43">
                    <c:v>1.851E-3</c:v>
                  </c:pt>
                  <c:pt idx="44">
                    <c:v>1.843E-3</c:v>
                  </c:pt>
                  <c:pt idx="45">
                    <c:v>1.8959999999999999E-3</c:v>
                  </c:pt>
                  <c:pt idx="46">
                    <c:v>1.861E-3</c:v>
                  </c:pt>
                  <c:pt idx="47">
                    <c:v>1.9680000000000001E-3</c:v>
                  </c:pt>
                  <c:pt idx="48">
                    <c:v>1.8959999999999999E-3</c:v>
                  </c:pt>
                  <c:pt idx="49">
                    <c:v>1.805E-3</c:v>
                  </c:pt>
                  <c:pt idx="50">
                    <c:v>2.1180000000000001E-3</c:v>
                  </c:pt>
                  <c:pt idx="51">
                    <c:v>2.0470000000000002E-3</c:v>
                  </c:pt>
                  <c:pt idx="52">
                    <c:v>2.1329999999999999E-3</c:v>
                  </c:pt>
                  <c:pt idx="53">
                    <c:v>2.2920000000000002E-3</c:v>
                  </c:pt>
                  <c:pt idx="54">
                    <c:v>2.3830000000000001E-3</c:v>
                  </c:pt>
                  <c:pt idx="55">
                    <c:v>2.398E-3</c:v>
                  </c:pt>
                  <c:pt idx="56">
                    <c:v>2.1189999999999998E-3</c:v>
                  </c:pt>
                  <c:pt idx="57">
                    <c:v>2.2039999999999998E-3</c:v>
                  </c:pt>
                  <c:pt idx="58">
                    <c:v>2.1949999999999999E-3</c:v>
                  </c:pt>
                  <c:pt idx="59">
                    <c:v>2.284E-3</c:v>
                  </c:pt>
                  <c:pt idx="60">
                    <c:v>2.3159999999999999E-3</c:v>
                  </c:pt>
                  <c:pt idx="61">
                    <c:v>2.3830000000000001E-3</c:v>
                  </c:pt>
                  <c:pt idx="62">
                    <c:v>2.4599999999999999E-3</c:v>
                  </c:pt>
                  <c:pt idx="63">
                    <c:v>2.4550000000000002E-3</c:v>
                  </c:pt>
                  <c:pt idx="64">
                    <c:v>2.6289999999999998E-3</c:v>
                  </c:pt>
                  <c:pt idx="65">
                    <c:v>2.666E-3</c:v>
                  </c:pt>
                  <c:pt idx="66">
                    <c:v>3.0490000000000001E-3</c:v>
                  </c:pt>
                  <c:pt idx="67">
                    <c:v>2.875E-3</c:v>
                  </c:pt>
                  <c:pt idx="68">
                    <c:v>2.7409999999999999E-3</c:v>
                  </c:pt>
                  <c:pt idx="69">
                    <c:v>2.941E-3</c:v>
                  </c:pt>
                  <c:pt idx="70">
                    <c:v>3.0630000000000002E-3</c:v>
                  </c:pt>
                  <c:pt idx="71">
                    <c:v>3.0769999999999999E-3</c:v>
                  </c:pt>
                  <c:pt idx="72">
                    <c:v>3.0899999999999999E-3</c:v>
                  </c:pt>
                  <c:pt idx="73">
                    <c:v>3.1210000000000001E-3</c:v>
                  </c:pt>
                  <c:pt idx="74">
                    <c:v>3.241E-3</c:v>
                  </c:pt>
                  <c:pt idx="75">
                    <c:v>3.3470000000000001E-3</c:v>
                  </c:pt>
                  <c:pt idx="76">
                    <c:v>3.2940000000000001E-3</c:v>
                  </c:pt>
                  <c:pt idx="77">
                    <c:v>3.3779999999999999E-3</c:v>
                  </c:pt>
                  <c:pt idx="78">
                    <c:v>3.5249999999999999E-3</c:v>
                  </c:pt>
                  <c:pt idx="79">
                    <c:v>3.65E-3</c:v>
                  </c:pt>
                  <c:pt idx="80">
                    <c:v>3.7000000000000002E-3</c:v>
                  </c:pt>
                  <c:pt idx="81">
                    <c:v>3.7799999999999999E-3</c:v>
                  </c:pt>
                  <c:pt idx="82">
                    <c:v>4.0049999999999999E-3</c:v>
                  </c:pt>
                  <c:pt idx="83">
                    <c:v>4.0540000000000003E-3</c:v>
                  </c:pt>
                  <c:pt idx="84">
                    <c:v>4.0540000000000003E-3</c:v>
                  </c:pt>
                  <c:pt idx="85">
                    <c:v>4.1520000000000003E-3</c:v>
                  </c:pt>
                  <c:pt idx="86">
                    <c:v>4.0379999999999999E-3</c:v>
                  </c:pt>
                  <c:pt idx="87">
                    <c:v>4.2220000000000001E-3</c:v>
                  </c:pt>
                  <c:pt idx="88">
                    <c:v>4.6290000000000003E-3</c:v>
                  </c:pt>
                  <c:pt idx="89">
                    <c:v>4.4089999999999997E-3</c:v>
                  </c:pt>
                  <c:pt idx="90">
                    <c:v>4.6759999999999996E-3</c:v>
                  </c:pt>
                  <c:pt idx="91">
                    <c:v>4.6309999999999997E-3</c:v>
                  </c:pt>
                  <c:pt idx="92">
                    <c:v>4.7460000000000002E-3</c:v>
                  </c:pt>
                  <c:pt idx="93">
                    <c:v>4.8390000000000004E-3</c:v>
                  </c:pt>
                  <c:pt idx="94">
                    <c:v>4.8549999999999999E-3</c:v>
                  </c:pt>
                  <c:pt idx="95">
                    <c:v>5.1310000000000001E-3</c:v>
                  </c:pt>
                  <c:pt idx="96">
                    <c:v>5.398E-3</c:v>
                  </c:pt>
                  <c:pt idx="97">
                    <c:v>5.208E-3</c:v>
                  </c:pt>
                  <c:pt idx="98">
                    <c:v>5.5490000000000001E-3</c:v>
                  </c:pt>
                  <c:pt idx="99">
                    <c:v>5.6259999999999999E-3</c:v>
                  </c:pt>
                  <c:pt idx="100">
                    <c:v>5.7800000000000004E-3</c:v>
                  </c:pt>
                  <c:pt idx="101">
                    <c:v>6.032E-3</c:v>
                  </c:pt>
                  <c:pt idx="102">
                    <c:v>6.4479999999999997E-3</c:v>
                  </c:pt>
                  <c:pt idx="103">
                    <c:v>6.5579999999999996E-3</c:v>
                  </c:pt>
                  <c:pt idx="104">
                    <c:v>6.816E-3</c:v>
                  </c:pt>
                  <c:pt idx="105">
                    <c:v>6.7660000000000003E-3</c:v>
                  </c:pt>
                  <c:pt idx="106">
                    <c:v>7.1799999999999998E-3</c:v>
                  </c:pt>
                  <c:pt idx="107">
                    <c:v>7.3400000000000002E-3</c:v>
                  </c:pt>
                  <c:pt idx="108">
                    <c:v>7.515E-3</c:v>
                  </c:pt>
                  <c:pt idx="109">
                    <c:v>7.7970000000000001E-3</c:v>
                  </c:pt>
                  <c:pt idx="110">
                    <c:v>7.7359999999999998E-3</c:v>
                  </c:pt>
                  <c:pt idx="111">
                    <c:v>7.8949999999999992E-3</c:v>
                  </c:pt>
                  <c:pt idx="112">
                    <c:v>8.2389999999999998E-3</c:v>
                  </c:pt>
                  <c:pt idx="113">
                    <c:v>8.0540000000000004E-3</c:v>
                  </c:pt>
                  <c:pt idx="114">
                    <c:v>8.2559999999999995E-3</c:v>
                  </c:pt>
                  <c:pt idx="115">
                    <c:v>8.6239999999999997E-3</c:v>
                  </c:pt>
                  <c:pt idx="116">
                    <c:v>8.5660000000000007E-3</c:v>
                  </c:pt>
                  <c:pt idx="117">
                    <c:v>8.6899999999999998E-3</c:v>
                  </c:pt>
                  <c:pt idx="118">
                    <c:v>9.0519999999999993E-3</c:v>
                  </c:pt>
                  <c:pt idx="119">
                    <c:v>9.1549999999999999E-3</c:v>
                  </c:pt>
                  <c:pt idx="120">
                    <c:v>9.5010000000000008E-3</c:v>
                  </c:pt>
                  <c:pt idx="121">
                    <c:v>9.7999999999999997E-3</c:v>
                  </c:pt>
                  <c:pt idx="122">
                    <c:v>9.9799999999999993E-3</c:v>
                  </c:pt>
                  <c:pt idx="123">
                    <c:v>9.972E-3</c:v>
                  </c:pt>
                  <c:pt idx="124">
                    <c:v>9.9380000000000007E-3</c:v>
                  </c:pt>
                  <c:pt idx="125">
                    <c:v>9.8589999999999997E-3</c:v>
                  </c:pt>
                  <c:pt idx="126">
                    <c:v>1.009E-2</c:v>
                  </c:pt>
                  <c:pt idx="127">
                    <c:v>9.9260000000000008E-3</c:v>
                  </c:pt>
                  <c:pt idx="128">
                    <c:v>0.01</c:v>
                  </c:pt>
                  <c:pt idx="129">
                    <c:v>1.025E-2</c:v>
                  </c:pt>
                  <c:pt idx="130">
                    <c:v>1.0200000000000001E-2</c:v>
                  </c:pt>
                  <c:pt idx="131">
                    <c:v>1.0120000000000001E-2</c:v>
                  </c:pt>
                  <c:pt idx="132">
                    <c:v>1.01E-2</c:v>
                  </c:pt>
                  <c:pt idx="133">
                    <c:v>9.8569999999999994E-3</c:v>
                  </c:pt>
                  <c:pt idx="134">
                    <c:v>9.8300000000000002E-3</c:v>
                  </c:pt>
                  <c:pt idx="135">
                    <c:v>9.9030000000000003E-3</c:v>
                  </c:pt>
                  <c:pt idx="136">
                    <c:v>9.7330000000000003E-3</c:v>
                  </c:pt>
                  <c:pt idx="137">
                    <c:v>9.6919999999999992E-3</c:v>
                  </c:pt>
                  <c:pt idx="138">
                    <c:v>9.5490000000000002E-3</c:v>
                  </c:pt>
                  <c:pt idx="139">
                    <c:v>9.6849999999999992E-3</c:v>
                  </c:pt>
                  <c:pt idx="140">
                    <c:v>9.7509999999999993E-3</c:v>
                  </c:pt>
                  <c:pt idx="141">
                    <c:v>9.7300000000000008E-3</c:v>
                  </c:pt>
                  <c:pt idx="142">
                    <c:v>9.6799999999999994E-3</c:v>
                  </c:pt>
                  <c:pt idx="143">
                    <c:v>9.7339999999999996E-3</c:v>
                  </c:pt>
                  <c:pt idx="144">
                    <c:v>9.8799999999999999E-3</c:v>
                  </c:pt>
                  <c:pt idx="145">
                    <c:v>9.7009999999999996E-3</c:v>
                  </c:pt>
                  <c:pt idx="146">
                    <c:v>9.8160000000000001E-3</c:v>
                  </c:pt>
                  <c:pt idx="147">
                    <c:v>9.6959999999999998E-3</c:v>
                  </c:pt>
                  <c:pt idx="148">
                    <c:v>9.8110000000000003E-3</c:v>
                  </c:pt>
                  <c:pt idx="149">
                    <c:v>9.7490000000000007E-3</c:v>
                  </c:pt>
                  <c:pt idx="150">
                    <c:v>9.7020000000000006E-3</c:v>
                  </c:pt>
                  <c:pt idx="151">
                    <c:v>9.7169999999999999E-3</c:v>
                  </c:pt>
                  <c:pt idx="152">
                    <c:v>9.6329999999999992E-3</c:v>
                  </c:pt>
                  <c:pt idx="153">
                    <c:v>9.8279999999999999E-3</c:v>
                  </c:pt>
                  <c:pt idx="154">
                    <c:v>9.7730000000000004E-3</c:v>
                  </c:pt>
                  <c:pt idx="155">
                    <c:v>1.0160000000000001E-2</c:v>
                  </c:pt>
                  <c:pt idx="156">
                    <c:v>1.0449999999999999E-2</c:v>
                  </c:pt>
                  <c:pt idx="157">
                    <c:v>1.039E-2</c:v>
                  </c:pt>
                  <c:pt idx="158">
                    <c:v>1.039E-2</c:v>
                  </c:pt>
                  <c:pt idx="159">
                    <c:v>1.031E-2</c:v>
                  </c:pt>
                  <c:pt idx="160">
                    <c:v>1.0540000000000001E-2</c:v>
                  </c:pt>
                  <c:pt idx="161">
                    <c:v>1.073E-2</c:v>
                  </c:pt>
                  <c:pt idx="162">
                    <c:v>1.076E-2</c:v>
                  </c:pt>
                  <c:pt idx="163">
                    <c:v>1.102E-2</c:v>
                  </c:pt>
                  <c:pt idx="164">
                    <c:v>1.077E-2</c:v>
                  </c:pt>
                  <c:pt idx="165">
                    <c:v>1.0699999999999999E-2</c:v>
                  </c:pt>
                  <c:pt idx="166">
                    <c:v>1.107E-2</c:v>
                  </c:pt>
                  <c:pt idx="167">
                    <c:v>1.1310000000000001E-2</c:v>
                  </c:pt>
                  <c:pt idx="168">
                    <c:v>1.106E-2</c:v>
                  </c:pt>
                  <c:pt idx="169">
                    <c:v>1.1220000000000001E-2</c:v>
                  </c:pt>
                  <c:pt idx="170">
                    <c:v>1.1509999999999999E-2</c:v>
                  </c:pt>
                  <c:pt idx="171">
                    <c:v>1.1900000000000001E-2</c:v>
                  </c:pt>
                  <c:pt idx="172">
                    <c:v>1.2109999999999999E-2</c:v>
                  </c:pt>
                  <c:pt idx="173">
                    <c:v>1.242E-2</c:v>
                  </c:pt>
                  <c:pt idx="174">
                    <c:v>1.239E-2</c:v>
                  </c:pt>
                  <c:pt idx="175">
                    <c:v>1.206E-2</c:v>
                  </c:pt>
                  <c:pt idx="176">
                    <c:v>1.2290000000000001E-2</c:v>
                  </c:pt>
                  <c:pt idx="177">
                    <c:v>1.252E-2</c:v>
                  </c:pt>
                  <c:pt idx="178">
                    <c:v>1.2630000000000001E-2</c:v>
                  </c:pt>
                  <c:pt idx="179">
                    <c:v>1.2959999999999999E-2</c:v>
                  </c:pt>
                  <c:pt idx="180">
                    <c:v>1.4069999999999999E-2</c:v>
                  </c:pt>
                  <c:pt idx="181">
                    <c:v>1.5089999999999999E-2</c:v>
                  </c:pt>
                  <c:pt idx="182">
                    <c:v>1.473E-2</c:v>
                  </c:pt>
                  <c:pt idx="183">
                    <c:v>1.489E-2</c:v>
                  </c:pt>
                  <c:pt idx="184">
                    <c:v>1.4449999999999999E-2</c:v>
                  </c:pt>
                </c:numCache>
              </c:numRef>
            </c:plus>
            <c:minus>
              <c:numRef>
                <c:f>'Data 242Pu'!$R$4:$R$188</c:f>
                <c:numCache>
                  <c:formatCode>General</c:formatCode>
                  <c:ptCount val="185"/>
                  <c:pt idx="0">
                    <c:v>1.421E-3</c:v>
                  </c:pt>
                  <c:pt idx="1">
                    <c:v>1.4189999999999999E-3</c:v>
                  </c:pt>
                  <c:pt idx="2">
                    <c:v>1.3669999999999999E-3</c:v>
                  </c:pt>
                  <c:pt idx="3">
                    <c:v>1.403E-3</c:v>
                  </c:pt>
                  <c:pt idx="4">
                    <c:v>1.348E-3</c:v>
                  </c:pt>
                  <c:pt idx="5">
                    <c:v>1.4859999999999999E-3</c:v>
                  </c:pt>
                  <c:pt idx="6">
                    <c:v>1.516E-3</c:v>
                  </c:pt>
                  <c:pt idx="7">
                    <c:v>1.5460000000000001E-3</c:v>
                  </c:pt>
                  <c:pt idx="8">
                    <c:v>1.4270000000000001E-3</c:v>
                  </c:pt>
                  <c:pt idx="9">
                    <c:v>1.4519999999999999E-3</c:v>
                  </c:pt>
                  <c:pt idx="10">
                    <c:v>1.58E-3</c:v>
                  </c:pt>
                  <c:pt idx="11">
                    <c:v>1.547E-3</c:v>
                  </c:pt>
                  <c:pt idx="12">
                    <c:v>1.5460000000000001E-3</c:v>
                  </c:pt>
                  <c:pt idx="13">
                    <c:v>1.603E-3</c:v>
                  </c:pt>
                  <c:pt idx="14">
                    <c:v>1.642E-3</c:v>
                  </c:pt>
                  <c:pt idx="15">
                    <c:v>1.5349999999999999E-3</c:v>
                  </c:pt>
                  <c:pt idx="16">
                    <c:v>1.542E-3</c:v>
                  </c:pt>
                  <c:pt idx="17">
                    <c:v>1.5449999999999999E-3</c:v>
                  </c:pt>
                  <c:pt idx="18">
                    <c:v>1.5479999999999999E-3</c:v>
                  </c:pt>
                  <c:pt idx="19">
                    <c:v>1.5950000000000001E-3</c:v>
                  </c:pt>
                  <c:pt idx="20">
                    <c:v>1.5839999999999999E-3</c:v>
                  </c:pt>
                  <c:pt idx="21">
                    <c:v>1.555E-3</c:v>
                  </c:pt>
                  <c:pt idx="22">
                    <c:v>1.6019999999999999E-3</c:v>
                  </c:pt>
                  <c:pt idx="23">
                    <c:v>1.7470000000000001E-3</c:v>
                  </c:pt>
                  <c:pt idx="24">
                    <c:v>1.5629999999999999E-3</c:v>
                  </c:pt>
                  <c:pt idx="25">
                    <c:v>1.516E-3</c:v>
                  </c:pt>
                  <c:pt idx="26">
                    <c:v>1.6540000000000001E-3</c:v>
                  </c:pt>
                  <c:pt idx="27">
                    <c:v>1.4940000000000001E-3</c:v>
                  </c:pt>
                  <c:pt idx="28">
                    <c:v>1.5770000000000001E-3</c:v>
                  </c:pt>
                  <c:pt idx="29">
                    <c:v>1.521E-3</c:v>
                  </c:pt>
                  <c:pt idx="30">
                    <c:v>1.6299999999999999E-3</c:v>
                  </c:pt>
                  <c:pt idx="31">
                    <c:v>1.7470000000000001E-3</c:v>
                  </c:pt>
                  <c:pt idx="32">
                    <c:v>1.779E-3</c:v>
                  </c:pt>
                  <c:pt idx="33">
                    <c:v>1.7650000000000001E-3</c:v>
                  </c:pt>
                  <c:pt idx="34">
                    <c:v>1.7589999999999999E-3</c:v>
                  </c:pt>
                  <c:pt idx="35">
                    <c:v>1.5740000000000001E-3</c:v>
                  </c:pt>
                  <c:pt idx="36">
                    <c:v>1.6750000000000001E-3</c:v>
                  </c:pt>
                  <c:pt idx="37">
                    <c:v>1.683E-3</c:v>
                  </c:pt>
                  <c:pt idx="38">
                    <c:v>1.864E-3</c:v>
                  </c:pt>
                  <c:pt idx="39">
                    <c:v>2.0539999999999998E-3</c:v>
                  </c:pt>
                  <c:pt idx="40">
                    <c:v>1.763E-3</c:v>
                  </c:pt>
                  <c:pt idx="41">
                    <c:v>1.89E-3</c:v>
                  </c:pt>
                  <c:pt idx="42">
                    <c:v>1.7719999999999999E-3</c:v>
                  </c:pt>
                  <c:pt idx="43">
                    <c:v>1.851E-3</c:v>
                  </c:pt>
                  <c:pt idx="44">
                    <c:v>1.843E-3</c:v>
                  </c:pt>
                  <c:pt idx="45">
                    <c:v>1.8959999999999999E-3</c:v>
                  </c:pt>
                  <c:pt idx="46">
                    <c:v>1.861E-3</c:v>
                  </c:pt>
                  <c:pt idx="47">
                    <c:v>1.9680000000000001E-3</c:v>
                  </c:pt>
                  <c:pt idx="48">
                    <c:v>1.8959999999999999E-3</c:v>
                  </c:pt>
                  <c:pt idx="49">
                    <c:v>1.805E-3</c:v>
                  </c:pt>
                  <c:pt idx="50">
                    <c:v>2.1180000000000001E-3</c:v>
                  </c:pt>
                  <c:pt idx="51">
                    <c:v>2.0470000000000002E-3</c:v>
                  </c:pt>
                  <c:pt idx="52">
                    <c:v>2.1329999999999999E-3</c:v>
                  </c:pt>
                  <c:pt idx="53">
                    <c:v>2.2920000000000002E-3</c:v>
                  </c:pt>
                  <c:pt idx="54">
                    <c:v>2.3830000000000001E-3</c:v>
                  </c:pt>
                  <c:pt idx="55">
                    <c:v>2.398E-3</c:v>
                  </c:pt>
                  <c:pt idx="56">
                    <c:v>2.1189999999999998E-3</c:v>
                  </c:pt>
                  <c:pt idx="57">
                    <c:v>2.2039999999999998E-3</c:v>
                  </c:pt>
                  <c:pt idx="58">
                    <c:v>2.1949999999999999E-3</c:v>
                  </c:pt>
                  <c:pt idx="59">
                    <c:v>2.284E-3</c:v>
                  </c:pt>
                  <c:pt idx="60">
                    <c:v>2.3159999999999999E-3</c:v>
                  </c:pt>
                  <c:pt idx="61">
                    <c:v>2.3830000000000001E-3</c:v>
                  </c:pt>
                  <c:pt idx="62">
                    <c:v>2.4599999999999999E-3</c:v>
                  </c:pt>
                  <c:pt idx="63">
                    <c:v>2.4550000000000002E-3</c:v>
                  </c:pt>
                  <c:pt idx="64">
                    <c:v>2.6289999999999998E-3</c:v>
                  </c:pt>
                  <c:pt idx="65">
                    <c:v>2.666E-3</c:v>
                  </c:pt>
                  <c:pt idx="66">
                    <c:v>3.0490000000000001E-3</c:v>
                  </c:pt>
                  <c:pt idx="67">
                    <c:v>2.875E-3</c:v>
                  </c:pt>
                  <c:pt idx="68">
                    <c:v>2.7409999999999999E-3</c:v>
                  </c:pt>
                  <c:pt idx="69">
                    <c:v>2.941E-3</c:v>
                  </c:pt>
                  <c:pt idx="70">
                    <c:v>3.0630000000000002E-3</c:v>
                  </c:pt>
                  <c:pt idx="71">
                    <c:v>3.0769999999999999E-3</c:v>
                  </c:pt>
                  <c:pt idx="72">
                    <c:v>3.0899999999999999E-3</c:v>
                  </c:pt>
                  <c:pt idx="73">
                    <c:v>3.1210000000000001E-3</c:v>
                  </c:pt>
                  <c:pt idx="74">
                    <c:v>3.241E-3</c:v>
                  </c:pt>
                  <c:pt idx="75">
                    <c:v>3.3470000000000001E-3</c:v>
                  </c:pt>
                  <c:pt idx="76">
                    <c:v>3.2940000000000001E-3</c:v>
                  </c:pt>
                  <c:pt idx="77">
                    <c:v>3.3779999999999999E-3</c:v>
                  </c:pt>
                  <c:pt idx="78">
                    <c:v>3.5249999999999999E-3</c:v>
                  </c:pt>
                  <c:pt idx="79">
                    <c:v>3.65E-3</c:v>
                  </c:pt>
                  <c:pt idx="80">
                    <c:v>3.7000000000000002E-3</c:v>
                  </c:pt>
                  <c:pt idx="81">
                    <c:v>3.7799999999999999E-3</c:v>
                  </c:pt>
                  <c:pt idx="82">
                    <c:v>4.0049999999999999E-3</c:v>
                  </c:pt>
                  <c:pt idx="83">
                    <c:v>4.0540000000000003E-3</c:v>
                  </c:pt>
                  <c:pt idx="84">
                    <c:v>4.0540000000000003E-3</c:v>
                  </c:pt>
                  <c:pt idx="85">
                    <c:v>4.1520000000000003E-3</c:v>
                  </c:pt>
                  <c:pt idx="86">
                    <c:v>4.0379999999999999E-3</c:v>
                  </c:pt>
                  <c:pt idx="87">
                    <c:v>4.2220000000000001E-3</c:v>
                  </c:pt>
                  <c:pt idx="88">
                    <c:v>4.6290000000000003E-3</c:v>
                  </c:pt>
                  <c:pt idx="89">
                    <c:v>4.4089999999999997E-3</c:v>
                  </c:pt>
                  <c:pt idx="90">
                    <c:v>4.6759999999999996E-3</c:v>
                  </c:pt>
                  <c:pt idx="91">
                    <c:v>4.6309999999999997E-3</c:v>
                  </c:pt>
                  <c:pt idx="92">
                    <c:v>4.7460000000000002E-3</c:v>
                  </c:pt>
                  <c:pt idx="93">
                    <c:v>4.8390000000000004E-3</c:v>
                  </c:pt>
                  <c:pt idx="94">
                    <c:v>4.8549999999999999E-3</c:v>
                  </c:pt>
                  <c:pt idx="95">
                    <c:v>5.1310000000000001E-3</c:v>
                  </c:pt>
                  <c:pt idx="96">
                    <c:v>5.398E-3</c:v>
                  </c:pt>
                  <c:pt idx="97">
                    <c:v>5.208E-3</c:v>
                  </c:pt>
                  <c:pt idx="98">
                    <c:v>5.5490000000000001E-3</c:v>
                  </c:pt>
                  <c:pt idx="99">
                    <c:v>5.6259999999999999E-3</c:v>
                  </c:pt>
                  <c:pt idx="100">
                    <c:v>5.7800000000000004E-3</c:v>
                  </c:pt>
                  <c:pt idx="101">
                    <c:v>6.032E-3</c:v>
                  </c:pt>
                  <c:pt idx="102">
                    <c:v>6.4479999999999997E-3</c:v>
                  </c:pt>
                  <c:pt idx="103">
                    <c:v>6.5579999999999996E-3</c:v>
                  </c:pt>
                  <c:pt idx="104">
                    <c:v>6.816E-3</c:v>
                  </c:pt>
                  <c:pt idx="105">
                    <c:v>6.7660000000000003E-3</c:v>
                  </c:pt>
                  <c:pt idx="106">
                    <c:v>7.1799999999999998E-3</c:v>
                  </c:pt>
                  <c:pt idx="107">
                    <c:v>7.3400000000000002E-3</c:v>
                  </c:pt>
                  <c:pt idx="108">
                    <c:v>7.515E-3</c:v>
                  </c:pt>
                  <c:pt idx="109">
                    <c:v>7.7970000000000001E-3</c:v>
                  </c:pt>
                  <c:pt idx="110">
                    <c:v>7.7359999999999998E-3</c:v>
                  </c:pt>
                  <c:pt idx="111">
                    <c:v>7.8949999999999992E-3</c:v>
                  </c:pt>
                  <c:pt idx="112">
                    <c:v>8.2389999999999998E-3</c:v>
                  </c:pt>
                  <c:pt idx="113">
                    <c:v>8.0540000000000004E-3</c:v>
                  </c:pt>
                  <c:pt idx="114">
                    <c:v>8.2559999999999995E-3</c:v>
                  </c:pt>
                  <c:pt idx="115">
                    <c:v>8.6239999999999997E-3</c:v>
                  </c:pt>
                  <c:pt idx="116">
                    <c:v>8.5660000000000007E-3</c:v>
                  </c:pt>
                  <c:pt idx="117">
                    <c:v>8.6899999999999998E-3</c:v>
                  </c:pt>
                  <c:pt idx="118">
                    <c:v>9.0519999999999993E-3</c:v>
                  </c:pt>
                  <c:pt idx="119">
                    <c:v>9.1549999999999999E-3</c:v>
                  </c:pt>
                  <c:pt idx="120">
                    <c:v>9.5010000000000008E-3</c:v>
                  </c:pt>
                  <c:pt idx="121">
                    <c:v>9.7999999999999997E-3</c:v>
                  </c:pt>
                  <c:pt idx="122">
                    <c:v>9.9799999999999993E-3</c:v>
                  </c:pt>
                  <c:pt idx="123">
                    <c:v>9.972E-3</c:v>
                  </c:pt>
                  <c:pt idx="124">
                    <c:v>9.9380000000000007E-3</c:v>
                  </c:pt>
                  <c:pt idx="125">
                    <c:v>9.8589999999999997E-3</c:v>
                  </c:pt>
                  <c:pt idx="126">
                    <c:v>1.009E-2</c:v>
                  </c:pt>
                  <c:pt idx="127">
                    <c:v>9.9260000000000008E-3</c:v>
                  </c:pt>
                  <c:pt idx="128">
                    <c:v>0.01</c:v>
                  </c:pt>
                  <c:pt idx="129">
                    <c:v>1.025E-2</c:v>
                  </c:pt>
                  <c:pt idx="130">
                    <c:v>1.0200000000000001E-2</c:v>
                  </c:pt>
                  <c:pt idx="131">
                    <c:v>1.0120000000000001E-2</c:v>
                  </c:pt>
                  <c:pt idx="132">
                    <c:v>1.01E-2</c:v>
                  </c:pt>
                  <c:pt idx="133">
                    <c:v>9.8569999999999994E-3</c:v>
                  </c:pt>
                  <c:pt idx="134">
                    <c:v>9.8300000000000002E-3</c:v>
                  </c:pt>
                  <c:pt idx="135">
                    <c:v>9.9030000000000003E-3</c:v>
                  </c:pt>
                  <c:pt idx="136">
                    <c:v>9.7330000000000003E-3</c:v>
                  </c:pt>
                  <c:pt idx="137">
                    <c:v>9.6919999999999992E-3</c:v>
                  </c:pt>
                  <c:pt idx="138">
                    <c:v>9.5490000000000002E-3</c:v>
                  </c:pt>
                  <c:pt idx="139">
                    <c:v>9.6849999999999992E-3</c:v>
                  </c:pt>
                  <c:pt idx="140">
                    <c:v>9.7509999999999993E-3</c:v>
                  </c:pt>
                  <c:pt idx="141">
                    <c:v>9.7300000000000008E-3</c:v>
                  </c:pt>
                  <c:pt idx="142">
                    <c:v>9.6799999999999994E-3</c:v>
                  </c:pt>
                  <c:pt idx="143">
                    <c:v>9.7339999999999996E-3</c:v>
                  </c:pt>
                  <c:pt idx="144">
                    <c:v>9.8799999999999999E-3</c:v>
                  </c:pt>
                  <c:pt idx="145">
                    <c:v>9.7009999999999996E-3</c:v>
                  </c:pt>
                  <c:pt idx="146">
                    <c:v>9.8160000000000001E-3</c:v>
                  </c:pt>
                  <c:pt idx="147">
                    <c:v>9.6959999999999998E-3</c:v>
                  </c:pt>
                  <c:pt idx="148">
                    <c:v>9.8110000000000003E-3</c:v>
                  </c:pt>
                  <c:pt idx="149">
                    <c:v>9.7490000000000007E-3</c:v>
                  </c:pt>
                  <c:pt idx="150">
                    <c:v>9.7020000000000006E-3</c:v>
                  </c:pt>
                  <c:pt idx="151">
                    <c:v>9.7169999999999999E-3</c:v>
                  </c:pt>
                  <c:pt idx="152">
                    <c:v>9.6329999999999992E-3</c:v>
                  </c:pt>
                  <c:pt idx="153">
                    <c:v>9.8279999999999999E-3</c:v>
                  </c:pt>
                  <c:pt idx="154">
                    <c:v>9.7730000000000004E-3</c:v>
                  </c:pt>
                  <c:pt idx="155">
                    <c:v>1.0160000000000001E-2</c:v>
                  </c:pt>
                  <c:pt idx="156">
                    <c:v>1.0449999999999999E-2</c:v>
                  </c:pt>
                  <c:pt idx="157">
                    <c:v>1.039E-2</c:v>
                  </c:pt>
                  <c:pt idx="158">
                    <c:v>1.039E-2</c:v>
                  </c:pt>
                  <c:pt idx="159">
                    <c:v>1.031E-2</c:v>
                  </c:pt>
                  <c:pt idx="160">
                    <c:v>1.0540000000000001E-2</c:v>
                  </c:pt>
                  <c:pt idx="161">
                    <c:v>1.073E-2</c:v>
                  </c:pt>
                  <c:pt idx="162">
                    <c:v>1.076E-2</c:v>
                  </c:pt>
                  <c:pt idx="163">
                    <c:v>1.102E-2</c:v>
                  </c:pt>
                  <c:pt idx="164">
                    <c:v>1.077E-2</c:v>
                  </c:pt>
                  <c:pt idx="165">
                    <c:v>1.0699999999999999E-2</c:v>
                  </c:pt>
                  <c:pt idx="166">
                    <c:v>1.107E-2</c:v>
                  </c:pt>
                  <c:pt idx="167">
                    <c:v>1.1310000000000001E-2</c:v>
                  </c:pt>
                  <c:pt idx="168">
                    <c:v>1.106E-2</c:v>
                  </c:pt>
                  <c:pt idx="169">
                    <c:v>1.1220000000000001E-2</c:v>
                  </c:pt>
                  <c:pt idx="170">
                    <c:v>1.1509999999999999E-2</c:v>
                  </c:pt>
                  <c:pt idx="171">
                    <c:v>1.1900000000000001E-2</c:v>
                  </c:pt>
                  <c:pt idx="172">
                    <c:v>1.2109999999999999E-2</c:v>
                  </c:pt>
                  <c:pt idx="173">
                    <c:v>1.242E-2</c:v>
                  </c:pt>
                  <c:pt idx="174">
                    <c:v>1.239E-2</c:v>
                  </c:pt>
                  <c:pt idx="175">
                    <c:v>1.206E-2</c:v>
                  </c:pt>
                  <c:pt idx="176">
                    <c:v>1.2290000000000001E-2</c:v>
                  </c:pt>
                  <c:pt idx="177">
                    <c:v>1.252E-2</c:v>
                  </c:pt>
                  <c:pt idx="178">
                    <c:v>1.2630000000000001E-2</c:v>
                  </c:pt>
                  <c:pt idx="179">
                    <c:v>1.2959999999999999E-2</c:v>
                  </c:pt>
                  <c:pt idx="180">
                    <c:v>1.4069999999999999E-2</c:v>
                  </c:pt>
                  <c:pt idx="181">
                    <c:v>1.5089999999999999E-2</c:v>
                  </c:pt>
                  <c:pt idx="182">
                    <c:v>1.473E-2</c:v>
                  </c:pt>
                  <c:pt idx="183">
                    <c:v>1.489E-2</c:v>
                  </c:pt>
                  <c:pt idx="184">
                    <c:v>1.4449999999999999E-2</c:v>
                  </c:pt>
                </c:numCache>
              </c:numRef>
            </c:minus>
            <c:spPr>
              <a:ln>
                <a:solidFill>
                  <a:srgbClr val="00B050"/>
                </a:solidFill>
              </a:ln>
            </c:spPr>
          </c:errBars>
          <c:xVal>
            <c:numRef>
              <c:f>'Data 242Pu'!$P$4:$P$188</c:f>
              <c:numCache>
                <c:formatCode>0.00E+00</c:formatCode>
                <c:ptCount val="185"/>
                <c:pt idx="0">
                  <c:v>0.30130000000000001</c:v>
                </c:pt>
                <c:pt idx="1">
                  <c:v>0.30359999999999998</c:v>
                </c:pt>
                <c:pt idx="2">
                  <c:v>0.30590000000000001</c:v>
                </c:pt>
                <c:pt idx="3">
                  <c:v>0.30819999999999997</c:v>
                </c:pt>
                <c:pt idx="4">
                  <c:v>0.3105</c:v>
                </c:pt>
                <c:pt idx="5">
                  <c:v>0.31290000000000001</c:v>
                </c:pt>
                <c:pt idx="6">
                  <c:v>0.31530000000000002</c:v>
                </c:pt>
                <c:pt idx="7">
                  <c:v>0.31769999999999998</c:v>
                </c:pt>
                <c:pt idx="8">
                  <c:v>0.3201</c:v>
                </c:pt>
                <c:pt idx="9">
                  <c:v>0.3226</c:v>
                </c:pt>
                <c:pt idx="10">
                  <c:v>0.3251</c:v>
                </c:pt>
                <c:pt idx="11">
                  <c:v>0.3276</c:v>
                </c:pt>
                <c:pt idx="12">
                  <c:v>0.33019999999999999</c:v>
                </c:pt>
                <c:pt idx="13">
                  <c:v>0.33279999999999998</c:v>
                </c:pt>
                <c:pt idx="14">
                  <c:v>0.33539999999999998</c:v>
                </c:pt>
                <c:pt idx="15">
                  <c:v>0.33810000000000001</c:v>
                </c:pt>
                <c:pt idx="16">
                  <c:v>0.3407</c:v>
                </c:pt>
                <c:pt idx="17">
                  <c:v>0.34350000000000003</c:v>
                </c:pt>
                <c:pt idx="18">
                  <c:v>0.34620000000000001</c:v>
                </c:pt>
                <c:pt idx="19">
                  <c:v>0.34899999999999998</c:v>
                </c:pt>
                <c:pt idx="20">
                  <c:v>0.3518</c:v>
                </c:pt>
                <c:pt idx="21">
                  <c:v>0.35460000000000003</c:v>
                </c:pt>
                <c:pt idx="22">
                  <c:v>0.35749999999999998</c:v>
                </c:pt>
                <c:pt idx="23">
                  <c:v>0.3604</c:v>
                </c:pt>
                <c:pt idx="24">
                  <c:v>0.3634</c:v>
                </c:pt>
                <c:pt idx="25">
                  <c:v>0.3664</c:v>
                </c:pt>
                <c:pt idx="26">
                  <c:v>0.36940000000000001</c:v>
                </c:pt>
                <c:pt idx="27">
                  <c:v>0.3725</c:v>
                </c:pt>
                <c:pt idx="28">
                  <c:v>0.37559999999999999</c:v>
                </c:pt>
                <c:pt idx="29">
                  <c:v>0.37869999999999998</c:v>
                </c:pt>
                <c:pt idx="30">
                  <c:v>0.38190000000000002</c:v>
                </c:pt>
                <c:pt idx="31">
                  <c:v>0.3851</c:v>
                </c:pt>
                <c:pt idx="32">
                  <c:v>0.38840000000000002</c:v>
                </c:pt>
                <c:pt idx="33">
                  <c:v>0.39169999999999999</c:v>
                </c:pt>
                <c:pt idx="34">
                  <c:v>0.39510000000000001</c:v>
                </c:pt>
                <c:pt idx="35">
                  <c:v>0.39850000000000002</c:v>
                </c:pt>
                <c:pt idx="36">
                  <c:v>0.40189999999999998</c:v>
                </c:pt>
                <c:pt idx="37">
                  <c:v>0.40539999999999998</c:v>
                </c:pt>
                <c:pt idx="38">
                  <c:v>0.40889999999999999</c:v>
                </c:pt>
                <c:pt idx="39">
                  <c:v>0.41249999999999998</c:v>
                </c:pt>
                <c:pt idx="40">
                  <c:v>0.41610000000000003</c:v>
                </c:pt>
                <c:pt idx="41">
                  <c:v>0.41970000000000002</c:v>
                </c:pt>
                <c:pt idx="42">
                  <c:v>0.42349999999999999</c:v>
                </c:pt>
                <c:pt idx="43">
                  <c:v>0.42720000000000002</c:v>
                </c:pt>
                <c:pt idx="44">
                  <c:v>0.43099999999999999</c:v>
                </c:pt>
                <c:pt idx="45">
                  <c:v>0.43490000000000001</c:v>
                </c:pt>
                <c:pt idx="46">
                  <c:v>0.43880000000000002</c:v>
                </c:pt>
                <c:pt idx="47">
                  <c:v>0.44280000000000003</c:v>
                </c:pt>
                <c:pt idx="48">
                  <c:v>0.44679999999999997</c:v>
                </c:pt>
                <c:pt idx="49">
                  <c:v>0.45090000000000002</c:v>
                </c:pt>
                <c:pt idx="50">
                  <c:v>0.45500000000000002</c:v>
                </c:pt>
                <c:pt idx="51">
                  <c:v>0.4592</c:v>
                </c:pt>
                <c:pt idx="52">
                  <c:v>0.46350000000000002</c:v>
                </c:pt>
                <c:pt idx="53">
                  <c:v>0.46779999999999999</c:v>
                </c:pt>
                <c:pt idx="54">
                  <c:v>0.47220000000000001</c:v>
                </c:pt>
                <c:pt idx="55">
                  <c:v>0.47660000000000002</c:v>
                </c:pt>
                <c:pt idx="56">
                  <c:v>0.48110000000000003</c:v>
                </c:pt>
                <c:pt idx="57">
                  <c:v>0.48570000000000002</c:v>
                </c:pt>
                <c:pt idx="58">
                  <c:v>0.49030000000000001</c:v>
                </c:pt>
                <c:pt idx="59">
                  <c:v>0.495</c:v>
                </c:pt>
                <c:pt idx="60">
                  <c:v>0.49980000000000002</c:v>
                </c:pt>
                <c:pt idx="61">
                  <c:v>0.50460000000000005</c:v>
                </c:pt>
                <c:pt idx="62">
                  <c:v>0.50949999999999995</c:v>
                </c:pt>
                <c:pt idx="63">
                  <c:v>0.51449999999999996</c:v>
                </c:pt>
                <c:pt idx="64">
                  <c:v>0.51949999999999996</c:v>
                </c:pt>
                <c:pt idx="65">
                  <c:v>0.52459999999999996</c:v>
                </c:pt>
                <c:pt idx="66">
                  <c:v>0.52980000000000005</c:v>
                </c:pt>
                <c:pt idx="67">
                  <c:v>0.53510000000000002</c:v>
                </c:pt>
                <c:pt idx="68">
                  <c:v>0.54039999999999999</c:v>
                </c:pt>
                <c:pt idx="69">
                  <c:v>0.54590000000000005</c:v>
                </c:pt>
                <c:pt idx="70">
                  <c:v>0.5514</c:v>
                </c:pt>
                <c:pt idx="71">
                  <c:v>0.55700000000000005</c:v>
                </c:pt>
                <c:pt idx="72">
                  <c:v>0.56269999999999998</c:v>
                </c:pt>
                <c:pt idx="73">
                  <c:v>0.56840000000000002</c:v>
                </c:pt>
                <c:pt idx="74">
                  <c:v>0.57430000000000003</c:v>
                </c:pt>
                <c:pt idx="75">
                  <c:v>0.58030000000000004</c:v>
                </c:pt>
                <c:pt idx="76">
                  <c:v>0.58630000000000004</c:v>
                </c:pt>
                <c:pt idx="77">
                  <c:v>0.59240000000000004</c:v>
                </c:pt>
                <c:pt idx="78">
                  <c:v>0.59870000000000001</c:v>
                </c:pt>
                <c:pt idx="79">
                  <c:v>0.60499999999999998</c:v>
                </c:pt>
                <c:pt idx="80">
                  <c:v>0.61150000000000004</c:v>
                </c:pt>
                <c:pt idx="81">
                  <c:v>0.61799999999999999</c:v>
                </c:pt>
                <c:pt idx="82">
                  <c:v>0.62460000000000004</c:v>
                </c:pt>
                <c:pt idx="83">
                  <c:v>0.63139999999999996</c:v>
                </c:pt>
                <c:pt idx="84">
                  <c:v>0.63829999999999998</c:v>
                </c:pt>
                <c:pt idx="85">
                  <c:v>0.6452</c:v>
                </c:pt>
                <c:pt idx="86">
                  <c:v>0.65229999999999999</c:v>
                </c:pt>
                <c:pt idx="87">
                  <c:v>0.65949999999999998</c:v>
                </c:pt>
                <c:pt idx="88">
                  <c:v>0.66690000000000005</c:v>
                </c:pt>
                <c:pt idx="89">
                  <c:v>0.67430000000000001</c:v>
                </c:pt>
                <c:pt idx="90">
                  <c:v>0.68189999999999995</c:v>
                </c:pt>
                <c:pt idx="91">
                  <c:v>0.68959999999999999</c:v>
                </c:pt>
                <c:pt idx="92">
                  <c:v>0.69750000000000001</c:v>
                </c:pt>
                <c:pt idx="93">
                  <c:v>0.70540000000000003</c:v>
                </c:pt>
                <c:pt idx="94">
                  <c:v>0.71350000000000002</c:v>
                </c:pt>
                <c:pt idx="95">
                  <c:v>0.7218</c:v>
                </c:pt>
                <c:pt idx="96">
                  <c:v>0.73019999999999996</c:v>
                </c:pt>
                <c:pt idx="97">
                  <c:v>0.73870000000000002</c:v>
                </c:pt>
                <c:pt idx="98">
                  <c:v>0.74739999999999995</c:v>
                </c:pt>
                <c:pt idx="99">
                  <c:v>0.75629999999999997</c:v>
                </c:pt>
                <c:pt idx="100">
                  <c:v>0.76529999999999998</c:v>
                </c:pt>
                <c:pt idx="101">
                  <c:v>0.77449999999999997</c:v>
                </c:pt>
                <c:pt idx="102">
                  <c:v>0.78380000000000005</c:v>
                </c:pt>
                <c:pt idx="103">
                  <c:v>0.79330000000000001</c:v>
                </c:pt>
                <c:pt idx="104">
                  <c:v>0.80300000000000005</c:v>
                </c:pt>
                <c:pt idx="105">
                  <c:v>0.81279999999999997</c:v>
                </c:pt>
                <c:pt idx="106">
                  <c:v>0.82289999999999996</c:v>
                </c:pt>
                <c:pt idx="107">
                  <c:v>0.83309999999999995</c:v>
                </c:pt>
                <c:pt idx="108">
                  <c:v>0.84350000000000003</c:v>
                </c:pt>
                <c:pt idx="109">
                  <c:v>0.85409999999999997</c:v>
                </c:pt>
                <c:pt idx="110">
                  <c:v>0.86499999999999999</c:v>
                </c:pt>
                <c:pt idx="111">
                  <c:v>0.876</c:v>
                </c:pt>
                <c:pt idx="112">
                  <c:v>0.88719999999999999</c:v>
                </c:pt>
                <c:pt idx="113">
                  <c:v>0.89870000000000005</c:v>
                </c:pt>
                <c:pt idx="114">
                  <c:v>0.91039999999999999</c:v>
                </c:pt>
                <c:pt idx="115">
                  <c:v>0.92230000000000001</c:v>
                </c:pt>
                <c:pt idx="116">
                  <c:v>0.93440000000000001</c:v>
                </c:pt>
                <c:pt idx="117">
                  <c:v>0.94679999999999997</c:v>
                </c:pt>
                <c:pt idx="118">
                  <c:v>0.95940000000000003</c:v>
                </c:pt>
                <c:pt idx="119">
                  <c:v>0.97230000000000005</c:v>
                </c:pt>
                <c:pt idx="120">
                  <c:v>0.98550000000000004</c:v>
                </c:pt>
                <c:pt idx="121">
                  <c:v>0.99890000000000001</c:v>
                </c:pt>
                <c:pt idx="122">
                  <c:v>1.0129999999999999</c:v>
                </c:pt>
                <c:pt idx="123">
                  <c:v>1.0269999999999999</c:v>
                </c:pt>
                <c:pt idx="124">
                  <c:v>1.0409999999999999</c:v>
                </c:pt>
                <c:pt idx="125">
                  <c:v>1.0549999999999999</c:v>
                </c:pt>
                <c:pt idx="126">
                  <c:v>1.07</c:v>
                </c:pt>
                <c:pt idx="127">
                  <c:v>1.085</c:v>
                </c:pt>
                <c:pt idx="128">
                  <c:v>1.101</c:v>
                </c:pt>
                <c:pt idx="129">
                  <c:v>1.117</c:v>
                </c:pt>
                <c:pt idx="130">
                  <c:v>1.133</c:v>
                </c:pt>
                <c:pt idx="131">
                  <c:v>1.1499999999999999</c:v>
                </c:pt>
                <c:pt idx="132">
                  <c:v>1.167</c:v>
                </c:pt>
                <c:pt idx="133">
                  <c:v>1.1839999999999999</c:v>
                </c:pt>
                <c:pt idx="134">
                  <c:v>1.202</c:v>
                </c:pt>
                <c:pt idx="135">
                  <c:v>1.22</c:v>
                </c:pt>
                <c:pt idx="136">
                  <c:v>1.238</c:v>
                </c:pt>
                <c:pt idx="137">
                  <c:v>1.2569999999999999</c:v>
                </c:pt>
                <c:pt idx="138">
                  <c:v>1.276</c:v>
                </c:pt>
                <c:pt idx="139">
                  <c:v>1.296</c:v>
                </c:pt>
                <c:pt idx="140">
                  <c:v>1.3160000000000001</c:v>
                </c:pt>
                <c:pt idx="141">
                  <c:v>1.337</c:v>
                </c:pt>
                <c:pt idx="142">
                  <c:v>1.3580000000000001</c:v>
                </c:pt>
                <c:pt idx="143">
                  <c:v>1.38</c:v>
                </c:pt>
                <c:pt idx="144">
                  <c:v>1.403</c:v>
                </c:pt>
                <c:pt idx="145">
                  <c:v>1.425</c:v>
                </c:pt>
                <c:pt idx="146">
                  <c:v>1.4490000000000001</c:v>
                </c:pt>
                <c:pt idx="147">
                  <c:v>1.4730000000000001</c:v>
                </c:pt>
                <c:pt idx="148">
                  <c:v>1.4970000000000001</c:v>
                </c:pt>
                <c:pt idx="149">
                  <c:v>1.5229999999999999</c:v>
                </c:pt>
                <c:pt idx="150">
                  <c:v>1.548</c:v>
                </c:pt>
                <c:pt idx="151">
                  <c:v>1.575</c:v>
                </c:pt>
                <c:pt idx="152">
                  <c:v>1.6020000000000001</c:v>
                </c:pt>
                <c:pt idx="153">
                  <c:v>1.63</c:v>
                </c:pt>
                <c:pt idx="154">
                  <c:v>1.659</c:v>
                </c:pt>
                <c:pt idx="155">
                  <c:v>1.6879999999999999</c:v>
                </c:pt>
                <c:pt idx="156">
                  <c:v>1.718</c:v>
                </c:pt>
                <c:pt idx="157">
                  <c:v>1.7490000000000001</c:v>
                </c:pt>
                <c:pt idx="158">
                  <c:v>1.7809999999999999</c:v>
                </c:pt>
                <c:pt idx="159">
                  <c:v>1.8140000000000001</c:v>
                </c:pt>
                <c:pt idx="160">
                  <c:v>1.847</c:v>
                </c:pt>
                <c:pt idx="161">
                  <c:v>1.8819999999999999</c:v>
                </c:pt>
                <c:pt idx="162">
                  <c:v>1.9179999999999999</c:v>
                </c:pt>
                <c:pt idx="163">
                  <c:v>1.954</c:v>
                </c:pt>
                <c:pt idx="164">
                  <c:v>1.992</c:v>
                </c:pt>
                <c:pt idx="165">
                  <c:v>2.0310000000000001</c:v>
                </c:pt>
                <c:pt idx="166">
                  <c:v>2.0710000000000002</c:v>
                </c:pt>
                <c:pt idx="167">
                  <c:v>2.1120000000000001</c:v>
                </c:pt>
                <c:pt idx="168">
                  <c:v>2.1539999999999999</c:v>
                </c:pt>
                <c:pt idx="169">
                  <c:v>2.198</c:v>
                </c:pt>
                <c:pt idx="170">
                  <c:v>2.2429999999999999</c:v>
                </c:pt>
                <c:pt idx="171">
                  <c:v>2.2890000000000001</c:v>
                </c:pt>
                <c:pt idx="172">
                  <c:v>2.3370000000000002</c:v>
                </c:pt>
                <c:pt idx="173">
                  <c:v>2.3860000000000001</c:v>
                </c:pt>
                <c:pt idx="174">
                  <c:v>2.4369999999999998</c:v>
                </c:pt>
                <c:pt idx="175">
                  <c:v>2.4889999999999999</c:v>
                </c:pt>
                <c:pt idx="176">
                  <c:v>2.544</c:v>
                </c:pt>
                <c:pt idx="177">
                  <c:v>2.6</c:v>
                </c:pt>
                <c:pt idx="178">
                  <c:v>2.6579999999999999</c:v>
                </c:pt>
                <c:pt idx="179">
                  <c:v>2.718</c:v>
                </c:pt>
                <c:pt idx="180">
                  <c:v>2.78</c:v>
                </c:pt>
                <c:pt idx="181">
                  <c:v>2.8439999999999999</c:v>
                </c:pt>
                <c:pt idx="182">
                  <c:v>2.91</c:v>
                </c:pt>
                <c:pt idx="183">
                  <c:v>2.9790000000000001</c:v>
                </c:pt>
                <c:pt idx="184">
                  <c:v>3.05</c:v>
                </c:pt>
              </c:numCache>
            </c:numRef>
          </c:xVal>
          <c:yVal>
            <c:numRef>
              <c:f>'Data 242Pu'!$Q$4:$Q$188</c:f>
              <c:numCache>
                <c:formatCode>0.00E+00</c:formatCode>
                <c:ptCount val="185"/>
                <c:pt idx="0">
                  <c:v>6.9949999999999998E-2</c:v>
                </c:pt>
                <c:pt idx="1">
                  <c:v>6.7489999999999994E-2</c:v>
                </c:pt>
                <c:pt idx="2">
                  <c:v>6.6479999999999997E-2</c:v>
                </c:pt>
                <c:pt idx="3">
                  <c:v>6.7330000000000001E-2</c:v>
                </c:pt>
                <c:pt idx="4">
                  <c:v>6.9919999999999996E-2</c:v>
                </c:pt>
                <c:pt idx="5">
                  <c:v>7.7060000000000003E-2</c:v>
                </c:pt>
                <c:pt idx="6">
                  <c:v>8.3320000000000005E-2</c:v>
                </c:pt>
                <c:pt idx="7">
                  <c:v>8.0820000000000003E-2</c:v>
                </c:pt>
                <c:pt idx="8">
                  <c:v>7.3719999999999994E-2</c:v>
                </c:pt>
                <c:pt idx="9">
                  <c:v>7.7210000000000001E-2</c:v>
                </c:pt>
                <c:pt idx="10">
                  <c:v>8.8300000000000003E-2</c:v>
                </c:pt>
                <c:pt idx="11">
                  <c:v>9.221E-2</c:v>
                </c:pt>
                <c:pt idx="12">
                  <c:v>9.3280000000000002E-2</c:v>
                </c:pt>
                <c:pt idx="13">
                  <c:v>9.8519999999999996E-2</c:v>
                </c:pt>
                <c:pt idx="14">
                  <c:v>0.1008</c:v>
                </c:pt>
                <c:pt idx="15">
                  <c:v>9.7299999999999998E-2</c:v>
                </c:pt>
                <c:pt idx="16">
                  <c:v>9.6379999999999993E-2</c:v>
                </c:pt>
                <c:pt idx="17">
                  <c:v>9.7629999999999995E-2</c:v>
                </c:pt>
                <c:pt idx="18">
                  <c:v>9.7269999999999995E-2</c:v>
                </c:pt>
                <c:pt idx="19">
                  <c:v>9.6670000000000006E-2</c:v>
                </c:pt>
                <c:pt idx="20">
                  <c:v>9.3829999999999997E-2</c:v>
                </c:pt>
                <c:pt idx="21">
                  <c:v>9.1920000000000002E-2</c:v>
                </c:pt>
                <c:pt idx="22">
                  <c:v>0.1008</c:v>
                </c:pt>
                <c:pt idx="23">
                  <c:v>0.10929999999999999</c:v>
                </c:pt>
                <c:pt idx="24">
                  <c:v>0.1031</c:v>
                </c:pt>
                <c:pt idx="25">
                  <c:v>0.10100000000000001</c:v>
                </c:pt>
                <c:pt idx="26">
                  <c:v>0.10539999999999999</c:v>
                </c:pt>
                <c:pt idx="27">
                  <c:v>0.1037</c:v>
                </c:pt>
                <c:pt idx="28">
                  <c:v>0.1036</c:v>
                </c:pt>
                <c:pt idx="29">
                  <c:v>0.1074</c:v>
                </c:pt>
                <c:pt idx="30">
                  <c:v>0.1169</c:v>
                </c:pt>
                <c:pt idx="31">
                  <c:v>0.1285</c:v>
                </c:pt>
                <c:pt idx="32">
                  <c:v>0.13350000000000001</c:v>
                </c:pt>
                <c:pt idx="33">
                  <c:v>0.13539999999999999</c:v>
                </c:pt>
                <c:pt idx="34">
                  <c:v>0.13039999999999999</c:v>
                </c:pt>
                <c:pt idx="35">
                  <c:v>0.1201</c:v>
                </c:pt>
                <c:pt idx="36">
                  <c:v>0.11890000000000001</c:v>
                </c:pt>
                <c:pt idx="37">
                  <c:v>0.1275</c:v>
                </c:pt>
                <c:pt idx="38">
                  <c:v>0.14699999999999999</c:v>
                </c:pt>
                <c:pt idx="39">
                  <c:v>0.1578</c:v>
                </c:pt>
                <c:pt idx="40">
                  <c:v>0.14929999999999999</c:v>
                </c:pt>
                <c:pt idx="41">
                  <c:v>0.1431</c:v>
                </c:pt>
                <c:pt idx="42">
                  <c:v>0.13900000000000001</c:v>
                </c:pt>
                <c:pt idx="43">
                  <c:v>0.13400000000000001</c:v>
                </c:pt>
                <c:pt idx="44">
                  <c:v>0.1321</c:v>
                </c:pt>
                <c:pt idx="45">
                  <c:v>0.13519999999999999</c:v>
                </c:pt>
                <c:pt idx="46">
                  <c:v>0.14530000000000001</c:v>
                </c:pt>
                <c:pt idx="47">
                  <c:v>0.1545</c:v>
                </c:pt>
                <c:pt idx="48">
                  <c:v>0.15290000000000001</c:v>
                </c:pt>
                <c:pt idx="49">
                  <c:v>0.15790000000000001</c:v>
                </c:pt>
                <c:pt idx="50">
                  <c:v>0.17710000000000001</c:v>
                </c:pt>
                <c:pt idx="51">
                  <c:v>0.1893</c:v>
                </c:pt>
                <c:pt idx="52">
                  <c:v>0.20130000000000001</c:v>
                </c:pt>
                <c:pt idx="53">
                  <c:v>0.2208</c:v>
                </c:pt>
                <c:pt idx="54">
                  <c:v>0.23630000000000001</c:v>
                </c:pt>
                <c:pt idx="55">
                  <c:v>0.23400000000000001</c:v>
                </c:pt>
                <c:pt idx="56">
                  <c:v>0.21920000000000001</c:v>
                </c:pt>
                <c:pt idx="57">
                  <c:v>0.21410000000000001</c:v>
                </c:pt>
                <c:pt idx="58">
                  <c:v>0.22</c:v>
                </c:pt>
                <c:pt idx="59">
                  <c:v>0.2311</c:v>
                </c:pt>
                <c:pt idx="60">
                  <c:v>0.24349999999999999</c:v>
                </c:pt>
                <c:pt idx="61">
                  <c:v>0.25459999999999999</c:v>
                </c:pt>
                <c:pt idx="62">
                  <c:v>0.26179999999999998</c:v>
                </c:pt>
                <c:pt idx="63">
                  <c:v>0.2681</c:v>
                </c:pt>
                <c:pt idx="64">
                  <c:v>0.27800000000000002</c:v>
                </c:pt>
                <c:pt idx="65">
                  <c:v>0.29630000000000001</c:v>
                </c:pt>
                <c:pt idx="66">
                  <c:v>0.31979999999999997</c:v>
                </c:pt>
                <c:pt idx="67">
                  <c:v>0.32290000000000002</c:v>
                </c:pt>
                <c:pt idx="68">
                  <c:v>0.31859999999999999</c:v>
                </c:pt>
                <c:pt idx="69">
                  <c:v>0.33579999999999999</c:v>
                </c:pt>
                <c:pt idx="70">
                  <c:v>0.35630000000000001</c:v>
                </c:pt>
                <c:pt idx="71">
                  <c:v>0.3629</c:v>
                </c:pt>
                <c:pt idx="72">
                  <c:v>0.36430000000000001</c:v>
                </c:pt>
                <c:pt idx="73">
                  <c:v>0.37209999999999999</c:v>
                </c:pt>
                <c:pt idx="74">
                  <c:v>0.38729999999999998</c:v>
                </c:pt>
                <c:pt idx="75">
                  <c:v>0.39800000000000002</c:v>
                </c:pt>
                <c:pt idx="76">
                  <c:v>0.40329999999999999</c:v>
                </c:pt>
                <c:pt idx="77">
                  <c:v>0.41739999999999999</c:v>
                </c:pt>
                <c:pt idx="78">
                  <c:v>0.43869999999999998</c:v>
                </c:pt>
                <c:pt idx="79">
                  <c:v>0.45579999999999998</c:v>
                </c:pt>
                <c:pt idx="80">
                  <c:v>0.46810000000000002</c:v>
                </c:pt>
                <c:pt idx="81">
                  <c:v>0.4869</c:v>
                </c:pt>
                <c:pt idx="82">
                  <c:v>0.51060000000000005</c:v>
                </c:pt>
                <c:pt idx="83">
                  <c:v>0.52190000000000003</c:v>
                </c:pt>
                <c:pt idx="84">
                  <c:v>0.52649999999999997</c:v>
                </c:pt>
                <c:pt idx="85">
                  <c:v>0.53090000000000004</c:v>
                </c:pt>
                <c:pt idx="86">
                  <c:v>0.53520000000000001</c:v>
                </c:pt>
                <c:pt idx="87">
                  <c:v>0.56269999999999998</c:v>
                </c:pt>
                <c:pt idx="88">
                  <c:v>0.59399999999999997</c:v>
                </c:pt>
                <c:pt idx="89">
                  <c:v>0.60389999999999999</c:v>
                </c:pt>
                <c:pt idx="90">
                  <c:v>0.61799999999999999</c:v>
                </c:pt>
                <c:pt idx="91">
                  <c:v>0.63480000000000003</c:v>
                </c:pt>
                <c:pt idx="92">
                  <c:v>0.64839999999999998</c:v>
                </c:pt>
                <c:pt idx="93">
                  <c:v>0.6613</c:v>
                </c:pt>
                <c:pt idx="94">
                  <c:v>0.67290000000000005</c:v>
                </c:pt>
                <c:pt idx="95">
                  <c:v>0.70050000000000001</c:v>
                </c:pt>
                <c:pt idx="96">
                  <c:v>0.73029999999999995</c:v>
                </c:pt>
                <c:pt idx="97">
                  <c:v>0.74929999999999997</c:v>
                </c:pt>
                <c:pt idx="98">
                  <c:v>0.77559999999999996</c:v>
                </c:pt>
                <c:pt idx="99">
                  <c:v>0.80159999999999998</c:v>
                </c:pt>
                <c:pt idx="100">
                  <c:v>0.82709999999999995</c:v>
                </c:pt>
                <c:pt idx="101">
                  <c:v>0.86890000000000001</c:v>
                </c:pt>
                <c:pt idx="102">
                  <c:v>0.9173</c:v>
                </c:pt>
                <c:pt idx="103">
                  <c:v>0.95589999999999997</c:v>
                </c:pt>
                <c:pt idx="104">
                  <c:v>0.97609999999999997</c:v>
                </c:pt>
                <c:pt idx="105">
                  <c:v>0.98850000000000005</c:v>
                </c:pt>
                <c:pt idx="106">
                  <c:v>1.022</c:v>
                </c:pt>
                <c:pt idx="107">
                  <c:v>1.0680000000000001</c:v>
                </c:pt>
                <c:pt idx="108">
                  <c:v>1.109</c:v>
                </c:pt>
                <c:pt idx="109">
                  <c:v>1.1399999999999999</c:v>
                </c:pt>
                <c:pt idx="110">
                  <c:v>1.157</c:v>
                </c:pt>
                <c:pt idx="111">
                  <c:v>1.1879999999999999</c:v>
                </c:pt>
                <c:pt idx="112">
                  <c:v>1.2250000000000001</c:v>
                </c:pt>
                <c:pt idx="113">
                  <c:v>1.2450000000000001</c:v>
                </c:pt>
                <c:pt idx="114">
                  <c:v>1.274</c:v>
                </c:pt>
                <c:pt idx="115">
                  <c:v>1.3129999999999999</c:v>
                </c:pt>
                <c:pt idx="116">
                  <c:v>1.3340000000000001</c:v>
                </c:pt>
                <c:pt idx="117">
                  <c:v>1.3560000000000001</c:v>
                </c:pt>
                <c:pt idx="118">
                  <c:v>1.3919999999999999</c:v>
                </c:pt>
                <c:pt idx="119">
                  <c:v>1.429</c:v>
                </c:pt>
                <c:pt idx="120">
                  <c:v>1.4630000000000001</c:v>
                </c:pt>
                <c:pt idx="121">
                  <c:v>1.4950000000000001</c:v>
                </c:pt>
                <c:pt idx="122">
                  <c:v>1.5169999999999999</c:v>
                </c:pt>
                <c:pt idx="123">
                  <c:v>1.5289999999999999</c:v>
                </c:pt>
                <c:pt idx="124">
                  <c:v>1.5309999999999999</c:v>
                </c:pt>
                <c:pt idx="125">
                  <c:v>1.54</c:v>
                </c:pt>
                <c:pt idx="126">
                  <c:v>1.5589999999999999</c:v>
                </c:pt>
                <c:pt idx="127">
                  <c:v>1.5669999999999999</c:v>
                </c:pt>
                <c:pt idx="128">
                  <c:v>1.5669999999999999</c:v>
                </c:pt>
                <c:pt idx="129">
                  <c:v>1.573</c:v>
                </c:pt>
                <c:pt idx="130">
                  <c:v>1.579</c:v>
                </c:pt>
                <c:pt idx="131">
                  <c:v>1.5820000000000001</c:v>
                </c:pt>
                <c:pt idx="132">
                  <c:v>1.577</c:v>
                </c:pt>
                <c:pt idx="133">
                  <c:v>1.5609999999999999</c:v>
                </c:pt>
                <c:pt idx="134">
                  <c:v>1.5469999999999999</c:v>
                </c:pt>
                <c:pt idx="135">
                  <c:v>1.5309999999999999</c:v>
                </c:pt>
                <c:pt idx="136">
                  <c:v>1.5069999999999999</c:v>
                </c:pt>
                <c:pt idx="137">
                  <c:v>1.4890000000000001</c:v>
                </c:pt>
                <c:pt idx="138">
                  <c:v>1.476</c:v>
                </c:pt>
                <c:pt idx="139">
                  <c:v>1.474</c:v>
                </c:pt>
                <c:pt idx="140">
                  <c:v>1.4770000000000001</c:v>
                </c:pt>
                <c:pt idx="141">
                  <c:v>1.472</c:v>
                </c:pt>
                <c:pt idx="142">
                  <c:v>1.4650000000000001</c:v>
                </c:pt>
                <c:pt idx="143">
                  <c:v>1.4650000000000001</c:v>
                </c:pt>
                <c:pt idx="144">
                  <c:v>1.4670000000000001</c:v>
                </c:pt>
                <c:pt idx="145">
                  <c:v>1.466</c:v>
                </c:pt>
                <c:pt idx="146">
                  <c:v>1.46</c:v>
                </c:pt>
                <c:pt idx="147">
                  <c:v>1.454</c:v>
                </c:pt>
                <c:pt idx="148">
                  <c:v>1.4570000000000001</c:v>
                </c:pt>
                <c:pt idx="149">
                  <c:v>1.4570000000000001</c:v>
                </c:pt>
                <c:pt idx="150">
                  <c:v>1.45</c:v>
                </c:pt>
                <c:pt idx="151">
                  <c:v>1.4410000000000001</c:v>
                </c:pt>
                <c:pt idx="152">
                  <c:v>1.4339999999999999</c:v>
                </c:pt>
                <c:pt idx="153">
                  <c:v>1.4370000000000001</c:v>
                </c:pt>
                <c:pt idx="154">
                  <c:v>1.4450000000000001</c:v>
                </c:pt>
                <c:pt idx="155">
                  <c:v>1.4670000000000001</c:v>
                </c:pt>
                <c:pt idx="156">
                  <c:v>1.4810000000000001</c:v>
                </c:pt>
                <c:pt idx="157">
                  <c:v>1.4750000000000001</c:v>
                </c:pt>
                <c:pt idx="158">
                  <c:v>1.47</c:v>
                </c:pt>
                <c:pt idx="159">
                  <c:v>1.47</c:v>
                </c:pt>
                <c:pt idx="160">
                  <c:v>1.4810000000000001</c:v>
                </c:pt>
                <c:pt idx="161">
                  <c:v>1.4950000000000001</c:v>
                </c:pt>
                <c:pt idx="162">
                  <c:v>1.502</c:v>
                </c:pt>
                <c:pt idx="163">
                  <c:v>1.5049999999999999</c:v>
                </c:pt>
                <c:pt idx="164">
                  <c:v>1.4930000000000001</c:v>
                </c:pt>
                <c:pt idx="165">
                  <c:v>1.4770000000000001</c:v>
                </c:pt>
                <c:pt idx="166">
                  <c:v>1.476</c:v>
                </c:pt>
                <c:pt idx="167">
                  <c:v>1.4750000000000001</c:v>
                </c:pt>
                <c:pt idx="168">
                  <c:v>1.4590000000000001</c:v>
                </c:pt>
                <c:pt idx="169">
                  <c:v>1.45</c:v>
                </c:pt>
                <c:pt idx="170">
                  <c:v>1.4590000000000001</c:v>
                </c:pt>
                <c:pt idx="171">
                  <c:v>1.464</c:v>
                </c:pt>
                <c:pt idx="172">
                  <c:v>1.462</c:v>
                </c:pt>
                <c:pt idx="173">
                  <c:v>1.4530000000000001</c:v>
                </c:pt>
                <c:pt idx="174">
                  <c:v>1.429</c:v>
                </c:pt>
                <c:pt idx="175">
                  <c:v>1.409</c:v>
                </c:pt>
                <c:pt idx="176">
                  <c:v>1.419</c:v>
                </c:pt>
                <c:pt idx="177">
                  <c:v>1.4350000000000001</c:v>
                </c:pt>
                <c:pt idx="178">
                  <c:v>1.4319999999999999</c:v>
                </c:pt>
                <c:pt idx="179">
                  <c:v>1.4330000000000001</c:v>
                </c:pt>
                <c:pt idx="180">
                  <c:v>1.4550000000000001</c:v>
                </c:pt>
                <c:pt idx="181">
                  <c:v>1.4590000000000001</c:v>
                </c:pt>
                <c:pt idx="182">
                  <c:v>1.429</c:v>
                </c:pt>
                <c:pt idx="183">
                  <c:v>1.413</c:v>
                </c:pt>
                <c:pt idx="184">
                  <c:v>1.4159999999999999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C91-4EF0-83E0-8B7A16FBE367}"/>
            </c:ext>
          </c:extLst>
        </c:ser>
        <c:ser>
          <c:idx val="7"/>
          <c:order val="3"/>
          <c:tx>
            <c:strRef>
              <c:f>'Data 242Pu'!$M$2:$O$2</c:f>
              <c:strCache>
                <c:ptCount val="1"/>
                <c:pt idx="0">
                  <c:v>Tovesson et al. (2009)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2"/>
          </c:marker>
          <c:errBars>
            <c:errDir val="y"/>
            <c:errBarType val="both"/>
            <c:errValType val="cust"/>
            <c:noEndCap val="0"/>
            <c:plus>
              <c:numRef>
                <c:f>'Data 242Pu'!$O$4:$O$300</c:f>
                <c:numCache>
                  <c:formatCode>General</c:formatCode>
                  <c:ptCount val="297"/>
                  <c:pt idx="0">
                    <c:v>1.6100000000000001E-4</c:v>
                  </c:pt>
                  <c:pt idx="1">
                    <c:v>1.3100000000000001E-4</c:v>
                  </c:pt>
                  <c:pt idx="2">
                    <c:v>1.1900000000000001E-4</c:v>
                  </c:pt>
                  <c:pt idx="3">
                    <c:v>1.22E-4</c:v>
                  </c:pt>
                  <c:pt idx="4">
                    <c:v>1.3300000000000001E-4</c:v>
                  </c:pt>
                  <c:pt idx="5">
                    <c:v>1.3999999999999999E-4</c:v>
                  </c:pt>
                  <c:pt idx="6">
                    <c:v>1.3899999999999999E-4</c:v>
                  </c:pt>
                  <c:pt idx="7">
                    <c:v>1.36E-4</c:v>
                  </c:pt>
                  <c:pt idx="8">
                    <c:v>1.37E-4</c:v>
                  </c:pt>
                  <c:pt idx="9">
                    <c:v>1.37E-4</c:v>
                  </c:pt>
                  <c:pt idx="10">
                    <c:v>1.3999999999999999E-4</c:v>
                  </c:pt>
                  <c:pt idx="11">
                    <c:v>1.22E-4</c:v>
                  </c:pt>
                  <c:pt idx="12">
                    <c:v>1.13E-4</c:v>
                  </c:pt>
                  <c:pt idx="13">
                    <c:v>1.18E-4</c:v>
                  </c:pt>
                  <c:pt idx="14">
                    <c:v>1.27E-4</c:v>
                  </c:pt>
                  <c:pt idx="15">
                    <c:v>1.3100000000000001E-4</c:v>
                  </c:pt>
                  <c:pt idx="16">
                    <c:v>1.27E-4</c:v>
                  </c:pt>
                  <c:pt idx="17">
                    <c:v>1.25E-4</c:v>
                  </c:pt>
                  <c:pt idx="18">
                    <c:v>1.26E-4</c:v>
                  </c:pt>
                  <c:pt idx="19">
                    <c:v>1.27E-4</c:v>
                  </c:pt>
                  <c:pt idx="20">
                    <c:v>1.2999999999999999E-4</c:v>
                  </c:pt>
                  <c:pt idx="21">
                    <c:v>1.26E-4</c:v>
                  </c:pt>
                  <c:pt idx="22">
                    <c:v>1.2799999999999999E-4</c:v>
                  </c:pt>
                  <c:pt idx="23">
                    <c:v>1.26E-4</c:v>
                  </c:pt>
                  <c:pt idx="24">
                    <c:v>1.3100000000000001E-4</c:v>
                  </c:pt>
                  <c:pt idx="25">
                    <c:v>1.3300000000000001E-4</c:v>
                  </c:pt>
                  <c:pt idx="26">
                    <c:v>1.3899999999999999E-4</c:v>
                  </c:pt>
                  <c:pt idx="27">
                    <c:v>1.3300000000000001E-4</c:v>
                  </c:pt>
                  <c:pt idx="28">
                    <c:v>1.35E-4</c:v>
                  </c:pt>
                  <c:pt idx="29">
                    <c:v>1.34E-4</c:v>
                  </c:pt>
                  <c:pt idx="30">
                    <c:v>1.26E-4</c:v>
                  </c:pt>
                  <c:pt idx="31">
                    <c:v>1.3100000000000001E-4</c:v>
                  </c:pt>
                  <c:pt idx="32">
                    <c:v>1.3300000000000001E-4</c:v>
                  </c:pt>
                  <c:pt idx="33">
                    <c:v>1.4200000000000001E-4</c:v>
                  </c:pt>
                  <c:pt idx="34">
                    <c:v>1.35E-4</c:v>
                  </c:pt>
                  <c:pt idx="35">
                    <c:v>1.4899999999999999E-4</c:v>
                  </c:pt>
                  <c:pt idx="36">
                    <c:v>1.5699999999999999E-4</c:v>
                  </c:pt>
                  <c:pt idx="37">
                    <c:v>1.55E-4</c:v>
                  </c:pt>
                  <c:pt idx="38">
                    <c:v>1.6100000000000001E-4</c:v>
                  </c:pt>
                  <c:pt idx="39">
                    <c:v>1.56E-4</c:v>
                  </c:pt>
                  <c:pt idx="40">
                    <c:v>1.5799999999999999E-4</c:v>
                  </c:pt>
                  <c:pt idx="41">
                    <c:v>1.5699999999999999E-4</c:v>
                  </c:pt>
                  <c:pt idx="42">
                    <c:v>1.6200000000000001E-4</c:v>
                  </c:pt>
                  <c:pt idx="43">
                    <c:v>1.64E-4</c:v>
                  </c:pt>
                  <c:pt idx="44">
                    <c:v>1.55E-4</c:v>
                  </c:pt>
                  <c:pt idx="45">
                    <c:v>1.21E-4</c:v>
                  </c:pt>
                  <c:pt idx="46">
                    <c:v>1.22E-4</c:v>
                  </c:pt>
                  <c:pt idx="47">
                    <c:v>1.4999999999999999E-4</c:v>
                  </c:pt>
                  <c:pt idx="48">
                    <c:v>1.63E-4</c:v>
                  </c:pt>
                  <c:pt idx="49">
                    <c:v>1.5899999999999999E-4</c:v>
                  </c:pt>
                  <c:pt idx="50">
                    <c:v>1.5899999999999999E-4</c:v>
                  </c:pt>
                  <c:pt idx="51">
                    <c:v>1.6000000000000001E-4</c:v>
                  </c:pt>
                  <c:pt idx="52">
                    <c:v>1.65E-4</c:v>
                  </c:pt>
                  <c:pt idx="53">
                    <c:v>1.6200000000000001E-4</c:v>
                  </c:pt>
                  <c:pt idx="54">
                    <c:v>1.6200000000000001E-4</c:v>
                  </c:pt>
                  <c:pt idx="55">
                    <c:v>1.66E-4</c:v>
                  </c:pt>
                  <c:pt idx="56">
                    <c:v>1.66E-4</c:v>
                  </c:pt>
                  <c:pt idx="57">
                    <c:v>1.5699999999999999E-4</c:v>
                  </c:pt>
                  <c:pt idx="58">
                    <c:v>1.35E-4</c:v>
                  </c:pt>
                  <c:pt idx="59">
                    <c:v>1.37E-4</c:v>
                  </c:pt>
                  <c:pt idx="60">
                    <c:v>5.4999999999999997E-3</c:v>
                  </c:pt>
                  <c:pt idx="61">
                    <c:v>4.1000000000000003E-3</c:v>
                  </c:pt>
                  <c:pt idx="62">
                    <c:v>5.8999999999999999E-3</c:v>
                  </c:pt>
                  <c:pt idx="63">
                    <c:v>4.0699999999999998E-3</c:v>
                  </c:pt>
                  <c:pt idx="64">
                    <c:v>3.3800000000000002E-3</c:v>
                  </c:pt>
                  <c:pt idx="65">
                    <c:v>5.0000000000000001E-3</c:v>
                  </c:pt>
                  <c:pt idx="66">
                    <c:v>3.8899999999999998E-3</c:v>
                  </c:pt>
                  <c:pt idx="67">
                    <c:v>4.2199999999999998E-3</c:v>
                  </c:pt>
                  <c:pt idx="68">
                    <c:v>3.8500000000000001E-3</c:v>
                  </c:pt>
                  <c:pt idx="69">
                    <c:v>4.5799999999999999E-3</c:v>
                  </c:pt>
                  <c:pt idx="70">
                    <c:v>4.0400000000000002E-3</c:v>
                  </c:pt>
                  <c:pt idx="71">
                    <c:v>5.0499999999999998E-3</c:v>
                  </c:pt>
                  <c:pt idx="72">
                    <c:v>4.8799999999999998E-3</c:v>
                  </c:pt>
                  <c:pt idx="73">
                    <c:v>5.2500000000000003E-3</c:v>
                  </c:pt>
                  <c:pt idx="74">
                    <c:v>6.8300000000000001E-3</c:v>
                  </c:pt>
                  <c:pt idx="75">
                    <c:v>4.5799999999999999E-3</c:v>
                  </c:pt>
                  <c:pt idx="76">
                    <c:v>5.7400000000000003E-3</c:v>
                  </c:pt>
                  <c:pt idx="77">
                    <c:v>5.1399999999999996E-3</c:v>
                  </c:pt>
                  <c:pt idx="78">
                    <c:v>5.64E-3</c:v>
                  </c:pt>
                  <c:pt idx="79">
                    <c:v>5.5599999999999998E-3</c:v>
                  </c:pt>
                  <c:pt idx="80">
                    <c:v>3.8E-3</c:v>
                  </c:pt>
                  <c:pt idx="81">
                    <c:v>5.5199999999999997E-3</c:v>
                  </c:pt>
                  <c:pt idx="82">
                    <c:v>5.4599999999999996E-3</c:v>
                  </c:pt>
                  <c:pt idx="83">
                    <c:v>4.6299999999999996E-3</c:v>
                  </c:pt>
                  <c:pt idx="84">
                    <c:v>4.2700000000000004E-3</c:v>
                  </c:pt>
                  <c:pt idx="85">
                    <c:v>3.47E-3</c:v>
                  </c:pt>
                  <c:pt idx="86">
                    <c:v>4.5999999999999999E-3</c:v>
                  </c:pt>
                  <c:pt idx="87">
                    <c:v>4.6100000000000004E-3</c:v>
                  </c:pt>
                  <c:pt idx="88">
                    <c:v>5.1399999999999996E-3</c:v>
                  </c:pt>
                  <c:pt idx="89">
                    <c:v>5.7499999999999999E-3</c:v>
                  </c:pt>
                  <c:pt idx="90">
                    <c:v>5.3299999999999997E-3</c:v>
                  </c:pt>
                  <c:pt idx="91">
                    <c:v>5.3699999999999998E-3</c:v>
                  </c:pt>
                  <c:pt idx="92">
                    <c:v>4.8799999999999998E-3</c:v>
                  </c:pt>
                  <c:pt idx="93">
                    <c:v>5.2100000000000002E-3</c:v>
                  </c:pt>
                  <c:pt idx="94">
                    <c:v>5.2100000000000002E-3</c:v>
                  </c:pt>
                  <c:pt idx="95">
                    <c:v>4.5599999999999998E-3</c:v>
                  </c:pt>
                  <c:pt idx="96">
                    <c:v>4.15E-3</c:v>
                  </c:pt>
                  <c:pt idx="97">
                    <c:v>4.1999999999999997E-3</c:v>
                  </c:pt>
                  <c:pt idx="98">
                    <c:v>4.0099999999999997E-3</c:v>
                  </c:pt>
                  <c:pt idx="99">
                    <c:v>5.0600000000000003E-3</c:v>
                  </c:pt>
                  <c:pt idx="100">
                    <c:v>4.8900000000000002E-3</c:v>
                  </c:pt>
                  <c:pt idx="101">
                    <c:v>4.5199999999999997E-3</c:v>
                  </c:pt>
                  <c:pt idx="102">
                    <c:v>5.0200000000000002E-3</c:v>
                  </c:pt>
                  <c:pt idx="103">
                    <c:v>5.2700000000000004E-3</c:v>
                  </c:pt>
                  <c:pt idx="104">
                    <c:v>6.11E-3</c:v>
                  </c:pt>
                  <c:pt idx="105">
                    <c:v>4.8799999999999998E-3</c:v>
                  </c:pt>
                  <c:pt idx="106">
                    <c:v>5.1900000000000002E-3</c:v>
                  </c:pt>
                  <c:pt idx="107">
                    <c:v>4.6699999999999997E-3</c:v>
                  </c:pt>
                  <c:pt idx="108">
                    <c:v>5.0000000000000001E-3</c:v>
                  </c:pt>
                  <c:pt idx="109">
                    <c:v>4.5700000000000003E-3</c:v>
                  </c:pt>
                  <c:pt idx="110">
                    <c:v>4.7499999999999999E-3</c:v>
                  </c:pt>
                  <c:pt idx="111">
                    <c:v>5.8599999999999998E-3</c:v>
                  </c:pt>
                  <c:pt idx="112">
                    <c:v>4.62E-3</c:v>
                  </c:pt>
                  <c:pt idx="113">
                    <c:v>4.8500000000000001E-3</c:v>
                  </c:pt>
                  <c:pt idx="114">
                    <c:v>4.6699999999999997E-3</c:v>
                  </c:pt>
                  <c:pt idx="115">
                    <c:v>4.4600000000000004E-3</c:v>
                  </c:pt>
                  <c:pt idx="116">
                    <c:v>5.2900000000000004E-3</c:v>
                  </c:pt>
                  <c:pt idx="117">
                    <c:v>6.1199999999999996E-3</c:v>
                  </c:pt>
                  <c:pt idx="118">
                    <c:v>5.8199999999999997E-3</c:v>
                  </c:pt>
                  <c:pt idx="119">
                    <c:v>5.4099999999999999E-3</c:v>
                  </c:pt>
                  <c:pt idx="120">
                    <c:v>5.0699999999999999E-3</c:v>
                  </c:pt>
                  <c:pt idx="121">
                    <c:v>4.9800000000000001E-3</c:v>
                  </c:pt>
                  <c:pt idx="122">
                    <c:v>6.6800000000000002E-3</c:v>
                  </c:pt>
                  <c:pt idx="123">
                    <c:v>5.9899999999999997E-3</c:v>
                  </c:pt>
                  <c:pt idx="124">
                    <c:v>6.4000000000000003E-3</c:v>
                  </c:pt>
                  <c:pt idx="125">
                    <c:v>5.3400000000000001E-3</c:v>
                  </c:pt>
                  <c:pt idx="126">
                    <c:v>5.4599999999999996E-3</c:v>
                  </c:pt>
                  <c:pt idx="127">
                    <c:v>5.62E-3</c:v>
                  </c:pt>
                  <c:pt idx="128">
                    <c:v>5.8599999999999998E-3</c:v>
                  </c:pt>
                  <c:pt idx="129">
                    <c:v>5.8599999999999998E-3</c:v>
                  </c:pt>
                  <c:pt idx="130">
                    <c:v>5.5799999999999999E-3</c:v>
                  </c:pt>
                  <c:pt idx="131">
                    <c:v>6.7099999999999998E-3</c:v>
                  </c:pt>
                  <c:pt idx="132">
                    <c:v>6.4999999999999997E-3</c:v>
                  </c:pt>
                  <c:pt idx="133">
                    <c:v>6.9100000000000003E-3</c:v>
                  </c:pt>
                  <c:pt idx="134">
                    <c:v>8.1399999999999997E-3</c:v>
                  </c:pt>
                  <c:pt idx="135">
                    <c:v>8.4399999999999996E-3</c:v>
                  </c:pt>
                  <c:pt idx="136">
                    <c:v>6.77E-3</c:v>
                  </c:pt>
                  <c:pt idx="137">
                    <c:v>7.1399999999999996E-3</c:v>
                  </c:pt>
                  <c:pt idx="138">
                    <c:v>7.0099999999999997E-3</c:v>
                  </c:pt>
                  <c:pt idx="139">
                    <c:v>7.6600000000000001E-3</c:v>
                  </c:pt>
                  <c:pt idx="140">
                    <c:v>7.5500000000000003E-3</c:v>
                  </c:pt>
                  <c:pt idx="141">
                    <c:v>8.2199999999999999E-3</c:v>
                  </c:pt>
                  <c:pt idx="142">
                    <c:v>7.9600000000000001E-3</c:v>
                  </c:pt>
                  <c:pt idx="143">
                    <c:v>8.7500000000000008E-3</c:v>
                  </c:pt>
                  <c:pt idx="144">
                    <c:v>9.4199999999999996E-3</c:v>
                  </c:pt>
                  <c:pt idx="145">
                    <c:v>8.9099999999999995E-3</c:v>
                  </c:pt>
                  <c:pt idx="146">
                    <c:v>9.0799999999999995E-3</c:v>
                  </c:pt>
                  <c:pt idx="147">
                    <c:v>9.0799999999999995E-3</c:v>
                  </c:pt>
                  <c:pt idx="148">
                    <c:v>1.0500000000000001E-2</c:v>
                  </c:pt>
                  <c:pt idx="149">
                    <c:v>9.6799999999999994E-3</c:v>
                  </c:pt>
                  <c:pt idx="150">
                    <c:v>9.4199999999999996E-3</c:v>
                  </c:pt>
                  <c:pt idx="151">
                    <c:v>1.0200000000000001E-2</c:v>
                  </c:pt>
                  <c:pt idx="152">
                    <c:v>1.09E-2</c:v>
                  </c:pt>
                  <c:pt idx="153">
                    <c:v>1.0200000000000001E-2</c:v>
                  </c:pt>
                  <c:pt idx="154">
                    <c:v>1.06E-2</c:v>
                  </c:pt>
                  <c:pt idx="155">
                    <c:v>1.14E-2</c:v>
                  </c:pt>
                  <c:pt idx="156">
                    <c:v>1.24E-2</c:v>
                  </c:pt>
                  <c:pt idx="157">
                    <c:v>1.1900000000000001E-2</c:v>
                  </c:pt>
                  <c:pt idx="158">
                    <c:v>1.2699999999999999E-2</c:v>
                  </c:pt>
                  <c:pt idx="159">
                    <c:v>1.2699999999999999E-2</c:v>
                  </c:pt>
                  <c:pt idx="160">
                    <c:v>1.23E-2</c:v>
                  </c:pt>
                  <c:pt idx="161">
                    <c:v>1.23E-2</c:v>
                  </c:pt>
                  <c:pt idx="162">
                    <c:v>1.26E-2</c:v>
                  </c:pt>
                  <c:pt idx="163">
                    <c:v>1.26E-2</c:v>
                  </c:pt>
                  <c:pt idx="164">
                    <c:v>1.44E-2</c:v>
                  </c:pt>
                  <c:pt idx="165">
                    <c:v>1.3899999999999999E-2</c:v>
                  </c:pt>
                  <c:pt idx="166">
                    <c:v>1.4E-2</c:v>
                  </c:pt>
                  <c:pt idx="167">
                    <c:v>1.49E-2</c:v>
                  </c:pt>
                  <c:pt idx="168">
                    <c:v>1.4800000000000001E-2</c:v>
                  </c:pt>
                  <c:pt idx="169">
                    <c:v>1.44E-2</c:v>
                  </c:pt>
                  <c:pt idx="170">
                    <c:v>1.38E-2</c:v>
                  </c:pt>
                  <c:pt idx="171">
                    <c:v>1.5299999999999999E-2</c:v>
                  </c:pt>
                  <c:pt idx="172">
                    <c:v>1.6799999999999999E-2</c:v>
                  </c:pt>
                  <c:pt idx="173">
                    <c:v>1.6500000000000001E-2</c:v>
                  </c:pt>
                  <c:pt idx="174">
                    <c:v>1.67E-2</c:v>
                  </c:pt>
                  <c:pt idx="175">
                    <c:v>1.6500000000000001E-2</c:v>
                  </c:pt>
                  <c:pt idx="176">
                    <c:v>1.7999999999999999E-2</c:v>
                  </c:pt>
                  <c:pt idx="177">
                    <c:v>1.84E-2</c:v>
                  </c:pt>
                  <c:pt idx="178">
                    <c:v>1.7999999999999999E-2</c:v>
                  </c:pt>
                  <c:pt idx="179">
                    <c:v>1.8800000000000001E-2</c:v>
                  </c:pt>
                  <c:pt idx="180">
                    <c:v>2.01E-2</c:v>
                  </c:pt>
                  <c:pt idx="181">
                    <c:v>2.0199999999999999E-2</c:v>
                  </c:pt>
                  <c:pt idx="182">
                    <c:v>2.06E-2</c:v>
                  </c:pt>
                  <c:pt idx="183">
                    <c:v>2.0199999999999999E-2</c:v>
                  </c:pt>
                  <c:pt idx="184">
                    <c:v>2.12E-2</c:v>
                  </c:pt>
                  <c:pt idx="185">
                    <c:v>2.2800000000000001E-2</c:v>
                  </c:pt>
                  <c:pt idx="186">
                    <c:v>2.23E-2</c:v>
                  </c:pt>
                  <c:pt idx="187">
                    <c:v>2.2499999999999999E-2</c:v>
                  </c:pt>
                  <c:pt idx="188">
                    <c:v>2.2700000000000001E-2</c:v>
                  </c:pt>
                  <c:pt idx="189">
                    <c:v>2.4899999999999999E-2</c:v>
                  </c:pt>
                  <c:pt idx="190">
                    <c:v>2.5000000000000001E-2</c:v>
                  </c:pt>
                  <c:pt idx="191">
                    <c:v>2.35E-2</c:v>
                  </c:pt>
                  <c:pt idx="192">
                    <c:v>2.5899999999999999E-2</c:v>
                  </c:pt>
                  <c:pt idx="193">
                    <c:v>2.4400000000000002E-2</c:v>
                  </c:pt>
                  <c:pt idx="194">
                    <c:v>2.3900000000000001E-2</c:v>
                  </c:pt>
                  <c:pt idx="195">
                    <c:v>2.5999999999999999E-2</c:v>
                  </c:pt>
                  <c:pt idx="196">
                    <c:v>2.47E-2</c:v>
                  </c:pt>
                  <c:pt idx="197">
                    <c:v>2.6599999999999999E-2</c:v>
                  </c:pt>
                  <c:pt idx="198">
                    <c:v>2.6599999999999999E-2</c:v>
                  </c:pt>
                  <c:pt idx="199">
                    <c:v>2.6499999999999999E-2</c:v>
                  </c:pt>
                  <c:pt idx="200">
                    <c:v>2.7E-2</c:v>
                  </c:pt>
                  <c:pt idx="201">
                    <c:v>2.6200000000000001E-2</c:v>
                  </c:pt>
                  <c:pt idx="202">
                    <c:v>2.93E-2</c:v>
                  </c:pt>
                  <c:pt idx="203">
                    <c:v>2.6800000000000001E-2</c:v>
                  </c:pt>
                  <c:pt idx="204">
                    <c:v>2.75E-2</c:v>
                  </c:pt>
                  <c:pt idx="205">
                    <c:v>2.8500000000000001E-2</c:v>
                  </c:pt>
                  <c:pt idx="206">
                    <c:v>2.7400000000000001E-2</c:v>
                  </c:pt>
                  <c:pt idx="207">
                    <c:v>2.9100000000000001E-2</c:v>
                  </c:pt>
                  <c:pt idx="208">
                    <c:v>2.7799999999999998E-2</c:v>
                  </c:pt>
                  <c:pt idx="209">
                    <c:v>2.7199999999999998E-2</c:v>
                  </c:pt>
                  <c:pt idx="210">
                    <c:v>2.7900000000000001E-2</c:v>
                  </c:pt>
                  <c:pt idx="211">
                    <c:v>2.76E-2</c:v>
                  </c:pt>
                  <c:pt idx="212">
                    <c:v>2.8299999999999999E-2</c:v>
                  </c:pt>
                  <c:pt idx="213">
                    <c:v>2.7799999999999998E-2</c:v>
                  </c:pt>
                  <c:pt idx="214">
                    <c:v>2.6800000000000001E-2</c:v>
                  </c:pt>
                  <c:pt idx="215">
                    <c:v>2.75E-2</c:v>
                  </c:pt>
                  <c:pt idx="216">
                    <c:v>2.7400000000000001E-2</c:v>
                  </c:pt>
                  <c:pt idx="217">
                    <c:v>2.63E-2</c:v>
                  </c:pt>
                  <c:pt idx="218">
                    <c:v>2.6499999999999999E-2</c:v>
                  </c:pt>
                  <c:pt idx="219">
                    <c:v>2.6100000000000002E-2</c:v>
                  </c:pt>
                  <c:pt idx="220">
                    <c:v>2.6100000000000002E-2</c:v>
                  </c:pt>
                  <c:pt idx="221">
                    <c:v>2.6700000000000002E-2</c:v>
                  </c:pt>
                  <c:pt idx="222">
                    <c:v>2.5600000000000001E-2</c:v>
                  </c:pt>
                  <c:pt idx="223">
                    <c:v>2.5899999999999999E-2</c:v>
                  </c:pt>
                  <c:pt idx="224">
                    <c:v>2.5899999999999999E-2</c:v>
                  </c:pt>
                  <c:pt idx="225">
                    <c:v>2.5999999999999999E-2</c:v>
                  </c:pt>
                  <c:pt idx="226">
                    <c:v>2.52E-2</c:v>
                  </c:pt>
                  <c:pt idx="227">
                    <c:v>2.5600000000000001E-2</c:v>
                  </c:pt>
                  <c:pt idx="228">
                    <c:v>2.5499999999999998E-2</c:v>
                  </c:pt>
                  <c:pt idx="229">
                    <c:v>2.4299999999999999E-2</c:v>
                  </c:pt>
                  <c:pt idx="230">
                    <c:v>2.3800000000000002E-2</c:v>
                  </c:pt>
                  <c:pt idx="231">
                    <c:v>2.6700000000000002E-2</c:v>
                  </c:pt>
                  <c:pt idx="232">
                    <c:v>2.3900000000000001E-2</c:v>
                  </c:pt>
                  <c:pt idx="233">
                    <c:v>2.52E-2</c:v>
                  </c:pt>
                  <c:pt idx="234">
                    <c:v>2.5100000000000001E-2</c:v>
                  </c:pt>
                  <c:pt idx="235">
                    <c:v>2.5399999999999999E-2</c:v>
                  </c:pt>
                  <c:pt idx="236">
                    <c:v>2.5100000000000001E-2</c:v>
                  </c:pt>
                  <c:pt idx="237">
                    <c:v>2.52E-2</c:v>
                  </c:pt>
                  <c:pt idx="238">
                    <c:v>2.5899999999999999E-2</c:v>
                  </c:pt>
                  <c:pt idx="239">
                    <c:v>2.5600000000000001E-2</c:v>
                  </c:pt>
                  <c:pt idx="240">
                    <c:v>2.6100000000000002E-2</c:v>
                  </c:pt>
                  <c:pt idx="241">
                    <c:v>2.46E-2</c:v>
                  </c:pt>
                  <c:pt idx="242">
                    <c:v>2.5600000000000001E-2</c:v>
                  </c:pt>
                  <c:pt idx="243">
                    <c:v>2.52E-2</c:v>
                  </c:pt>
                  <c:pt idx="244">
                    <c:v>2.4799999999999999E-2</c:v>
                  </c:pt>
                  <c:pt idx="245">
                    <c:v>2.4500000000000001E-2</c:v>
                  </c:pt>
                  <c:pt idx="246">
                    <c:v>2.4899999999999999E-2</c:v>
                  </c:pt>
                  <c:pt idx="247">
                    <c:v>2.46E-2</c:v>
                  </c:pt>
                  <c:pt idx="248">
                    <c:v>2.41E-2</c:v>
                  </c:pt>
                  <c:pt idx="249">
                    <c:v>2.41E-2</c:v>
                  </c:pt>
                  <c:pt idx="250">
                    <c:v>2.5600000000000001E-2</c:v>
                  </c:pt>
                  <c:pt idx="251">
                    <c:v>2.4799999999999999E-2</c:v>
                  </c:pt>
                  <c:pt idx="252">
                    <c:v>2.4199999999999999E-2</c:v>
                  </c:pt>
                  <c:pt idx="253">
                    <c:v>2.4899999999999999E-2</c:v>
                  </c:pt>
                  <c:pt idx="254">
                    <c:v>2.52E-2</c:v>
                  </c:pt>
                  <c:pt idx="255">
                    <c:v>2.4500000000000001E-2</c:v>
                  </c:pt>
                  <c:pt idx="256">
                    <c:v>2.46E-2</c:v>
                  </c:pt>
                  <c:pt idx="257">
                    <c:v>2.52E-2</c:v>
                  </c:pt>
                  <c:pt idx="258">
                    <c:v>2.4199999999999999E-2</c:v>
                  </c:pt>
                  <c:pt idx="259">
                    <c:v>2.4E-2</c:v>
                  </c:pt>
                  <c:pt idx="260">
                    <c:v>2.41E-2</c:v>
                  </c:pt>
                  <c:pt idx="261">
                    <c:v>2.41E-2</c:v>
                  </c:pt>
                  <c:pt idx="262">
                    <c:v>2.4E-2</c:v>
                  </c:pt>
                  <c:pt idx="263">
                    <c:v>2.4400000000000002E-2</c:v>
                  </c:pt>
                  <c:pt idx="264">
                    <c:v>2.3699999999999999E-2</c:v>
                  </c:pt>
                  <c:pt idx="265">
                    <c:v>2.3400000000000001E-2</c:v>
                  </c:pt>
                  <c:pt idx="266">
                    <c:v>2.2800000000000001E-2</c:v>
                  </c:pt>
                  <c:pt idx="267">
                    <c:v>2.3400000000000001E-2</c:v>
                  </c:pt>
                  <c:pt idx="268">
                    <c:v>2.3099999999999999E-2</c:v>
                  </c:pt>
                  <c:pt idx="269">
                    <c:v>2.3E-2</c:v>
                  </c:pt>
                  <c:pt idx="270">
                    <c:v>2.3099999999999999E-2</c:v>
                  </c:pt>
                  <c:pt idx="271">
                    <c:v>2.2700000000000001E-2</c:v>
                  </c:pt>
                  <c:pt idx="272">
                    <c:v>2.2700000000000001E-2</c:v>
                  </c:pt>
                  <c:pt idx="273">
                    <c:v>2.3099999999999999E-2</c:v>
                  </c:pt>
                  <c:pt idx="274">
                    <c:v>2.2700000000000001E-2</c:v>
                  </c:pt>
                  <c:pt idx="275">
                    <c:v>2.2700000000000001E-2</c:v>
                  </c:pt>
                  <c:pt idx="276">
                    <c:v>2.2599999999999999E-2</c:v>
                  </c:pt>
                  <c:pt idx="277">
                    <c:v>2.3300000000000001E-2</c:v>
                  </c:pt>
                  <c:pt idx="278">
                    <c:v>2.24E-2</c:v>
                  </c:pt>
                  <c:pt idx="279">
                    <c:v>2.3800000000000002E-2</c:v>
                  </c:pt>
                  <c:pt idx="280">
                    <c:v>2.29E-2</c:v>
                  </c:pt>
                  <c:pt idx="281">
                    <c:v>2.2700000000000001E-2</c:v>
                  </c:pt>
                  <c:pt idx="282">
                    <c:v>2.3E-2</c:v>
                  </c:pt>
                  <c:pt idx="283">
                    <c:v>2.3400000000000001E-2</c:v>
                  </c:pt>
                  <c:pt idx="284">
                    <c:v>2.29E-2</c:v>
                  </c:pt>
                  <c:pt idx="285">
                    <c:v>2.3E-2</c:v>
                  </c:pt>
                  <c:pt idx="286">
                    <c:v>2.3300000000000001E-2</c:v>
                  </c:pt>
                  <c:pt idx="287">
                    <c:v>2.3900000000000001E-2</c:v>
                  </c:pt>
                  <c:pt idx="288">
                    <c:v>2.3300000000000001E-2</c:v>
                  </c:pt>
                  <c:pt idx="289">
                    <c:v>2.2499999999999999E-2</c:v>
                  </c:pt>
                  <c:pt idx="290">
                    <c:v>2.3599999999999999E-2</c:v>
                  </c:pt>
                  <c:pt idx="291">
                    <c:v>2.3099999999999999E-2</c:v>
                  </c:pt>
                  <c:pt idx="292">
                    <c:v>2.3099999999999999E-2</c:v>
                  </c:pt>
                  <c:pt idx="293">
                    <c:v>2.2800000000000001E-2</c:v>
                  </c:pt>
                  <c:pt idx="294">
                    <c:v>2.3699999999999999E-2</c:v>
                  </c:pt>
                  <c:pt idx="295">
                    <c:v>2.3300000000000001E-2</c:v>
                  </c:pt>
                  <c:pt idx="296">
                    <c:v>2.2599999999999999E-2</c:v>
                  </c:pt>
                </c:numCache>
              </c:numRef>
            </c:plus>
            <c:minus>
              <c:numRef>
                <c:f>'Data 242Pu'!$O$4:$O$300</c:f>
                <c:numCache>
                  <c:formatCode>General</c:formatCode>
                  <c:ptCount val="297"/>
                  <c:pt idx="0">
                    <c:v>1.6100000000000001E-4</c:v>
                  </c:pt>
                  <c:pt idx="1">
                    <c:v>1.3100000000000001E-4</c:v>
                  </c:pt>
                  <c:pt idx="2">
                    <c:v>1.1900000000000001E-4</c:v>
                  </c:pt>
                  <c:pt idx="3">
                    <c:v>1.22E-4</c:v>
                  </c:pt>
                  <c:pt idx="4">
                    <c:v>1.3300000000000001E-4</c:v>
                  </c:pt>
                  <c:pt idx="5">
                    <c:v>1.3999999999999999E-4</c:v>
                  </c:pt>
                  <c:pt idx="6">
                    <c:v>1.3899999999999999E-4</c:v>
                  </c:pt>
                  <c:pt idx="7">
                    <c:v>1.36E-4</c:v>
                  </c:pt>
                  <c:pt idx="8">
                    <c:v>1.37E-4</c:v>
                  </c:pt>
                  <c:pt idx="9">
                    <c:v>1.37E-4</c:v>
                  </c:pt>
                  <c:pt idx="10">
                    <c:v>1.3999999999999999E-4</c:v>
                  </c:pt>
                  <c:pt idx="11">
                    <c:v>1.22E-4</c:v>
                  </c:pt>
                  <c:pt idx="12">
                    <c:v>1.13E-4</c:v>
                  </c:pt>
                  <c:pt idx="13">
                    <c:v>1.18E-4</c:v>
                  </c:pt>
                  <c:pt idx="14">
                    <c:v>1.27E-4</c:v>
                  </c:pt>
                  <c:pt idx="15">
                    <c:v>1.3100000000000001E-4</c:v>
                  </c:pt>
                  <c:pt idx="16">
                    <c:v>1.27E-4</c:v>
                  </c:pt>
                  <c:pt idx="17">
                    <c:v>1.25E-4</c:v>
                  </c:pt>
                  <c:pt idx="18">
                    <c:v>1.26E-4</c:v>
                  </c:pt>
                  <c:pt idx="19">
                    <c:v>1.27E-4</c:v>
                  </c:pt>
                  <c:pt idx="20">
                    <c:v>1.2999999999999999E-4</c:v>
                  </c:pt>
                  <c:pt idx="21">
                    <c:v>1.26E-4</c:v>
                  </c:pt>
                  <c:pt idx="22">
                    <c:v>1.2799999999999999E-4</c:v>
                  </c:pt>
                  <c:pt idx="23">
                    <c:v>1.26E-4</c:v>
                  </c:pt>
                  <c:pt idx="24">
                    <c:v>1.3100000000000001E-4</c:v>
                  </c:pt>
                  <c:pt idx="25">
                    <c:v>1.3300000000000001E-4</c:v>
                  </c:pt>
                  <c:pt idx="26">
                    <c:v>1.3899999999999999E-4</c:v>
                  </c:pt>
                  <c:pt idx="27">
                    <c:v>1.3300000000000001E-4</c:v>
                  </c:pt>
                  <c:pt idx="28">
                    <c:v>1.35E-4</c:v>
                  </c:pt>
                  <c:pt idx="29">
                    <c:v>1.34E-4</c:v>
                  </c:pt>
                  <c:pt idx="30">
                    <c:v>1.26E-4</c:v>
                  </c:pt>
                  <c:pt idx="31">
                    <c:v>1.3100000000000001E-4</c:v>
                  </c:pt>
                  <c:pt idx="32">
                    <c:v>1.3300000000000001E-4</c:v>
                  </c:pt>
                  <c:pt idx="33">
                    <c:v>1.4200000000000001E-4</c:v>
                  </c:pt>
                  <c:pt idx="34">
                    <c:v>1.35E-4</c:v>
                  </c:pt>
                  <c:pt idx="35">
                    <c:v>1.4899999999999999E-4</c:v>
                  </c:pt>
                  <c:pt idx="36">
                    <c:v>1.5699999999999999E-4</c:v>
                  </c:pt>
                  <c:pt idx="37">
                    <c:v>1.55E-4</c:v>
                  </c:pt>
                  <c:pt idx="38">
                    <c:v>1.6100000000000001E-4</c:v>
                  </c:pt>
                  <c:pt idx="39">
                    <c:v>1.56E-4</c:v>
                  </c:pt>
                  <c:pt idx="40">
                    <c:v>1.5799999999999999E-4</c:v>
                  </c:pt>
                  <c:pt idx="41">
                    <c:v>1.5699999999999999E-4</c:v>
                  </c:pt>
                  <c:pt idx="42">
                    <c:v>1.6200000000000001E-4</c:v>
                  </c:pt>
                  <c:pt idx="43">
                    <c:v>1.64E-4</c:v>
                  </c:pt>
                  <c:pt idx="44">
                    <c:v>1.55E-4</c:v>
                  </c:pt>
                  <c:pt idx="45">
                    <c:v>1.21E-4</c:v>
                  </c:pt>
                  <c:pt idx="46">
                    <c:v>1.22E-4</c:v>
                  </c:pt>
                  <c:pt idx="47">
                    <c:v>1.4999999999999999E-4</c:v>
                  </c:pt>
                  <c:pt idx="48">
                    <c:v>1.63E-4</c:v>
                  </c:pt>
                  <c:pt idx="49">
                    <c:v>1.5899999999999999E-4</c:v>
                  </c:pt>
                  <c:pt idx="50">
                    <c:v>1.5899999999999999E-4</c:v>
                  </c:pt>
                  <c:pt idx="51">
                    <c:v>1.6000000000000001E-4</c:v>
                  </c:pt>
                  <c:pt idx="52">
                    <c:v>1.65E-4</c:v>
                  </c:pt>
                  <c:pt idx="53">
                    <c:v>1.6200000000000001E-4</c:v>
                  </c:pt>
                  <c:pt idx="54">
                    <c:v>1.6200000000000001E-4</c:v>
                  </c:pt>
                  <c:pt idx="55">
                    <c:v>1.66E-4</c:v>
                  </c:pt>
                  <c:pt idx="56">
                    <c:v>1.66E-4</c:v>
                  </c:pt>
                  <c:pt idx="57">
                    <c:v>1.5699999999999999E-4</c:v>
                  </c:pt>
                  <c:pt idx="58">
                    <c:v>1.35E-4</c:v>
                  </c:pt>
                  <c:pt idx="59">
                    <c:v>1.37E-4</c:v>
                  </c:pt>
                  <c:pt idx="60">
                    <c:v>5.4999999999999997E-3</c:v>
                  </c:pt>
                  <c:pt idx="61">
                    <c:v>4.1000000000000003E-3</c:v>
                  </c:pt>
                  <c:pt idx="62">
                    <c:v>5.8999999999999999E-3</c:v>
                  </c:pt>
                  <c:pt idx="63">
                    <c:v>4.0699999999999998E-3</c:v>
                  </c:pt>
                  <c:pt idx="64">
                    <c:v>3.3800000000000002E-3</c:v>
                  </c:pt>
                  <c:pt idx="65">
                    <c:v>5.0000000000000001E-3</c:v>
                  </c:pt>
                  <c:pt idx="66">
                    <c:v>3.8899999999999998E-3</c:v>
                  </c:pt>
                  <c:pt idx="67">
                    <c:v>4.2199999999999998E-3</c:v>
                  </c:pt>
                  <c:pt idx="68">
                    <c:v>3.8500000000000001E-3</c:v>
                  </c:pt>
                  <c:pt idx="69">
                    <c:v>4.5799999999999999E-3</c:v>
                  </c:pt>
                  <c:pt idx="70">
                    <c:v>4.0400000000000002E-3</c:v>
                  </c:pt>
                  <c:pt idx="71">
                    <c:v>5.0499999999999998E-3</c:v>
                  </c:pt>
                  <c:pt idx="72">
                    <c:v>4.8799999999999998E-3</c:v>
                  </c:pt>
                  <c:pt idx="73">
                    <c:v>5.2500000000000003E-3</c:v>
                  </c:pt>
                  <c:pt idx="74">
                    <c:v>6.8300000000000001E-3</c:v>
                  </c:pt>
                  <c:pt idx="75">
                    <c:v>4.5799999999999999E-3</c:v>
                  </c:pt>
                  <c:pt idx="76">
                    <c:v>5.7400000000000003E-3</c:v>
                  </c:pt>
                  <c:pt idx="77">
                    <c:v>5.1399999999999996E-3</c:v>
                  </c:pt>
                  <c:pt idx="78">
                    <c:v>5.64E-3</c:v>
                  </c:pt>
                  <c:pt idx="79">
                    <c:v>5.5599999999999998E-3</c:v>
                  </c:pt>
                  <c:pt idx="80">
                    <c:v>3.8E-3</c:v>
                  </c:pt>
                  <c:pt idx="81">
                    <c:v>5.5199999999999997E-3</c:v>
                  </c:pt>
                  <c:pt idx="82">
                    <c:v>5.4599999999999996E-3</c:v>
                  </c:pt>
                  <c:pt idx="83">
                    <c:v>4.6299999999999996E-3</c:v>
                  </c:pt>
                  <c:pt idx="84">
                    <c:v>4.2700000000000004E-3</c:v>
                  </c:pt>
                  <c:pt idx="85">
                    <c:v>3.47E-3</c:v>
                  </c:pt>
                  <c:pt idx="86">
                    <c:v>4.5999999999999999E-3</c:v>
                  </c:pt>
                  <c:pt idx="87">
                    <c:v>4.6100000000000004E-3</c:v>
                  </c:pt>
                  <c:pt idx="88">
                    <c:v>5.1399999999999996E-3</c:v>
                  </c:pt>
                  <c:pt idx="89">
                    <c:v>5.7499999999999999E-3</c:v>
                  </c:pt>
                  <c:pt idx="90">
                    <c:v>5.3299999999999997E-3</c:v>
                  </c:pt>
                  <c:pt idx="91">
                    <c:v>5.3699999999999998E-3</c:v>
                  </c:pt>
                  <c:pt idx="92">
                    <c:v>4.8799999999999998E-3</c:v>
                  </c:pt>
                  <c:pt idx="93">
                    <c:v>5.2100000000000002E-3</c:v>
                  </c:pt>
                  <c:pt idx="94">
                    <c:v>5.2100000000000002E-3</c:v>
                  </c:pt>
                  <c:pt idx="95">
                    <c:v>4.5599999999999998E-3</c:v>
                  </c:pt>
                  <c:pt idx="96">
                    <c:v>4.15E-3</c:v>
                  </c:pt>
                  <c:pt idx="97">
                    <c:v>4.1999999999999997E-3</c:v>
                  </c:pt>
                  <c:pt idx="98">
                    <c:v>4.0099999999999997E-3</c:v>
                  </c:pt>
                  <c:pt idx="99">
                    <c:v>5.0600000000000003E-3</c:v>
                  </c:pt>
                  <c:pt idx="100">
                    <c:v>4.8900000000000002E-3</c:v>
                  </c:pt>
                  <c:pt idx="101">
                    <c:v>4.5199999999999997E-3</c:v>
                  </c:pt>
                  <c:pt idx="102">
                    <c:v>5.0200000000000002E-3</c:v>
                  </c:pt>
                  <c:pt idx="103">
                    <c:v>5.2700000000000004E-3</c:v>
                  </c:pt>
                  <c:pt idx="104">
                    <c:v>6.11E-3</c:v>
                  </c:pt>
                  <c:pt idx="105">
                    <c:v>4.8799999999999998E-3</c:v>
                  </c:pt>
                  <c:pt idx="106">
                    <c:v>5.1900000000000002E-3</c:v>
                  </c:pt>
                  <c:pt idx="107">
                    <c:v>4.6699999999999997E-3</c:v>
                  </c:pt>
                  <c:pt idx="108">
                    <c:v>5.0000000000000001E-3</c:v>
                  </c:pt>
                  <c:pt idx="109">
                    <c:v>4.5700000000000003E-3</c:v>
                  </c:pt>
                  <c:pt idx="110">
                    <c:v>4.7499999999999999E-3</c:v>
                  </c:pt>
                  <c:pt idx="111">
                    <c:v>5.8599999999999998E-3</c:v>
                  </c:pt>
                  <c:pt idx="112">
                    <c:v>4.62E-3</c:v>
                  </c:pt>
                  <c:pt idx="113">
                    <c:v>4.8500000000000001E-3</c:v>
                  </c:pt>
                  <c:pt idx="114">
                    <c:v>4.6699999999999997E-3</c:v>
                  </c:pt>
                  <c:pt idx="115">
                    <c:v>4.4600000000000004E-3</c:v>
                  </c:pt>
                  <c:pt idx="116">
                    <c:v>5.2900000000000004E-3</c:v>
                  </c:pt>
                  <c:pt idx="117">
                    <c:v>6.1199999999999996E-3</c:v>
                  </c:pt>
                  <c:pt idx="118">
                    <c:v>5.8199999999999997E-3</c:v>
                  </c:pt>
                  <c:pt idx="119">
                    <c:v>5.4099999999999999E-3</c:v>
                  </c:pt>
                  <c:pt idx="120">
                    <c:v>5.0699999999999999E-3</c:v>
                  </c:pt>
                  <c:pt idx="121">
                    <c:v>4.9800000000000001E-3</c:v>
                  </c:pt>
                  <c:pt idx="122">
                    <c:v>6.6800000000000002E-3</c:v>
                  </c:pt>
                  <c:pt idx="123">
                    <c:v>5.9899999999999997E-3</c:v>
                  </c:pt>
                  <c:pt idx="124">
                    <c:v>6.4000000000000003E-3</c:v>
                  </c:pt>
                  <c:pt idx="125">
                    <c:v>5.3400000000000001E-3</c:v>
                  </c:pt>
                  <c:pt idx="126">
                    <c:v>5.4599999999999996E-3</c:v>
                  </c:pt>
                  <c:pt idx="127">
                    <c:v>5.62E-3</c:v>
                  </c:pt>
                  <c:pt idx="128">
                    <c:v>5.8599999999999998E-3</c:v>
                  </c:pt>
                  <c:pt idx="129">
                    <c:v>5.8599999999999998E-3</c:v>
                  </c:pt>
                  <c:pt idx="130">
                    <c:v>5.5799999999999999E-3</c:v>
                  </c:pt>
                  <c:pt idx="131">
                    <c:v>6.7099999999999998E-3</c:v>
                  </c:pt>
                  <c:pt idx="132">
                    <c:v>6.4999999999999997E-3</c:v>
                  </c:pt>
                  <c:pt idx="133">
                    <c:v>6.9100000000000003E-3</c:v>
                  </c:pt>
                  <c:pt idx="134">
                    <c:v>8.1399999999999997E-3</c:v>
                  </c:pt>
                  <c:pt idx="135">
                    <c:v>8.4399999999999996E-3</c:v>
                  </c:pt>
                  <c:pt idx="136">
                    <c:v>6.77E-3</c:v>
                  </c:pt>
                  <c:pt idx="137">
                    <c:v>7.1399999999999996E-3</c:v>
                  </c:pt>
                  <c:pt idx="138">
                    <c:v>7.0099999999999997E-3</c:v>
                  </c:pt>
                  <c:pt idx="139">
                    <c:v>7.6600000000000001E-3</c:v>
                  </c:pt>
                  <c:pt idx="140">
                    <c:v>7.5500000000000003E-3</c:v>
                  </c:pt>
                  <c:pt idx="141">
                    <c:v>8.2199999999999999E-3</c:v>
                  </c:pt>
                  <c:pt idx="142">
                    <c:v>7.9600000000000001E-3</c:v>
                  </c:pt>
                  <c:pt idx="143">
                    <c:v>8.7500000000000008E-3</c:v>
                  </c:pt>
                  <c:pt idx="144">
                    <c:v>9.4199999999999996E-3</c:v>
                  </c:pt>
                  <c:pt idx="145">
                    <c:v>8.9099999999999995E-3</c:v>
                  </c:pt>
                  <c:pt idx="146">
                    <c:v>9.0799999999999995E-3</c:v>
                  </c:pt>
                  <c:pt idx="147">
                    <c:v>9.0799999999999995E-3</c:v>
                  </c:pt>
                  <c:pt idx="148">
                    <c:v>1.0500000000000001E-2</c:v>
                  </c:pt>
                  <c:pt idx="149">
                    <c:v>9.6799999999999994E-3</c:v>
                  </c:pt>
                  <c:pt idx="150">
                    <c:v>9.4199999999999996E-3</c:v>
                  </c:pt>
                  <c:pt idx="151">
                    <c:v>1.0200000000000001E-2</c:v>
                  </c:pt>
                  <c:pt idx="152">
                    <c:v>1.09E-2</c:v>
                  </c:pt>
                  <c:pt idx="153">
                    <c:v>1.0200000000000001E-2</c:v>
                  </c:pt>
                  <c:pt idx="154">
                    <c:v>1.06E-2</c:v>
                  </c:pt>
                  <c:pt idx="155">
                    <c:v>1.14E-2</c:v>
                  </c:pt>
                  <c:pt idx="156">
                    <c:v>1.24E-2</c:v>
                  </c:pt>
                  <c:pt idx="157">
                    <c:v>1.1900000000000001E-2</c:v>
                  </c:pt>
                  <c:pt idx="158">
                    <c:v>1.2699999999999999E-2</c:v>
                  </c:pt>
                  <c:pt idx="159">
                    <c:v>1.2699999999999999E-2</c:v>
                  </c:pt>
                  <c:pt idx="160">
                    <c:v>1.23E-2</c:v>
                  </c:pt>
                  <c:pt idx="161">
                    <c:v>1.23E-2</c:v>
                  </c:pt>
                  <c:pt idx="162">
                    <c:v>1.26E-2</c:v>
                  </c:pt>
                  <c:pt idx="163">
                    <c:v>1.26E-2</c:v>
                  </c:pt>
                  <c:pt idx="164">
                    <c:v>1.44E-2</c:v>
                  </c:pt>
                  <c:pt idx="165">
                    <c:v>1.3899999999999999E-2</c:v>
                  </c:pt>
                  <c:pt idx="166">
                    <c:v>1.4E-2</c:v>
                  </c:pt>
                  <c:pt idx="167">
                    <c:v>1.49E-2</c:v>
                  </c:pt>
                  <c:pt idx="168">
                    <c:v>1.4800000000000001E-2</c:v>
                  </c:pt>
                  <c:pt idx="169">
                    <c:v>1.44E-2</c:v>
                  </c:pt>
                  <c:pt idx="170">
                    <c:v>1.38E-2</c:v>
                  </c:pt>
                  <c:pt idx="171">
                    <c:v>1.5299999999999999E-2</c:v>
                  </c:pt>
                  <c:pt idx="172">
                    <c:v>1.6799999999999999E-2</c:v>
                  </c:pt>
                  <c:pt idx="173">
                    <c:v>1.6500000000000001E-2</c:v>
                  </c:pt>
                  <c:pt idx="174">
                    <c:v>1.67E-2</c:v>
                  </c:pt>
                  <c:pt idx="175">
                    <c:v>1.6500000000000001E-2</c:v>
                  </c:pt>
                  <c:pt idx="176">
                    <c:v>1.7999999999999999E-2</c:v>
                  </c:pt>
                  <c:pt idx="177">
                    <c:v>1.84E-2</c:v>
                  </c:pt>
                  <c:pt idx="178">
                    <c:v>1.7999999999999999E-2</c:v>
                  </c:pt>
                  <c:pt idx="179">
                    <c:v>1.8800000000000001E-2</c:v>
                  </c:pt>
                  <c:pt idx="180">
                    <c:v>2.01E-2</c:v>
                  </c:pt>
                  <c:pt idx="181">
                    <c:v>2.0199999999999999E-2</c:v>
                  </c:pt>
                  <c:pt idx="182">
                    <c:v>2.06E-2</c:v>
                  </c:pt>
                  <c:pt idx="183">
                    <c:v>2.0199999999999999E-2</c:v>
                  </c:pt>
                  <c:pt idx="184">
                    <c:v>2.12E-2</c:v>
                  </c:pt>
                  <c:pt idx="185">
                    <c:v>2.2800000000000001E-2</c:v>
                  </c:pt>
                  <c:pt idx="186">
                    <c:v>2.23E-2</c:v>
                  </c:pt>
                  <c:pt idx="187">
                    <c:v>2.2499999999999999E-2</c:v>
                  </c:pt>
                  <c:pt idx="188">
                    <c:v>2.2700000000000001E-2</c:v>
                  </c:pt>
                  <c:pt idx="189">
                    <c:v>2.4899999999999999E-2</c:v>
                  </c:pt>
                  <c:pt idx="190">
                    <c:v>2.5000000000000001E-2</c:v>
                  </c:pt>
                  <c:pt idx="191">
                    <c:v>2.35E-2</c:v>
                  </c:pt>
                  <c:pt idx="192">
                    <c:v>2.5899999999999999E-2</c:v>
                  </c:pt>
                  <c:pt idx="193">
                    <c:v>2.4400000000000002E-2</c:v>
                  </c:pt>
                  <c:pt idx="194">
                    <c:v>2.3900000000000001E-2</c:v>
                  </c:pt>
                  <c:pt idx="195">
                    <c:v>2.5999999999999999E-2</c:v>
                  </c:pt>
                  <c:pt idx="196">
                    <c:v>2.47E-2</c:v>
                  </c:pt>
                  <c:pt idx="197">
                    <c:v>2.6599999999999999E-2</c:v>
                  </c:pt>
                  <c:pt idx="198">
                    <c:v>2.6599999999999999E-2</c:v>
                  </c:pt>
                  <c:pt idx="199">
                    <c:v>2.6499999999999999E-2</c:v>
                  </c:pt>
                  <c:pt idx="200">
                    <c:v>2.7E-2</c:v>
                  </c:pt>
                  <c:pt idx="201">
                    <c:v>2.6200000000000001E-2</c:v>
                  </c:pt>
                  <c:pt idx="202">
                    <c:v>2.93E-2</c:v>
                  </c:pt>
                  <c:pt idx="203">
                    <c:v>2.6800000000000001E-2</c:v>
                  </c:pt>
                  <c:pt idx="204">
                    <c:v>2.75E-2</c:v>
                  </c:pt>
                  <c:pt idx="205">
                    <c:v>2.8500000000000001E-2</c:v>
                  </c:pt>
                  <c:pt idx="206">
                    <c:v>2.7400000000000001E-2</c:v>
                  </c:pt>
                  <c:pt idx="207">
                    <c:v>2.9100000000000001E-2</c:v>
                  </c:pt>
                  <c:pt idx="208">
                    <c:v>2.7799999999999998E-2</c:v>
                  </c:pt>
                  <c:pt idx="209">
                    <c:v>2.7199999999999998E-2</c:v>
                  </c:pt>
                  <c:pt idx="210">
                    <c:v>2.7900000000000001E-2</c:v>
                  </c:pt>
                  <c:pt idx="211">
                    <c:v>2.76E-2</c:v>
                  </c:pt>
                  <c:pt idx="212">
                    <c:v>2.8299999999999999E-2</c:v>
                  </c:pt>
                  <c:pt idx="213">
                    <c:v>2.7799999999999998E-2</c:v>
                  </c:pt>
                  <c:pt idx="214">
                    <c:v>2.6800000000000001E-2</c:v>
                  </c:pt>
                  <c:pt idx="215">
                    <c:v>2.75E-2</c:v>
                  </c:pt>
                  <c:pt idx="216">
                    <c:v>2.7400000000000001E-2</c:v>
                  </c:pt>
                  <c:pt idx="217">
                    <c:v>2.63E-2</c:v>
                  </c:pt>
                  <c:pt idx="218">
                    <c:v>2.6499999999999999E-2</c:v>
                  </c:pt>
                  <c:pt idx="219">
                    <c:v>2.6100000000000002E-2</c:v>
                  </c:pt>
                  <c:pt idx="220">
                    <c:v>2.6100000000000002E-2</c:v>
                  </c:pt>
                  <c:pt idx="221">
                    <c:v>2.6700000000000002E-2</c:v>
                  </c:pt>
                  <c:pt idx="222">
                    <c:v>2.5600000000000001E-2</c:v>
                  </c:pt>
                  <c:pt idx="223">
                    <c:v>2.5899999999999999E-2</c:v>
                  </c:pt>
                  <c:pt idx="224">
                    <c:v>2.5899999999999999E-2</c:v>
                  </c:pt>
                  <c:pt idx="225">
                    <c:v>2.5999999999999999E-2</c:v>
                  </c:pt>
                  <c:pt idx="226">
                    <c:v>2.52E-2</c:v>
                  </c:pt>
                  <c:pt idx="227">
                    <c:v>2.5600000000000001E-2</c:v>
                  </c:pt>
                  <c:pt idx="228">
                    <c:v>2.5499999999999998E-2</c:v>
                  </c:pt>
                  <c:pt idx="229">
                    <c:v>2.4299999999999999E-2</c:v>
                  </c:pt>
                  <c:pt idx="230">
                    <c:v>2.3800000000000002E-2</c:v>
                  </c:pt>
                  <c:pt idx="231">
                    <c:v>2.6700000000000002E-2</c:v>
                  </c:pt>
                  <c:pt idx="232">
                    <c:v>2.3900000000000001E-2</c:v>
                  </c:pt>
                  <c:pt idx="233">
                    <c:v>2.52E-2</c:v>
                  </c:pt>
                  <c:pt idx="234">
                    <c:v>2.5100000000000001E-2</c:v>
                  </c:pt>
                  <c:pt idx="235">
                    <c:v>2.5399999999999999E-2</c:v>
                  </c:pt>
                  <c:pt idx="236">
                    <c:v>2.5100000000000001E-2</c:v>
                  </c:pt>
                  <c:pt idx="237">
                    <c:v>2.52E-2</c:v>
                  </c:pt>
                  <c:pt idx="238">
                    <c:v>2.5899999999999999E-2</c:v>
                  </c:pt>
                  <c:pt idx="239">
                    <c:v>2.5600000000000001E-2</c:v>
                  </c:pt>
                  <c:pt idx="240">
                    <c:v>2.6100000000000002E-2</c:v>
                  </c:pt>
                  <c:pt idx="241">
                    <c:v>2.46E-2</c:v>
                  </c:pt>
                  <c:pt idx="242">
                    <c:v>2.5600000000000001E-2</c:v>
                  </c:pt>
                  <c:pt idx="243">
                    <c:v>2.52E-2</c:v>
                  </c:pt>
                  <c:pt idx="244">
                    <c:v>2.4799999999999999E-2</c:v>
                  </c:pt>
                  <c:pt idx="245">
                    <c:v>2.4500000000000001E-2</c:v>
                  </c:pt>
                  <c:pt idx="246">
                    <c:v>2.4899999999999999E-2</c:v>
                  </c:pt>
                  <c:pt idx="247">
                    <c:v>2.46E-2</c:v>
                  </c:pt>
                  <c:pt idx="248">
                    <c:v>2.41E-2</c:v>
                  </c:pt>
                  <c:pt idx="249">
                    <c:v>2.41E-2</c:v>
                  </c:pt>
                  <c:pt idx="250">
                    <c:v>2.5600000000000001E-2</c:v>
                  </c:pt>
                  <c:pt idx="251">
                    <c:v>2.4799999999999999E-2</c:v>
                  </c:pt>
                  <c:pt idx="252">
                    <c:v>2.4199999999999999E-2</c:v>
                  </c:pt>
                  <c:pt idx="253">
                    <c:v>2.4899999999999999E-2</c:v>
                  </c:pt>
                  <c:pt idx="254">
                    <c:v>2.52E-2</c:v>
                  </c:pt>
                  <c:pt idx="255">
                    <c:v>2.4500000000000001E-2</c:v>
                  </c:pt>
                  <c:pt idx="256">
                    <c:v>2.46E-2</c:v>
                  </c:pt>
                  <c:pt idx="257">
                    <c:v>2.52E-2</c:v>
                  </c:pt>
                  <c:pt idx="258">
                    <c:v>2.4199999999999999E-2</c:v>
                  </c:pt>
                  <c:pt idx="259">
                    <c:v>2.4E-2</c:v>
                  </c:pt>
                  <c:pt idx="260">
                    <c:v>2.41E-2</c:v>
                  </c:pt>
                  <c:pt idx="261">
                    <c:v>2.41E-2</c:v>
                  </c:pt>
                  <c:pt idx="262">
                    <c:v>2.4E-2</c:v>
                  </c:pt>
                  <c:pt idx="263">
                    <c:v>2.4400000000000002E-2</c:v>
                  </c:pt>
                  <c:pt idx="264">
                    <c:v>2.3699999999999999E-2</c:v>
                  </c:pt>
                  <c:pt idx="265">
                    <c:v>2.3400000000000001E-2</c:v>
                  </c:pt>
                  <c:pt idx="266">
                    <c:v>2.2800000000000001E-2</c:v>
                  </c:pt>
                  <c:pt idx="267">
                    <c:v>2.3400000000000001E-2</c:v>
                  </c:pt>
                  <c:pt idx="268">
                    <c:v>2.3099999999999999E-2</c:v>
                  </c:pt>
                  <c:pt idx="269">
                    <c:v>2.3E-2</c:v>
                  </c:pt>
                  <c:pt idx="270">
                    <c:v>2.3099999999999999E-2</c:v>
                  </c:pt>
                  <c:pt idx="271">
                    <c:v>2.2700000000000001E-2</c:v>
                  </c:pt>
                  <c:pt idx="272">
                    <c:v>2.2700000000000001E-2</c:v>
                  </c:pt>
                  <c:pt idx="273">
                    <c:v>2.3099999999999999E-2</c:v>
                  </c:pt>
                  <c:pt idx="274">
                    <c:v>2.2700000000000001E-2</c:v>
                  </c:pt>
                  <c:pt idx="275">
                    <c:v>2.2700000000000001E-2</c:v>
                  </c:pt>
                  <c:pt idx="276">
                    <c:v>2.2599999999999999E-2</c:v>
                  </c:pt>
                  <c:pt idx="277">
                    <c:v>2.3300000000000001E-2</c:v>
                  </c:pt>
                  <c:pt idx="278">
                    <c:v>2.24E-2</c:v>
                  </c:pt>
                  <c:pt idx="279">
                    <c:v>2.3800000000000002E-2</c:v>
                  </c:pt>
                  <c:pt idx="280">
                    <c:v>2.29E-2</c:v>
                  </c:pt>
                  <c:pt idx="281">
                    <c:v>2.2700000000000001E-2</c:v>
                  </c:pt>
                  <c:pt idx="282">
                    <c:v>2.3E-2</c:v>
                  </c:pt>
                  <c:pt idx="283">
                    <c:v>2.3400000000000001E-2</c:v>
                  </c:pt>
                  <c:pt idx="284">
                    <c:v>2.29E-2</c:v>
                  </c:pt>
                  <c:pt idx="285">
                    <c:v>2.3E-2</c:v>
                  </c:pt>
                  <c:pt idx="286">
                    <c:v>2.3300000000000001E-2</c:v>
                  </c:pt>
                  <c:pt idx="287">
                    <c:v>2.3900000000000001E-2</c:v>
                  </c:pt>
                  <c:pt idx="288">
                    <c:v>2.3300000000000001E-2</c:v>
                  </c:pt>
                  <c:pt idx="289">
                    <c:v>2.2499999999999999E-2</c:v>
                  </c:pt>
                  <c:pt idx="290">
                    <c:v>2.3599999999999999E-2</c:v>
                  </c:pt>
                  <c:pt idx="291">
                    <c:v>2.3099999999999999E-2</c:v>
                  </c:pt>
                  <c:pt idx="292">
                    <c:v>2.3099999999999999E-2</c:v>
                  </c:pt>
                  <c:pt idx="293">
                    <c:v>2.2800000000000001E-2</c:v>
                  </c:pt>
                  <c:pt idx="294">
                    <c:v>2.3699999999999999E-2</c:v>
                  </c:pt>
                  <c:pt idx="295">
                    <c:v>2.3300000000000001E-2</c:v>
                  </c:pt>
                  <c:pt idx="296">
                    <c:v>2.2599999999999999E-2</c:v>
                  </c:pt>
                </c:numCache>
              </c:numRef>
            </c:minus>
            <c:spPr>
              <a:ln>
                <a:solidFill>
                  <a:srgbClr val="92D050"/>
                </a:solidFill>
              </a:ln>
            </c:spPr>
          </c:errBars>
          <c:xVal>
            <c:numRef>
              <c:f>'Data 242Pu'!$M$4:$M$300</c:f>
              <c:numCache>
                <c:formatCode>General</c:formatCode>
                <c:ptCount val="297"/>
                <c:pt idx="0">
                  <c:v>0.10058</c:v>
                </c:pt>
                <c:pt idx="1">
                  <c:v>0.10174</c:v>
                </c:pt>
                <c:pt idx="2">
                  <c:v>0.10292</c:v>
                </c:pt>
                <c:pt idx="3">
                  <c:v>0.10410999999999999</c:v>
                </c:pt>
                <c:pt idx="4">
                  <c:v>0.10532</c:v>
                </c:pt>
                <c:pt idx="5">
                  <c:v>0.10654</c:v>
                </c:pt>
                <c:pt idx="6">
                  <c:v>0.10777</c:v>
                </c:pt>
                <c:pt idx="7">
                  <c:v>0.10902000000000001</c:v>
                </c:pt>
                <c:pt idx="8">
                  <c:v>0.11028</c:v>
                </c:pt>
                <c:pt idx="9">
                  <c:v>0.11156000000000001</c:v>
                </c:pt>
                <c:pt idx="10">
                  <c:v>0.11285000000000001</c:v>
                </c:pt>
                <c:pt idx="11">
                  <c:v>0.11416</c:v>
                </c:pt>
                <c:pt idx="12">
                  <c:v>0.11548</c:v>
                </c:pt>
                <c:pt idx="13">
                  <c:v>0.11681999999999999</c:v>
                </c:pt>
                <c:pt idx="14">
                  <c:v>0.11817</c:v>
                </c:pt>
                <c:pt idx="15">
                  <c:v>0.11953999999999999</c:v>
                </c:pt>
                <c:pt idx="16">
                  <c:v>0.12092</c:v>
                </c:pt>
                <c:pt idx="17">
                  <c:v>0.12232</c:v>
                </c:pt>
                <c:pt idx="18">
                  <c:v>0.12374</c:v>
                </c:pt>
                <c:pt idx="19">
                  <c:v>0.12517</c:v>
                </c:pt>
                <c:pt idx="20">
                  <c:v>0.12662000000000001</c:v>
                </c:pt>
                <c:pt idx="21">
                  <c:v>0.12809000000000001</c:v>
                </c:pt>
                <c:pt idx="22">
                  <c:v>0.12956999999999999</c:v>
                </c:pt>
                <c:pt idx="23">
                  <c:v>0.13106999999999999</c:v>
                </c:pt>
                <c:pt idx="24">
                  <c:v>0.13259000000000001</c:v>
                </c:pt>
                <c:pt idx="25">
                  <c:v>0.13411999999999999</c:v>
                </c:pt>
                <c:pt idx="26">
                  <c:v>0.13568</c:v>
                </c:pt>
                <c:pt idx="27">
                  <c:v>0.13725000000000001</c:v>
                </c:pt>
                <c:pt idx="28">
                  <c:v>0.13883999999999999</c:v>
                </c:pt>
                <c:pt idx="29">
                  <c:v>0.14044999999999999</c:v>
                </c:pt>
                <c:pt idx="30">
                  <c:v>0.14207</c:v>
                </c:pt>
                <c:pt idx="31">
                  <c:v>0.14371999999999999</c:v>
                </c:pt>
                <c:pt idx="32">
                  <c:v>0.14538000000000001</c:v>
                </c:pt>
                <c:pt idx="33">
                  <c:v>0.14706</c:v>
                </c:pt>
                <c:pt idx="34">
                  <c:v>0.14877000000000001</c:v>
                </c:pt>
                <c:pt idx="35">
                  <c:v>0.15049000000000001</c:v>
                </c:pt>
                <c:pt idx="36">
                  <c:v>0.15223</c:v>
                </c:pt>
                <c:pt idx="37">
                  <c:v>0.154</c:v>
                </c:pt>
                <c:pt idx="38">
                  <c:v>0.15578</c:v>
                </c:pt>
                <c:pt idx="39">
                  <c:v>0.15758</c:v>
                </c:pt>
                <c:pt idx="40">
                  <c:v>0.15941</c:v>
                </c:pt>
                <c:pt idx="41">
                  <c:v>0.16125</c:v>
                </c:pt>
                <c:pt idx="42">
                  <c:v>0.16311999999999999</c:v>
                </c:pt>
                <c:pt idx="43">
                  <c:v>0.16500999999999999</c:v>
                </c:pt>
                <c:pt idx="44">
                  <c:v>0.16692000000000001</c:v>
                </c:pt>
                <c:pt idx="45">
                  <c:v>0.16885</c:v>
                </c:pt>
                <c:pt idx="46">
                  <c:v>0.17080999999999999</c:v>
                </c:pt>
                <c:pt idx="47">
                  <c:v>0.17279</c:v>
                </c:pt>
                <c:pt idx="48">
                  <c:v>0.17479</c:v>
                </c:pt>
                <c:pt idx="49">
                  <c:v>0.17680999999999999</c:v>
                </c:pt>
                <c:pt idx="50">
                  <c:v>0.17885999999999999</c:v>
                </c:pt>
                <c:pt idx="51">
                  <c:v>0.18093000000000001</c:v>
                </c:pt>
                <c:pt idx="52">
                  <c:v>0.18301999999999999</c:v>
                </c:pt>
                <c:pt idx="53">
                  <c:v>0.18514</c:v>
                </c:pt>
                <c:pt idx="54">
                  <c:v>0.18729000000000001</c:v>
                </c:pt>
                <c:pt idx="55">
                  <c:v>0.18945999999999999</c:v>
                </c:pt>
                <c:pt idx="56">
                  <c:v>0.19164999999999999</c:v>
                </c:pt>
                <c:pt idx="57">
                  <c:v>0.19386999999999999</c:v>
                </c:pt>
                <c:pt idx="58">
                  <c:v>0.19611000000000001</c:v>
                </c:pt>
                <c:pt idx="59">
                  <c:v>0.19838</c:v>
                </c:pt>
                <c:pt idx="60">
                  <c:v>0.20068</c:v>
                </c:pt>
                <c:pt idx="61">
                  <c:v>0.20301</c:v>
                </c:pt>
                <c:pt idx="62">
                  <c:v>0.20535999999999999</c:v>
                </c:pt>
                <c:pt idx="63">
                  <c:v>0.20773</c:v>
                </c:pt>
                <c:pt idx="64">
                  <c:v>0.21013999999999999</c:v>
                </c:pt>
                <c:pt idx="65">
                  <c:v>0.21257000000000001</c:v>
                </c:pt>
                <c:pt idx="66">
                  <c:v>0.21503</c:v>
                </c:pt>
                <c:pt idx="67">
                  <c:v>0.21751999999999999</c:v>
                </c:pt>
                <c:pt idx="68">
                  <c:v>0.22004000000000001</c:v>
                </c:pt>
                <c:pt idx="69">
                  <c:v>0.22259000000000001</c:v>
                </c:pt>
                <c:pt idx="70">
                  <c:v>0.22517000000000001</c:v>
                </c:pt>
                <c:pt idx="71">
                  <c:v>0.22778000000000001</c:v>
                </c:pt>
                <c:pt idx="72">
                  <c:v>0.23041</c:v>
                </c:pt>
                <c:pt idx="73">
                  <c:v>0.23308000000000001</c:v>
                </c:pt>
                <c:pt idx="74">
                  <c:v>0.23577999999999999</c:v>
                </c:pt>
                <c:pt idx="75">
                  <c:v>0.23851</c:v>
                </c:pt>
                <c:pt idx="76">
                  <c:v>0.24127000000000001</c:v>
                </c:pt>
                <c:pt idx="77">
                  <c:v>0.24407000000000001</c:v>
                </c:pt>
                <c:pt idx="78">
                  <c:v>0.24689</c:v>
                </c:pt>
                <c:pt idx="79">
                  <c:v>0.24975</c:v>
                </c:pt>
                <c:pt idx="80">
                  <c:v>0.25263999999999998</c:v>
                </c:pt>
                <c:pt idx="81">
                  <c:v>0.25557000000000002</c:v>
                </c:pt>
                <c:pt idx="82">
                  <c:v>0.25852999999999998</c:v>
                </c:pt>
                <c:pt idx="83">
                  <c:v>0.26151999999999997</c:v>
                </c:pt>
                <c:pt idx="84">
                  <c:v>0.26455000000000001</c:v>
                </c:pt>
                <c:pt idx="85">
                  <c:v>0.26761000000000001</c:v>
                </c:pt>
                <c:pt idx="86">
                  <c:v>0.27071000000000001</c:v>
                </c:pt>
                <c:pt idx="87">
                  <c:v>0.27384999999999998</c:v>
                </c:pt>
                <c:pt idx="88">
                  <c:v>0.27701999999999999</c:v>
                </c:pt>
                <c:pt idx="89">
                  <c:v>0.28022999999999998</c:v>
                </c:pt>
                <c:pt idx="90">
                  <c:v>0.28347</c:v>
                </c:pt>
                <c:pt idx="91">
                  <c:v>0.28675</c:v>
                </c:pt>
                <c:pt idx="92">
                  <c:v>0.29006999999999999</c:v>
                </c:pt>
                <c:pt idx="93">
                  <c:v>0.29343000000000002</c:v>
                </c:pt>
                <c:pt idx="94">
                  <c:v>0.29682999999999998</c:v>
                </c:pt>
                <c:pt idx="95">
                  <c:v>0.30026999999999998</c:v>
                </c:pt>
                <c:pt idx="96">
                  <c:v>0.30374000000000001</c:v>
                </c:pt>
                <c:pt idx="97">
                  <c:v>0.30725999999999998</c:v>
                </c:pt>
                <c:pt idx="98">
                  <c:v>0.31081999999999999</c:v>
                </c:pt>
                <c:pt idx="99">
                  <c:v>0.31441999999999998</c:v>
                </c:pt>
                <c:pt idx="100">
                  <c:v>0.31806000000000001</c:v>
                </c:pt>
                <c:pt idx="101">
                  <c:v>0.32174000000000003</c:v>
                </c:pt>
                <c:pt idx="102">
                  <c:v>0.32546999999999998</c:v>
                </c:pt>
                <c:pt idx="103">
                  <c:v>0.32923999999999998</c:v>
                </c:pt>
                <c:pt idx="104">
                  <c:v>0.33305000000000001</c:v>
                </c:pt>
                <c:pt idx="105">
                  <c:v>0.33690999999999999</c:v>
                </c:pt>
                <c:pt idx="106">
                  <c:v>0.34081</c:v>
                </c:pt>
                <c:pt idx="107">
                  <c:v>0.34475</c:v>
                </c:pt>
                <c:pt idx="108">
                  <c:v>0.34873999999999999</c:v>
                </c:pt>
                <c:pt idx="109">
                  <c:v>0.35277999999999998</c:v>
                </c:pt>
                <c:pt idx="110">
                  <c:v>0.35687000000000002</c:v>
                </c:pt>
                <c:pt idx="111">
                  <c:v>0.36099999999999999</c:v>
                </c:pt>
                <c:pt idx="112">
                  <c:v>0.36518</c:v>
                </c:pt>
                <c:pt idx="113">
                  <c:v>0.36941000000000002</c:v>
                </c:pt>
                <c:pt idx="114">
                  <c:v>0.37369000000000002</c:v>
                </c:pt>
                <c:pt idx="115">
                  <c:v>0.37801000000000001</c:v>
                </c:pt>
                <c:pt idx="116">
                  <c:v>0.38239000000000001</c:v>
                </c:pt>
                <c:pt idx="117">
                  <c:v>0.38682</c:v>
                </c:pt>
                <c:pt idx="118">
                  <c:v>0.39129999999999998</c:v>
                </c:pt>
                <c:pt idx="119">
                  <c:v>0.39583000000000002</c:v>
                </c:pt>
                <c:pt idx="120">
                  <c:v>0.40040999999999999</c:v>
                </c:pt>
                <c:pt idx="121">
                  <c:v>0.40505000000000002</c:v>
                </c:pt>
                <c:pt idx="122">
                  <c:v>0.40973999999999999</c:v>
                </c:pt>
                <c:pt idx="123">
                  <c:v>0.41448000000000002</c:v>
                </c:pt>
                <c:pt idx="124">
                  <c:v>0.41927999999999999</c:v>
                </c:pt>
                <c:pt idx="125">
                  <c:v>0.42414000000000002</c:v>
                </c:pt>
                <c:pt idx="126">
                  <c:v>0.42904999999999999</c:v>
                </c:pt>
                <c:pt idx="127">
                  <c:v>0.43402000000000002</c:v>
                </c:pt>
                <c:pt idx="128">
                  <c:v>0.43903999999999999</c:v>
                </c:pt>
                <c:pt idx="129">
                  <c:v>0.44413000000000002</c:v>
                </c:pt>
                <c:pt idx="130">
                  <c:v>0.44927</c:v>
                </c:pt>
                <c:pt idx="131">
                  <c:v>0.45446999999999999</c:v>
                </c:pt>
                <c:pt idx="132">
                  <c:v>0.45973999999999998</c:v>
                </c:pt>
                <c:pt idx="133">
                  <c:v>0.46505999999999997</c:v>
                </c:pt>
                <c:pt idx="134">
                  <c:v>0.47044000000000002</c:v>
                </c:pt>
                <c:pt idx="135">
                  <c:v>0.47588999999999998</c:v>
                </c:pt>
                <c:pt idx="136">
                  <c:v>0.48139999999999999</c:v>
                </c:pt>
                <c:pt idx="137">
                  <c:v>0.48698000000000002</c:v>
                </c:pt>
                <c:pt idx="138">
                  <c:v>0.49262</c:v>
                </c:pt>
                <c:pt idx="139">
                  <c:v>0.49831999999999999</c:v>
                </c:pt>
                <c:pt idx="140">
                  <c:v>0.50409000000000004</c:v>
                </c:pt>
                <c:pt idx="141">
                  <c:v>0.50992999999999999</c:v>
                </c:pt>
                <c:pt idx="142">
                  <c:v>0.51583000000000001</c:v>
                </c:pt>
                <c:pt idx="143">
                  <c:v>0.52180000000000004</c:v>
                </c:pt>
                <c:pt idx="144">
                  <c:v>0.52785000000000004</c:v>
                </c:pt>
                <c:pt idx="145">
                  <c:v>0.53395999999999999</c:v>
                </c:pt>
                <c:pt idx="146">
                  <c:v>0.54013999999999995</c:v>
                </c:pt>
                <c:pt idx="147">
                  <c:v>0.5464</c:v>
                </c:pt>
                <c:pt idx="148">
                  <c:v>0.55271999999999999</c:v>
                </c:pt>
                <c:pt idx="149">
                  <c:v>0.55911999999999995</c:v>
                </c:pt>
                <c:pt idx="150">
                  <c:v>0.56559999999999999</c:v>
                </c:pt>
                <c:pt idx="151">
                  <c:v>0.57215000000000005</c:v>
                </c:pt>
                <c:pt idx="152">
                  <c:v>0.57877000000000001</c:v>
                </c:pt>
                <c:pt idx="153">
                  <c:v>0.58547000000000005</c:v>
                </c:pt>
                <c:pt idx="154">
                  <c:v>0.59225000000000005</c:v>
                </c:pt>
                <c:pt idx="155">
                  <c:v>0.59911000000000003</c:v>
                </c:pt>
                <c:pt idx="156">
                  <c:v>0.60604999999999998</c:v>
                </c:pt>
                <c:pt idx="157">
                  <c:v>0.61307</c:v>
                </c:pt>
                <c:pt idx="158">
                  <c:v>0.62017</c:v>
                </c:pt>
                <c:pt idx="159">
                  <c:v>0.62734999999999996</c:v>
                </c:pt>
                <c:pt idx="160">
                  <c:v>0.63461000000000001</c:v>
                </c:pt>
                <c:pt idx="161">
                  <c:v>0.64195999999999998</c:v>
                </c:pt>
                <c:pt idx="162">
                  <c:v>0.64939000000000002</c:v>
                </c:pt>
                <c:pt idx="163">
                  <c:v>0.65690999999999999</c:v>
                </c:pt>
                <c:pt idx="164">
                  <c:v>0.66452</c:v>
                </c:pt>
                <c:pt idx="165">
                  <c:v>0.67220999999999997</c:v>
                </c:pt>
                <c:pt idx="166">
                  <c:v>0.68</c:v>
                </c:pt>
                <c:pt idx="167">
                  <c:v>0.68786999999999998</c:v>
                </c:pt>
                <c:pt idx="168">
                  <c:v>0.69584000000000001</c:v>
                </c:pt>
                <c:pt idx="169">
                  <c:v>0.70389000000000002</c:v>
                </c:pt>
                <c:pt idx="170">
                  <c:v>0.71204999999999996</c:v>
                </c:pt>
                <c:pt idx="171">
                  <c:v>0.72028999999999999</c:v>
                </c:pt>
                <c:pt idx="172">
                  <c:v>0.72863</c:v>
                </c:pt>
                <c:pt idx="173">
                  <c:v>0.73707</c:v>
                </c:pt>
                <c:pt idx="174">
                  <c:v>0.74560000000000004</c:v>
                </c:pt>
                <c:pt idx="175">
                  <c:v>0.75424000000000002</c:v>
                </c:pt>
                <c:pt idx="176">
                  <c:v>0.76297000000000004</c:v>
                </c:pt>
                <c:pt idx="177">
                  <c:v>0.77180000000000004</c:v>
                </c:pt>
                <c:pt idx="178">
                  <c:v>0.78073999999999999</c:v>
                </c:pt>
                <c:pt idx="179">
                  <c:v>0.78978000000000004</c:v>
                </c:pt>
                <c:pt idx="180">
                  <c:v>0.79893000000000003</c:v>
                </c:pt>
                <c:pt idx="181">
                  <c:v>0.80818000000000001</c:v>
                </c:pt>
                <c:pt idx="182">
                  <c:v>0.81754000000000004</c:v>
                </c:pt>
                <c:pt idx="183">
                  <c:v>0.82699999999999996</c:v>
                </c:pt>
                <c:pt idx="184">
                  <c:v>0.83657999999999999</c:v>
                </c:pt>
                <c:pt idx="185">
                  <c:v>0.84626999999999997</c:v>
                </c:pt>
                <c:pt idx="186">
                  <c:v>0.85607</c:v>
                </c:pt>
                <c:pt idx="187">
                  <c:v>0.86597999999999997</c:v>
                </c:pt>
                <c:pt idx="188">
                  <c:v>0.87600999999999996</c:v>
                </c:pt>
                <c:pt idx="189">
                  <c:v>0.88614999999999999</c:v>
                </c:pt>
                <c:pt idx="190">
                  <c:v>0.89641000000000004</c:v>
                </c:pt>
                <c:pt idx="191">
                  <c:v>0.90678999999999998</c:v>
                </c:pt>
                <c:pt idx="192">
                  <c:v>0.91729000000000005</c:v>
                </c:pt>
                <c:pt idx="193">
                  <c:v>0.92791000000000001</c:v>
                </c:pt>
                <c:pt idx="194">
                  <c:v>0.93866000000000005</c:v>
                </c:pt>
                <c:pt idx="195">
                  <c:v>0.94952999999999999</c:v>
                </c:pt>
                <c:pt idx="196">
                  <c:v>0.96052000000000004</c:v>
                </c:pt>
                <c:pt idx="197">
                  <c:v>0.97163999999999995</c:v>
                </c:pt>
                <c:pt idx="198">
                  <c:v>0.9829</c:v>
                </c:pt>
                <c:pt idx="199">
                  <c:v>0.99428000000000005</c:v>
                </c:pt>
                <c:pt idx="200">
                  <c:v>1.0058</c:v>
                </c:pt>
                <c:pt idx="201">
                  <c:v>1.0174000000000001</c:v>
                </c:pt>
                <c:pt idx="202">
                  <c:v>1.0291999999999999</c:v>
                </c:pt>
                <c:pt idx="203">
                  <c:v>1.0410999999999999</c:v>
                </c:pt>
                <c:pt idx="204">
                  <c:v>1.0531999999999999</c:v>
                </c:pt>
                <c:pt idx="205">
                  <c:v>1.0653999999999999</c:v>
                </c:pt>
                <c:pt idx="206">
                  <c:v>1.0777000000000001</c:v>
                </c:pt>
                <c:pt idx="207">
                  <c:v>1.0902000000000001</c:v>
                </c:pt>
                <c:pt idx="208">
                  <c:v>1.1028</c:v>
                </c:pt>
                <c:pt idx="209">
                  <c:v>1.1155999999999999</c:v>
                </c:pt>
                <c:pt idx="210">
                  <c:v>1.1285000000000001</c:v>
                </c:pt>
                <c:pt idx="211">
                  <c:v>1.1415999999999999</c:v>
                </c:pt>
                <c:pt idx="212">
                  <c:v>1.1548</c:v>
                </c:pt>
                <c:pt idx="213">
                  <c:v>1.1681999999999999</c:v>
                </c:pt>
                <c:pt idx="214">
                  <c:v>1.1817</c:v>
                </c:pt>
                <c:pt idx="215">
                  <c:v>1.1954</c:v>
                </c:pt>
                <c:pt idx="216">
                  <c:v>1.2092000000000001</c:v>
                </c:pt>
                <c:pt idx="217">
                  <c:v>1.2232000000000001</c:v>
                </c:pt>
                <c:pt idx="218">
                  <c:v>1.2374000000000001</c:v>
                </c:pt>
                <c:pt idx="219">
                  <c:v>1.2517</c:v>
                </c:pt>
                <c:pt idx="220">
                  <c:v>1.2662</c:v>
                </c:pt>
                <c:pt idx="221">
                  <c:v>1.2808999999999999</c:v>
                </c:pt>
                <c:pt idx="222">
                  <c:v>1.2957000000000001</c:v>
                </c:pt>
                <c:pt idx="223">
                  <c:v>1.3107</c:v>
                </c:pt>
                <c:pt idx="224">
                  <c:v>1.3259000000000001</c:v>
                </c:pt>
                <c:pt idx="225">
                  <c:v>1.3411999999999999</c:v>
                </c:pt>
                <c:pt idx="226">
                  <c:v>1.3568</c:v>
                </c:pt>
                <c:pt idx="227">
                  <c:v>1.3725000000000001</c:v>
                </c:pt>
                <c:pt idx="228">
                  <c:v>1.3884000000000001</c:v>
                </c:pt>
                <c:pt idx="229">
                  <c:v>1.4045000000000001</c:v>
                </c:pt>
                <c:pt idx="230">
                  <c:v>1.4207000000000001</c:v>
                </c:pt>
                <c:pt idx="231">
                  <c:v>1.4372</c:v>
                </c:pt>
                <c:pt idx="232">
                  <c:v>1.4538</c:v>
                </c:pt>
                <c:pt idx="233">
                  <c:v>1.4705999999999999</c:v>
                </c:pt>
                <c:pt idx="234">
                  <c:v>1.4877</c:v>
                </c:pt>
                <c:pt idx="235">
                  <c:v>1.5048999999999999</c:v>
                </c:pt>
                <c:pt idx="236">
                  <c:v>1.5223</c:v>
                </c:pt>
                <c:pt idx="237">
                  <c:v>1.54</c:v>
                </c:pt>
                <c:pt idx="238">
                  <c:v>1.5578000000000001</c:v>
                </c:pt>
                <c:pt idx="239">
                  <c:v>1.5758000000000001</c:v>
                </c:pt>
                <c:pt idx="240">
                  <c:v>1.5941000000000001</c:v>
                </c:pt>
                <c:pt idx="241">
                  <c:v>1.6125</c:v>
                </c:pt>
                <c:pt idx="242">
                  <c:v>1.6312</c:v>
                </c:pt>
                <c:pt idx="243">
                  <c:v>1.6500999999999999</c:v>
                </c:pt>
                <c:pt idx="244">
                  <c:v>1.6692</c:v>
                </c:pt>
                <c:pt idx="245">
                  <c:v>1.6884999999999999</c:v>
                </c:pt>
                <c:pt idx="246">
                  <c:v>1.7081</c:v>
                </c:pt>
                <c:pt idx="247">
                  <c:v>1.7279</c:v>
                </c:pt>
                <c:pt idx="248">
                  <c:v>1.7479</c:v>
                </c:pt>
                <c:pt idx="249">
                  <c:v>1.7681</c:v>
                </c:pt>
                <c:pt idx="250">
                  <c:v>1.7886</c:v>
                </c:pt>
                <c:pt idx="251">
                  <c:v>1.8092999999999999</c:v>
                </c:pt>
                <c:pt idx="252">
                  <c:v>1.8302</c:v>
                </c:pt>
                <c:pt idx="253">
                  <c:v>1.8513999999999999</c:v>
                </c:pt>
                <c:pt idx="254">
                  <c:v>1.8729</c:v>
                </c:pt>
                <c:pt idx="255">
                  <c:v>1.8946000000000001</c:v>
                </c:pt>
                <c:pt idx="256">
                  <c:v>1.9165000000000001</c:v>
                </c:pt>
                <c:pt idx="257">
                  <c:v>1.9387000000000001</c:v>
                </c:pt>
                <c:pt idx="258">
                  <c:v>1.9611000000000001</c:v>
                </c:pt>
                <c:pt idx="259">
                  <c:v>1.9838</c:v>
                </c:pt>
                <c:pt idx="260">
                  <c:v>2.0068000000000001</c:v>
                </c:pt>
                <c:pt idx="261">
                  <c:v>2.0301</c:v>
                </c:pt>
                <c:pt idx="262">
                  <c:v>2.0535999999999999</c:v>
                </c:pt>
                <c:pt idx="263">
                  <c:v>2.0773000000000001</c:v>
                </c:pt>
                <c:pt idx="264">
                  <c:v>2.1013999999999999</c:v>
                </c:pt>
                <c:pt idx="265">
                  <c:v>2.1257000000000001</c:v>
                </c:pt>
                <c:pt idx="266">
                  <c:v>2.1503000000000001</c:v>
                </c:pt>
                <c:pt idx="267">
                  <c:v>2.1751999999999998</c:v>
                </c:pt>
                <c:pt idx="268">
                  <c:v>2.2004000000000001</c:v>
                </c:pt>
                <c:pt idx="269">
                  <c:v>2.2259000000000002</c:v>
                </c:pt>
                <c:pt idx="270">
                  <c:v>2.2517</c:v>
                </c:pt>
                <c:pt idx="271">
                  <c:v>2.2778</c:v>
                </c:pt>
                <c:pt idx="272">
                  <c:v>2.3041</c:v>
                </c:pt>
                <c:pt idx="273">
                  <c:v>2.3308</c:v>
                </c:pt>
                <c:pt idx="274">
                  <c:v>2.3578000000000001</c:v>
                </c:pt>
                <c:pt idx="275">
                  <c:v>2.3851</c:v>
                </c:pt>
                <c:pt idx="276">
                  <c:v>2.4127000000000001</c:v>
                </c:pt>
                <c:pt idx="277">
                  <c:v>2.4407000000000001</c:v>
                </c:pt>
                <c:pt idx="278">
                  <c:v>2.4689000000000001</c:v>
                </c:pt>
                <c:pt idx="279">
                  <c:v>2.4975000000000001</c:v>
                </c:pt>
                <c:pt idx="280">
                  <c:v>2.5264000000000002</c:v>
                </c:pt>
                <c:pt idx="281">
                  <c:v>2.5556999999999999</c:v>
                </c:pt>
                <c:pt idx="282">
                  <c:v>2.5853000000000002</c:v>
                </c:pt>
                <c:pt idx="283">
                  <c:v>2.6152000000000002</c:v>
                </c:pt>
                <c:pt idx="284">
                  <c:v>2.6455000000000002</c:v>
                </c:pt>
                <c:pt idx="285">
                  <c:v>2.6760999999999999</c:v>
                </c:pt>
                <c:pt idx="286">
                  <c:v>2.7071000000000001</c:v>
                </c:pt>
                <c:pt idx="287">
                  <c:v>2.7385000000000002</c:v>
                </c:pt>
                <c:pt idx="288">
                  <c:v>2.7702</c:v>
                </c:pt>
                <c:pt idx="289">
                  <c:v>2.8022999999999998</c:v>
                </c:pt>
                <c:pt idx="290">
                  <c:v>2.8347000000000002</c:v>
                </c:pt>
                <c:pt idx="291">
                  <c:v>2.8675000000000002</c:v>
                </c:pt>
                <c:pt idx="292">
                  <c:v>2.9007000000000001</c:v>
                </c:pt>
                <c:pt idx="293">
                  <c:v>2.9342999999999999</c:v>
                </c:pt>
                <c:pt idx="294">
                  <c:v>2.9683000000000002</c:v>
                </c:pt>
                <c:pt idx="295">
                  <c:v>3.0026999999999999</c:v>
                </c:pt>
                <c:pt idx="296">
                  <c:v>3.0373999999999999</c:v>
                </c:pt>
              </c:numCache>
            </c:numRef>
          </c:xVal>
          <c:yVal>
            <c:numRef>
              <c:f>'Data 242Pu'!$N$4:$N$300</c:f>
              <c:numCache>
                <c:formatCode>General</c:formatCode>
                <c:ptCount val="297"/>
                <c:pt idx="0">
                  <c:v>1.7600000000000001E-2</c:v>
                </c:pt>
                <c:pt idx="1">
                  <c:v>1.5100000000000001E-2</c:v>
                </c:pt>
                <c:pt idx="2">
                  <c:v>1.32E-2</c:v>
                </c:pt>
                <c:pt idx="3">
                  <c:v>1.4200000000000001E-2</c:v>
                </c:pt>
                <c:pt idx="4">
                  <c:v>1.67E-2</c:v>
                </c:pt>
                <c:pt idx="5">
                  <c:v>1.8700000000000001E-2</c:v>
                </c:pt>
                <c:pt idx="6">
                  <c:v>1.8700000000000001E-2</c:v>
                </c:pt>
                <c:pt idx="7">
                  <c:v>1.77E-2</c:v>
                </c:pt>
                <c:pt idx="8">
                  <c:v>1.7899999999999999E-2</c:v>
                </c:pt>
                <c:pt idx="9">
                  <c:v>1.78E-2</c:v>
                </c:pt>
                <c:pt idx="10">
                  <c:v>1.84E-2</c:v>
                </c:pt>
                <c:pt idx="11">
                  <c:v>1.6E-2</c:v>
                </c:pt>
                <c:pt idx="12">
                  <c:v>1.41E-2</c:v>
                </c:pt>
                <c:pt idx="13">
                  <c:v>1.5699999999999999E-2</c:v>
                </c:pt>
                <c:pt idx="14">
                  <c:v>1.7899999999999999E-2</c:v>
                </c:pt>
                <c:pt idx="15">
                  <c:v>1.9099999999999999E-2</c:v>
                </c:pt>
                <c:pt idx="16">
                  <c:v>1.7600000000000001E-2</c:v>
                </c:pt>
                <c:pt idx="17">
                  <c:v>1.72E-2</c:v>
                </c:pt>
                <c:pt idx="18">
                  <c:v>1.7399999999999999E-2</c:v>
                </c:pt>
                <c:pt idx="19">
                  <c:v>1.7600000000000001E-2</c:v>
                </c:pt>
                <c:pt idx="20">
                  <c:v>1.8499999999999999E-2</c:v>
                </c:pt>
                <c:pt idx="21">
                  <c:v>1.7299999999999999E-2</c:v>
                </c:pt>
                <c:pt idx="22">
                  <c:v>1.77E-2</c:v>
                </c:pt>
                <c:pt idx="23">
                  <c:v>1.72E-2</c:v>
                </c:pt>
                <c:pt idx="24">
                  <c:v>1.84E-2</c:v>
                </c:pt>
                <c:pt idx="25">
                  <c:v>1.9199999999999998E-2</c:v>
                </c:pt>
                <c:pt idx="26">
                  <c:v>2.07E-2</c:v>
                </c:pt>
                <c:pt idx="27">
                  <c:v>1.8800000000000001E-2</c:v>
                </c:pt>
                <c:pt idx="28">
                  <c:v>1.9300000000000001E-2</c:v>
                </c:pt>
                <c:pt idx="29">
                  <c:v>1.89E-2</c:v>
                </c:pt>
                <c:pt idx="30">
                  <c:v>1.6899999999999998E-2</c:v>
                </c:pt>
                <c:pt idx="31">
                  <c:v>1.8200000000000001E-2</c:v>
                </c:pt>
                <c:pt idx="32">
                  <c:v>1.8200000000000001E-2</c:v>
                </c:pt>
                <c:pt idx="33">
                  <c:v>2.1299999999999999E-2</c:v>
                </c:pt>
                <c:pt idx="34">
                  <c:v>1.9099999999999999E-2</c:v>
                </c:pt>
                <c:pt idx="35">
                  <c:v>2.35E-2</c:v>
                </c:pt>
                <c:pt idx="36">
                  <c:v>2.5999999999999999E-2</c:v>
                </c:pt>
                <c:pt idx="37">
                  <c:v>2.52E-2</c:v>
                </c:pt>
                <c:pt idx="38">
                  <c:v>2.7E-2</c:v>
                </c:pt>
                <c:pt idx="39">
                  <c:v>2.5499999999999998E-2</c:v>
                </c:pt>
                <c:pt idx="40">
                  <c:v>2.5999999999999999E-2</c:v>
                </c:pt>
                <c:pt idx="41">
                  <c:v>2.5499999999999998E-2</c:v>
                </c:pt>
                <c:pt idx="42">
                  <c:v>2.69E-2</c:v>
                </c:pt>
                <c:pt idx="43">
                  <c:v>2.7900000000000001E-2</c:v>
                </c:pt>
                <c:pt idx="44">
                  <c:v>2.5399999999999999E-2</c:v>
                </c:pt>
                <c:pt idx="45">
                  <c:v>1.9199999999999998E-2</c:v>
                </c:pt>
                <c:pt idx="46">
                  <c:v>1.9400000000000001E-2</c:v>
                </c:pt>
                <c:pt idx="47">
                  <c:v>2.9499999999999998E-2</c:v>
                </c:pt>
                <c:pt idx="48">
                  <c:v>3.5000000000000003E-2</c:v>
                </c:pt>
                <c:pt idx="49">
                  <c:v>3.3099999999999997E-2</c:v>
                </c:pt>
                <c:pt idx="50">
                  <c:v>3.3500000000000002E-2</c:v>
                </c:pt>
                <c:pt idx="51">
                  <c:v>3.3799999999999997E-2</c:v>
                </c:pt>
                <c:pt idx="52">
                  <c:v>3.5299999999999998E-2</c:v>
                </c:pt>
                <c:pt idx="53">
                  <c:v>3.3799999999999997E-2</c:v>
                </c:pt>
                <c:pt idx="54">
                  <c:v>3.39E-2</c:v>
                </c:pt>
                <c:pt idx="55">
                  <c:v>3.5400000000000001E-2</c:v>
                </c:pt>
                <c:pt idx="56">
                  <c:v>3.5499999999999997E-2</c:v>
                </c:pt>
                <c:pt idx="57">
                  <c:v>3.2599999999999997E-2</c:v>
                </c:pt>
                <c:pt idx="58">
                  <c:v>2.7699999999999999E-2</c:v>
                </c:pt>
                <c:pt idx="59">
                  <c:v>2.8799999999999999E-2</c:v>
                </c:pt>
                <c:pt idx="60">
                  <c:v>3.85E-2</c:v>
                </c:pt>
                <c:pt idx="61">
                  <c:v>2.9100000000000001E-2</c:v>
                </c:pt>
                <c:pt idx="62">
                  <c:v>4.5100000000000001E-2</c:v>
                </c:pt>
                <c:pt idx="63">
                  <c:v>2.9600000000000001E-2</c:v>
                </c:pt>
                <c:pt idx="64">
                  <c:v>2.4199999999999999E-2</c:v>
                </c:pt>
                <c:pt idx="65">
                  <c:v>3.9199999999999999E-2</c:v>
                </c:pt>
                <c:pt idx="66">
                  <c:v>2.9499999999999998E-2</c:v>
                </c:pt>
                <c:pt idx="67">
                  <c:v>3.3799999999999997E-2</c:v>
                </c:pt>
                <c:pt idx="68">
                  <c:v>2.9399999999999999E-2</c:v>
                </c:pt>
                <c:pt idx="69">
                  <c:v>3.7499999999999999E-2</c:v>
                </c:pt>
                <c:pt idx="70">
                  <c:v>3.1699999999999999E-2</c:v>
                </c:pt>
                <c:pt idx="71">
                  <c:v>4.3099999999999999E-2</c:v>
                </c:pt>
                <c:pt idx="72">
                  <c:v>4.4600000000000001E-2</c:v>
                </c:pt>
                <c:pt idx="73">
                  <c:v>4.6100000000000002E-2</c:v>
                </c:pt>
                <c:pt idx="74">
                  <c:v>6.2199999999999998E-2</c:v>
                </c:pt>
                <c:pt idx="75">
                  <c:v>4.1399999999999999E-2</c:v>
                </c:pt>
                <c:pt idx="76">
                  <c:v>5.3199999999999997E-2</c:v>
                </c:pt>
                <c:pt idx="77">
                  <c:v>4.87E-2</c:v>
                </c:pt>
                <c:pt idx="78">
                  <c:v>5.3600000000000002E-2</c:v>
                </c:pt>
                <c:pt idx="79">
                  <c:v>5.5899999999999998E-2</c:v>
                </c:pt>
                <c:pt idx="80">
                  <c:v>3.6200000000000003E-2</c:v>
                </c:pt>
                <c:pt idx="81">
                  <c:v>5.6800000000000003E-2</c:v>
                </c:pt>
                <c:pt idx="82">
                  <c:v>5.8099999999999999E-2</c:v>
                </c:pt>
                <c:pt idx="83">
                  <c:v>5.21E-2</c:v>
                </c:pt>
                <c:pt idx="84">
                  <c:v>4.99E-2</c:v>
                </c:pt>
                <c:pt idx="85">
                  <c:v>4.0300000000000002E-2</c:v>
                </c:pt>
                <c:pt idx="86">
                  <c:v>5.5399999999999998E-2</c:v>
                </c:pt>
                <c:pt idx="87">
                  <c:v>5.5899999999999998E-2</c:v>
                </c:pt>
                <c:pt idx="88">
                  <c:v>5.5199999999999999E-2</c:v>
                </c:pt>
                <c:pt idx="89">
                  <c:v>6.2199999999999998E-2</c:v>
                </c:pt>
                <c:pt idx="90">
                  <c:v>6.4100000000000004E-2</c:v>
                </c:pt>
                <c:pt idx="91">
                  <c:v>6.5600000000000006E-2</c:v>
                </c:pt>
                <c:pt idx="92">
                  <c:v>6.0400000000000002E-2</c:v>
                </c:pt>
                <c:pt idx="93">
                  <c:v>6.5100000000000005E-2</c:v>
                </c:pt>
                <c:pt idx="94">
                  <c:v>6.8900000000000003E-2</c:v>
                </c:pt>
                <c:pt idx="95">
                  <c:v>6.3500000000000001E-2</c:v>
                </c:pt>
                <c:pt idx="96">
                  <c:v>5.96E-2</c:v>
                </c:pt>
                <c:pt idx="97">
                  <c:v>6.1600000000000002E-2</c:v>
                </c:pt>
                <c:pt idx="98">
                  <c:v>0.06</c:v>
                </c:pt>
                <c:pt idx="99">
                  <c:v>7.8899999999999998E-2</c:v>
                </c:pt>
                <c:pt idx="100">
                  <c:v>7.1800000000000003E-2</c:v>
                </c:pt>
                <c:pt idx="101">
                  <c:v>6.3799999999999996E-2</c:v>
                </c:pt>
                <c:pt idx="102">
                  <c:v>7.8399999999999997E-2</c:v>
                </c:pt>
                <c:pt idx="103">
                  <c:v>8.1600000000000006E-2</c:v>
                </c:pt>
                <c:pt idx="104">
                  <c:v>9.7699999999999995E-2</c:v>
                </c:pt>
                <c:pt idx="105">
                  <c:v>8.0600000000000005E-2</c:v>
                </c:pt>
                <c:pt idx="106">
                  <c:v>9.01E-2</c:v>
                </c:pt>
                <c:pt idx="107">
                  <c:v>8.4599999999999995E-2</c:v>
                </c:pt>
                <c:pt idx="108">
                  <c:v>8.7800000000000003E-2</c:v>
                </c:pt>
                <c:pt idx="109">
                  <c:v>8.6300000000000002E-2</c:v>
                </c:pt>
                <c:pt idx="110">
                  <c:v>8.72E-2</c:v>
                </c:pt>
                <c:pt idx="111">
                  <c:v>0.107</c:v>
                </c:pt>
                <c:pt idx="112">
                  <c:v>8.3799999999999999E-2</c:v>
                </c:pt>
                <c:pt idx="113">
                  <c:v>9.4200000000000006E-2</c:v>
                </c:pt>
                <c:pt idx="114">
                  <c:v>9.5500000000000002E-2</c:v>
                </c:pt>
                <c:pt idx="115">
                  <c:v>9.2299999999999993E-2</c:v>
                </c:pt>
                <c:pt idx="116">
                  <c:v>0.107</c:v>
                </c:pt>
                <c:pt idx="117">
                  <c:v>0.122</c:v>
                </c:pt>
                <c:pt idx="118">
                  <c:v>0.11700000000000001</c:v>
                </c:pt>
                <c:pt idx="119">
                  <c:v>0.115</c:v>
                </c:pt>
                <c:pt idx="120">
                  <c:v>0.105</c:v>
                </c:pt>
                <c:pt idx="121">
                  <c:v>0.107</c:v>
                </c:pt>
                <c:pt idx="122">
                  <c:v>0.14399999999999999</c:v>
                </c:pt>
                <c:pt idx="123">
                  <c:v>0.13300000000000001</c:v>
                </c:pt>
                <c:pt idx="124">
                  <c:v>0.13800000000000001</c:v>
                </c:pt>
                <c:pt idx="125">
                  <c:v>0.11700000000000001</c:v>
                </c:pt>
                <c:pt idx="126">
                  <c:v>0.11899999999999999</c:v>
                </c:pt>
                <c:pt idx="127">
                  <c:v>0.121</c:v>
                </c:pt>
                <c:pt idx="128">
                  <c:v>0.13300000000000001</c:v>
                </c:pt>
                <c:pt idx="129">
                  <c:v>0.14000000000000001</c:v>
                </c:pt>
                <c:pt idx="130">
                  <c:v>0.128</c:v>
                </c:pt>
                <c:pt idx="131">
                  <c:v>0.16900000000000001</c:v>
                </c:pt>
                <c:pt idx="132">
                  <c:v>0.16400000000000001</c:v>
                </c:pt>
                <c:pt idx="133">
                  <c:v>0.17799999999999999</c:v>
                </c:pt>
                <c:pt idx="134">
                  <c:v>0.21199999999999999</c:v>
                </c:pt>
                <c:pt idx="135">
                  <c:v>0.224</c:v>
                </c:pt>
                <c:pt idx="136">
                  <c:v>0.18099999999999999</c:v>
                </c:pt>
                <c:pt idx="137">
                  <c:v>0.192</c:v>
                </c:pt>
                <c:pt idx="138">
                  <c:v>0.2</c:v>
                </c:pt>
                <c:pt idx="139">
                  <c:v>0.214</c:v>
                </c:pt>
                <c:pt idx="140">
                  <c:v>0.23</c:v>
                </c:pt>
                <c:pt idx="141">
                  <c:v>0.23499999999999999</c:v>
                </c:pt>
                <c:pt idx="142">
                  <c:v>0.24</c:v>
                </c:pt>
                <c:pt idx="143">
                  <c:v>0.26300000000000001</c:v>
                </c:pt>
                <c:pt idx="144">
                  <c:v>0.28899999999999998</c:v>
                </c:pt>
                <c:pt idx="145">
                  <c:v>0.29199999999999998</c:v>
                </c:pt>
                <c:pt idx="146">
                  <c:v>0.27300000000000002</c:v>
                </c:pt>
                <c:pt idx="147">
                  <c:v>0.308</c:v>
                </c:pt>
                <c:pt idx="148">
                  <c:v>0.33</c:v>
                </c:pt>
                <c:pt idx="149">
                  <c:v>0.32400000000000001</c:v>
                </c:pt>
                <c:pt idx="150">
                  <c:v>0.32800000000000001</c:v>
                </c:pt>
                <c:pt idx="151">
                  <c:v>0.34100000000000003</c:v>
                </c:pt>
                <c:pt idx="152">
                  <c:v>0.36499999999999999</c:v>
                </c:pt>
                <c:pt idx="153">
                  <c:v>0.36</c:v>
                </c:pt>
                <c:pt idx="154">
                  <c:v>0.38100000000000001</c:v>
                </c:pt>
                <c:pt idx="155">
                  <c:v>0.40899999999999997</c:v>
                </c:pt>
                <c:pt idx="156">
                  <c:v>0.42699999999999999</c:v>
                </c:pt>
                <c:pt idx="157">
                  <c:v>0.433</c:v>
                </c:pt>
                <c:pt idx="158">
                  <c:v>0.45900000000000002</c:v>
                </c:pt>
                <c:pt idx="159">
                  <c:v>0.49199999999999999</c:v>
                </c:pt>
                <c:pt idx="160">
                  <c:v>0.47099999999999997</c:v>
                </c:pt>
                <c:pt idx="161">
                  <c:v>0.48299999999999998</c:v>
                </c:pt>
                <c:pt idx="162">
                  <c:v>0.49099999999999999</c:v>
                </c:pt>
                <c:pt idx="163">
                  <c:v>0.495</c:v>
                </c:pt>
                <c:pt idx="164">
                  <c:v>0.56100000000000005</c:v>
                </c:pt>
                <c:pt idx="165">
                  <c:v>0.54100000000000004</c:v>
                </c:pt>
                <c:pt idx="166">
                  <c:v>0.56599999999999995</c:v>
                </c:pt>
                <c:pt idx="167">
                  <c:v>0.58599999999999997</c:v>
                </c:pt>
                <c:pt idx="168">
                  <c:v>0.60499999999999998</c:v>
                </c:pt>
                <c:pt idx="169">
                  <c:v>0.61099999999999999</c:v>
                </c:pt>
                <c:pt idx="170">
                  <c:v>0.60799999999999998</c:v>
                </c:pt>
                <c:pt idx="171">
                  <c:v>0.64400000000000002</c:v>
                </c:pt>
                <c:pt idx="172">
                  <c:v>0.69</c:v>
                </c:pt>
                <c:pt idx="173">
                  <c:v>0.67700000000000005</c:v>
                </c:pt>
                <c:pt idx="174">
                  <c:v>0.71499999999999997</c:v>
                </c:pt>
                <c:pt idx="175">
                  <c:v>0.74299999999999999</c:v>
                </c:pt>
                <c:pt idx="176">
                  <c:v>0.76300000000000001</c:v>
                </c:pt>
                <c:pt idx="177">
                  <c:v>0.78400000000000003</c:v>
                </c:pt>
                <c:pt idx="178">
                  <c:v>0.84299999999999997</c:v>
                </c:pt>
                <c:pt idx="179">
                  <c:v>0.874</c:v>
                </c:pt>
                <c:pt idx="180">
                  <c:v>0.89600000000000002</c:v>
                </c:pt>
                <c:pt idx="181">
                  <c:v>0.90300000000000002</c:v>
                </c:pt>
                <c:pt idx="182">
                  <c:v>0.93500000000000005</c:v>
                </c:pt>
                <c:pt idx="183">
                  <c:v>0.97799999999999998</c:v>
                </c:pt>
                <c:pt idx="184">
                  <c:v>1.01</c:v>
                </c:pt>
                <c:pt idx="185">
                  <c:v>1.04</c:v>
                </c:pt>
                <c:pt idx="186">
                  <c:v>1.0900000000000001</c:v>
                </c:pt>
                <c:pt idx="187">
                  <c:v>1.07</c:v>
                </c:pt>
                <c:pt idx="188">
                  <c:v>1.1299999999999999</c:v>
                </c:pt>
                <c:pt idx="189">
                  <c:v>1.1499999999999999</c:v>
                </c:pt>
                <c:pt idx="190">
                  <c:v>1.1599999999999999</c:v>
                </c:pt>
                <c:pt idx="191">
                  <c:v>1.17</c:v>
                </c:pt>
                <c:pt idx="192">
                  <c:v>1.23</c:v>
                </c:pt>
                <c:pt idx="193">
                  <c:v>1.24</c:v>
                </c:pt>
                <c:pt idx="194">
                  <c:v>1.28</c:v>
                </c:pt>
                <c:pt idx="195">
                  <c:v>1.32</c:v>
                </c:pt>
                <c:pt idx="196">
                  <c:v>1.32</c:v>
                </c:pt>
                <c:pt idx="197">
                  <c:v>1.35</c:v>
                </c:pt>
                <c:pt idx="198">
                  <c:v>1.39</c:v>
                </c:pt>
                <c:pt idx="199">
                  <c:v>1.41</c:v>
                </c:pt>
                <c:pt idx="200">
                  <c:v>1.41</c:v>
                </c:pt>
                <c:pt idx="201">
                  <c:v>1.44</c:v>
                </c:pt>
                <c:pt idx="202">
                  <c:v>1.44</c:v>
                </c:pt>
                <c:pt idx="203">
                  <c:v>1.44</c:v>
                </c:pt>
                <c:pt idx="204">
                  <c:v>1.46</c:v>
                </c:pt>
                <c:pt idx="205">
                  <c:v>1.48</c:v>
                </c:pt>
                <c:pt idx="206">
                  <c:v>1.47</c:v>
                </c:pt>
                <c:pt idx="207">
                  <c:v>1.5</c:v>
                </c:pt>
                <c:pt idx="208">
                  <c:v>1.5</c:v>
                </c:pt>
                <c:pt idx="209">
                  <c:v>1.48</c:v>
                </c:pt>
                <c:pt idx="210">
                  <c:v>1.49</c:v>
                </c:pt>
                <c:pt idx="211">
                  <c:v>1.5</c:v>
                </c:pt>
                <c:pt idx="212">
                  <c:v>1.51</c:v>
                </c:pt>
                <c:pt idx="213">
                  <c:v>1.51</c:v>
                </c:pt>
                <c:pt idx="214">
                  <c:v>1.51</c:v>
                </c:pt>
                <c:pt idx="215">
                  <c:v>1.48</c:v>
                </c:pt>
                <c:pt idx="216">
                  <c:v>1.48</c:v>
                </c:pt>
                <c:pt idx="217">
                  <c:v>1.46</c:v>
                </c:pt>
                <c:pt idx="218">
                  <c:v>1.44</c:v>
                </c:pt>
                <c:pt idx="219">
                  <c:v>1.45</c:v>
                </c:pt>
                <c:pt idx="220">
                  <c:v>1.44</c:v>
                </c:pt>
                <c:pt idx="221">
                  <c:v>1.42</c:v>
                </c:pt>
                <c:pt idx="222">
                  <c:v>1.41</c:v>
                </c:pt>
                <c:pt idx="223">
                  <c:v>1.42</c:v>
                </c:pt>
                <c:pt idx="224">
                  <c:v>1.41</c:v>
                </c:pt>
                <c:pt idx="225">
                  <c:v>1.42</c:v>
                </c:pt>
                <c:pt idx="226">
                  <c:v>1.42</c:v>
                </c:pt>
                <c:pt idx="227">
                  <c:v>1.41</c:v>
                </c:pt>
                <c:pt idx="228">
                  <c:v>1.41</c:v>
                </c:pt>
                <c:pt idx="229">
                  <c:v>1.4</c:v>
                </c:pt>
                <c:pt idx="230">
                  <c:v>1.41</c:v>
                </c:pt>
                <c:pt idx="231">
                  <c:v>1.39</c:v>
                </c:pt>
                <c:pt idx="232">
                  <c:v>1.38</c:v>
                </c:pt>
                <c:pt idx="233">
                  <c:v>1.39</c:v>
                </c:pt>
                <c:pt idx="234">
                  <c:v>1.38</c:v>
                </c:pt>
                <c:pt idx="235">
                  <c:v>1.39</c:v>
                </c:pt>
                <c:pt idx="236">
                  <c:v>1.37</c:v>
                </c:pt>
                <c:pt idx="237">
                  <c:v>1.38</c:v>
                </c:pt>
                <c:pt idx="238">
                  <c:v>1.37</c:v>
                </c:pt>
                <c:pt idx="239">
                  <c:v>1.39</c:v>
                </c:pt>
                <c:pt idx="240">
                  <c:v>1.39</c:v>
                </c:pt>
                <c:pt idx="241">
                  <c:v>1.39</c:v>
                </c:pt>
                <c:pt idx="242">
                  <c:v>1.4</c:v>
                </c:pt>
                <c:pt idx="243">
                  <c:v>1.4</c:v>
                </c:pt>
                <c:pt idx="244">
                  <c:v>1.4</c:v>
                </c:pt>
                <c:pt idx="245">
                  <c:v>1.39</c:v>
                </c:pt>
                <c:pt idx="246">
                  <c:v>1.4</c:v>
                </c:pt>
                <c:pt idx="247">
                  <c:v>1.4</c:v>
                </c:pt>
                <c:pt idx="248">
                  <c:v>1.4</c:v>
                </c:pt>
                <c:pt idx="249">
                  <c:v>1.42</c:v>
                </c:pt>
                <c:pt idx="250">
                  <c:v>1.41</c:v>
                </c:pt>
                <c:pt idx="251">
                  <c:v>1.42</c:v>
                </c:pt>
                <c:pt idx="252">
                  <c:v>1.44</c:v>
                </c:pt>
                <c:pt idx="253">
                  <c:v>1.44</c:v>
                </c:pt>
                <c:pt idx="254">
                  <c:v>1.44</c:v>
                </c:pt>
                <c:pt idx="255">
                  <c:v>1.44</c:v>
                </c:pt>
                <c:pt idx="256">
                  <c:v>1.44</c:v>
                </c:pt>
                <c:pt idx="257">
                  <c:v>1.43</c:v>
                </c:pt>
                <c:pt idx="258">
                  <c:v>1.44</c:v>
                </c:pt>
                <c:pt idx="259">
                  <c:v>1.44</c:v>
                </c:pt>
                <c:pt idx="260">
                  <c:v>1.44</c:v>
                </c:pt>
                <c:pt idx="261">
                  <c:v>1.44</c:v>
                </c:pt>
                <c:pt idx="262">
                  <c:v>1.43</c:v>
                </c:pt>
                <c:pt idx="263">
                  <c:v>1.43</c:v>
                </c:pt>
                <c:pt idx="264">
                  <c:v>1.42</c:v>
                </c:pt>
                <c:pt idx="265">
                  <c:v>1.41</c:v>
                </c:pt>
                <c:pt idx="266">
                  <c:v>1.4</c:v>
                </c:pt>
                <c:pt idx="267">
                  <c:v>1.4</c:v>
                </c:pt>
                <c:pt idx="268">
                  <c:v>1.39</c:v>
                </c:pt>
                <c:pt idx="269">
                  <c:v>1.39</c:v>
                </c:pt>
                <c:pt idx="270">
                  <c:v>1.38</c:v>
                </c:pt>
                <c:pt idx="271">
                  <c:v>1.38</c:v>
                </c:pt>
                <c:pt idx="272">
                  <c:v>1.39</c:v>
                </c:pt>
                <c:pt idx="273">
                  <c:v>1.4</c:v>
                </c:pt>
                <c:pt idx="274">
                  <c:v>1.38</c:v>
                </c:pt>
                <c:pt idx="275">
                  <c:v>1.39</c:v>
                </c:pt>
                <c:pt idx="276">
                  <c:v>1.39</c:v>
                </c:pt>
                <c:pt idx="277">
                  <c:v>1.39</c:v>
                </c:pt>
                <c:pt idx="278">
                  <c:v>1.4</c:v>
                </c:pt>
                <c:pt idx="279">
                  <c:v>1.39</c:v>
                </c:pt>
                <c:pt idx="280">
                  <c:v>1.39</c:v>
                </c:pt>
                <c:pt idx="281">
                  <c:v>1.39</c:v>
                </c:pt>
                <c:pt idx="282">
                  <c:v>1.4</c:v>
                </c:pt>
                <c:pt idx="283">
                  <c:v>1.4</c:v>
                </c:pt>
                <c:pt idx="284">
                  <c:v>1.41</c:v>
                </c:pt>
                <c:pt idx="285">
                  <c:v>1.4</c:v>
                </c:pt>
                <c:pt idx="286">
                  <c:v>1.41</c:v>
                </c:pt>
                <c:pt idx="287">
                  <c:v>1.4</c:v>
                </c:pt>
                <c:pt idx="288">
                  <c:v>1.4</c:v>
                </c:pt>
                <c:pt idx="289">
                  <c:v>1.4</c:v>
                </c:pt>
                <c:pt idx="290">
                  <c:v>1.4</c:v>
                </c:pt>
                <c:pt idx="291">
                  <c:v>1.4</c:v>
                </c:pt>
                <c:pt idx="292">
                  <c:v>1.39</c:v>
                </c:pt>
                <c:pt idx="293">
                  <c:v>1.39</c:v>
                </c:pt>
                <c:pt idx="294">
                  <c:v>1.39</c:v>
                </c:pt>
                <c:pt idx="295">
                  <c:v>1.39</c:v>
                </c:pt>
                <c:pt idx="296">
                  <c:v>1.39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C91-4EF0-83E0-8B7A16FBE367}"/>
            </c:ext>
          </c:extLst>
        </c:ser>
        <c:ser>
          <c:idx val="6"/>
          <c:order val="4"/>
          <c:tx>
            <c:strRef>
              <c:f>'Data 242Pu'!$I$2:$L$2</c:f>
              <c:strCache>
                <c:ptCount val="1"/>
                <c:pt idx="0">
                  <c:v>Salvador et al. (2015)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242Pu'!$L$4:$L$28</c:f>
                <c:numCache>
                  <c:formatCode>General</c:formatCode>
                  <c:ptCount val="25"/>
                  <c:pt idx="0">
                    <c:v>4.0000000000000001E-3</c:v>
                  </c:pt>
                  <c:pt idx="1">
                    <c:v>0.01</c:v>
                  </c:pt>
                  <c:pt idx="2">
                    <c:v>0.03</c:v>
                  </c:pt>
                  <c:pt idx="3">
                    <c:v>0.04</c:v>
                  </c:pt>
                  <c:pt idx="4">
                    <c:v>0.05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0.05</c:v>
                  </c:pt>
                  <c:pt idx="9">
                    <c:v>0.05</c:v>
                  </c:pt>
                  <c:pt idx="10">
                    <c:v>0.05</c:v>
                  </c:pt>
                  <c:pt idx="11">
                    <c:v>0.04</c:v>
                  </c:pt>
                  <c:pt idx="12">
                    <c:v>0.04</c:v>
                  </c:pt>
                  <c:pt idx="13">
                    <c:v>0.04</c:v>
                  </c:pt>
                  <c:pt idx="14">
                    <c:v>0.05</c:v>
                  </c:pt>
                  <c:pt idx="15">
                    <c:v>0.04</c:v>
                  </c:pt>
                  <c:pt idx="16">
                    <c:v>0.04</c:v>
                  </c:pt>
                  <c:pt idx="17">
                    <c:v>0.03</c:v>
                  </c:pt>
                  <c:pt idx="18">
                    <c:v>0.03</c:v>
                  </c:pt>
                  <c:pt idx="19">
                    <c:v>0.03</c:v>
                  </c:pt>
                  <c:pt idx="20">
                    <c:v>0.03</c:v>
                  </c:pt>
                  <c:pt idx="21">
                    <c:v>0.02</c:v>
                  </c:pt>
                  <c:pt idx="22">
                    <c:v>0.03</c:v>
                  </c:pt>
                  <c:pt idx="23">
                    <c:v>0.03</c:v>
                  </c:pt>
                  <c:pt idx="24">
                    <c:v>0.04</c:v>
                  </c:pt>
                </c:numCache>
              </c:numRef>
            </c:plus>
            <c:minus>
              <c:numRef>
                <c:f>'Data 242Pu'!$L$4:$L$28</c:f>
                <c:numCache>
                  <c:formatCode>General</c:formatCode>
                  <c:ptCount val="25"/>
                  <c:pt idx="0">
                    <c:v>4.0000000000000001E-3</c:v>
                  </c:pt>
                  <c:pt idx="1">
                    <c:v>0.01</c:v>
                  </c:pt>
                  <c:pt idx="2">
                    <c:v>0.03</c:v>
                  </c:pt>
                  <c:pt idx="3">
                    <c:v>0.04</c:v>
                  </c:pt>
                  <c:pt idx="4">
                    <c:v>0.05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0.05</c:v>
                  </c:pt>
                  <c:pt idx="9">
                    <c:v>0.05</c:v>
                  </c:pt>
                  <c:pt idx="10">
                    <c:v>0.05</c:v>
                  </c:pt>
                  <c:pt idx="11">
                    <c:v>0.04</c:v>
                  </c:pt>
                  <c:pt idx="12">
                    <c:v>0.04</c:v>
                  </c:pt>
                  <c:pt idx="13">
                    <c:v>0.04</c:v>
                  </c:pt>
                  <c:pt idx="14">
                    <c:v>0.05</c:v>
                  </c:pt>
                  <c:pt idx="15">
                    <c:v>0.04</c:v>
                  </c:pt>
                  <c:pt idx="16">
                    <c:v>0.04</c:v>
                  </c:pt>
                  <c:pt idx="17">
                    <c:v>0.03</c:v>
                  </c:pt>
                  <c:pt idx="18">
                    <c:v>0.03</c:v>
                  </c:pt>
                  <c:pt idx="19">
                    <c:v>0.03</c:v>
                  </c:pt>
                  <c:pt idx="20">
                    <c:v>0.03</c:v>
                  </c:pt>
                  <c:pt idx="21">
                    <c:v>0.02</c:v>
                  </c:pt>
                  <c:pt idx="22">
                    <c:v>0.03</c:v>
                  </c:pt>
                  <c:pt idx="23">
                    <c:v>0.03</c:v>
                  </c:pt>
                  <c:pt idx="24">
                    <c:v>0.04</c:v>
                  </c:pt>
                </c:numCache>
              </c:numRef>
            </c:minus>
            <c:spPr>
              <a:ln>
                <a:solidFill>
                  <a:srgbClr val="4F81BD"/>
                </a:solidFill>
              </a:ln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'Data 242Pu'!$J$4:$J$28</c:f>
                <c:numCache>
                  <c:formatCode>General</c:formatCode>
                  <c:ptCount val="25"/>
                  <c:pt idx="0">
                    <c:v>4.65E-2</c:v>
                  </c:pt>
                  <c:pt idx="1">
                    <c:v>5.3999999999999999E-2</c:v>
                  </c:pt>
                  <c:pt idx="2">
                    <c:v>3.6999999999999998E-2</c:v>
                  </c:pt>
                  <c:pt idx="3">
                    <c:v>3.5499999999999997E-2</c:v>
                  </c:pt>
                  <c:pt idx="4">
                    <c:v>4.5999999999999999E-2</c:v>
                  </c:pt>
                  <c:pt idx="5">
                    <c:v>2.3E-2</c:v>
                  </c:pt>
                  <c:pt idx="6">
                    <c:v>1.7500000000000002E-2</c:v>
                  </c:pt>
                  <c:pt idx="7">
                    <c:v>2.0500000000000001E-2</c:v>
                  </c:pt>
                  <c:pt idx="8">
                    <c:v>4.2999999999999997E-2</c:v>
                  </c:pt>
                  <c:pt idx="9">
                    <c:v>2.1499999999999998E-2</c:v>
                  </c:pt>
                  <c:pt idx="10">
                    <c:v>3.1E-2</c:v>
                  </c:pt>
                  <c:pt idx="11">
                    <c:v>3.0499999999999999E-2</c:v>
                  </c:pt>
                  <c:pt idx="12">
                    <c:v>2.9000000000000001E-2</c:v>
                  </c:pt>
                  <c:pt idx="13">
                    <c:v>3.7999999999999999E-2</c:v>
                  </c:pt>
                  <c:pt idx="14">
                    <c:v>8.6999999999999994E-2</c:v>
                  </c:pt>
                  <c:pt idx="15">
                    <c:v>8.5000000000000006E-2</c:v>
                  </c:pt>
                  <c:pt idx="16">
                    <c:v>0.09</c:v>
                  </c:pt>
                  <c:pt idx="17">
                    <c:v>0.08</c:v>
                  </c:pt>
                  <c:pt idx="18">
                    <c:v>8.5000000000000006E-2</c:v>
                  </c:pt>
                  <c:pt idx="19">
                    <c:v>7.3999999999999996E-2</c:v>
                  </c:pt>
                  <c:pt idx="20">
                    <c:v>7.0999999999999994E-2</c:v>
                  </c:pt>
                  <c:pt idx="21">
                    <c:v>7.4999999999999997E-2</c:v>
                  </c:pt>
                  <c:pt idx="22">
                    <c:v>6.8000000000000005E-2</c:v>
                  </c:pt>
                  <c:pt idx="23">
                    <c:v>7.0999999999999994E-2</c:v>
                  </c:pt>
                  <c:pt idx="24">
                    <c:v>6.25E-2</c:v>
                  </c:pt>
                </c:numCache>
              </c:numRef>
            </c:plus>
            <c:minus>
              <c:numRef>
                <c:f>'Data 242Pu'!$J$4:$J$28</c:f>
                <c:numCache>
                  <c:formatCode>General</c:formatCode>
                  <c:ptCount val="25"/>
                  <c:pt idx="0">
                    <c:v>4.65E-2</c:v>
                  </c:pt>
                  <c:pt idx="1">
                    <c:v>5.3999999999999999E-2</c:v>
                  </c:pt>
                  <c:pt idx="2">
                    <c:v>3.6999999999999998E-2</c:v>
                  </c:pt>
                  <c:pt idx="3">
                    <c:v>3.5499999999999997E-2</c:v>
                  </c:pt>
                  <c:pt idx="4">
                    <c:v>4.5999999999999999E-2</c:v>
                  </c:pt>
                  <c:pt idx="5">
                    <c:v>2.3E-2</c:v>
                  </c:pt>
                  <c:pt idx="6">
                    <c:v>1.7500000000000002E-2</c:v>
                  </c:pt>
                  <c:pt idx="7">
                    <c:v>2.0500000000000001E-2</c:v>
                  </c:pt>
                  <c:pt idx="8">
                    <c:v>4.2999999999999997E-2</c:v>
                  </c:pt>
                  <c:pt idx="9">
                    <c:v>2.1499999999999998E-2</c:v>
                  </c:pt>
                  <c:pt idx="10">
                    <c:v>3.1E-2</c:v>
                  </c:pt>
                  <c:pt idx="11">
                    <c:v>3.0499999999999999E-2</c:v>
                  </c:pt>
                  <c:pt idx="12">
                    <c:v>2.9000000000000001E-2</c:v>
                  </c:pt>
                  <c:pt idx="13">
                    <c:v>3.7999999999999999E-2</c:v>
                  </c:pt>
                  <c:pt idx="14">
                    <c:v>8.6999999999999994E-2</c:v>
                  </c:pt>
                  <c:pt idx="15">
                    <c:v>8.5000000000000006E-2</c:v>
                  </c:pt>
                  <c:pt idx="16">
                    <c:v>0.09</c:v>
                  </c:pt>
                  <c:pt idx="17">
                    <c:v>0.08</c:v>
                  </c:pt>
                  <c:pt idx="18">
                    <c:v>8.5000000000000006E-2</c:v>
                  </c:pt>
                  <c:pt idx="19">
                    <c:v>7.3999999999999996E-2</c:v>
                  </c:pt>
                  <c:pt idx="20">
                    <c:v>7.0999999999999994E-2</c:v>
                  </c:pt>
                  <c:pt idx="21">
                    <c:v>7.4999999999999997E-2</c:v>
                  </c:pt>
                  <c:pt idx="22">
                    <c:v>6.8000000000000005E-2</c:v>
                  </c:pt>
                  <c:pt idx="23">
                    <c:v>7.0999999999999994E-2</c:v>
                  </c:pt>
                  <c:pt idx="24">
                    <c:v>6.25E-2</c:v>
                  </c:pt>
                </c:numCache>
              </c:numRef>
            </c:minus>
            <c:spPr>
              <a:ln>
                <a:solidFill>
                  <a:srgbClr val="4F81BD"/>
                </a:solidFill>
              </a:ln>
            </c:spPr>
          </c:errBars>
          <c:xVal>
            <c:numRef>
              <c:f>'Data 242Pu'!$I$4:$I$28</c:f>
              <c:numCache>
                <c:formatCode>General</c:formatCode>
                <c:ptCount val="25"/>
                <c:pt idx="0">
                  <c:v>0.3</c:v>
                </c:pt>
                <c:pt idx="1">
                  <c:v>0.5</c:v>
                </c:pt>
                <c:pt idx="2">
                  <c:v>0.69899999999999995</c:v>
                </c:pt>
                <c:pt idx="3">
                  <c:v>0.8</c:v>
                </c:pt>
                <c:pt idx="4">
                  <c:v>0.9</c:v>
                </c:pt>
                <c:pt idx="5">
                  <c:v>0.95</c:v>
                </c:pt>
                <c:pt idx="6">
                  <c:v>1</c:v>
                </c:pt>
                <c:pt idx="7">
                  <c:v>1.05</c:v>
                </c:pt>
                <c:pt idx="8">
                  <c:v>1.1000000000000001</c:v>
                </c:pt>
                <c:pt idx="9">
                  <c:v>1.1499999999999999</c:v>
                </c:pt>
                <c:pt idx="10">
                  <c:v>1.2</c:v>
                </c:pt>
                <c:pt idx="11">
                  <c:v>1.3</c:v>
                </c:pt>
                <c:pt idx="12">
                  <c:v>1.4</c:v>
                </c:pt>
                <c:pt idx="13">
                  <c:v>1.5</c:v>
                </c:pt>
                <c:pt idx="14">
                  <c:v>1.6</c:v>
                </c:pt>
                <c:pt idx="15">
                  <c:v>1.7</c:v>
                </c:pt>
                <c:pt idx="16">
                  <c:v>1.8</c:v>
                </c:pt>
                <c:pt idx="17">
                  <c:v>1.9</c:v>
                </c:pt>
                <c:pt idx="18">
                  <c:v>2</c:v>
                </c:pt>
                <c:pt idx="19">
                  <c:v>2.2000000000000002</c:v>
                </c:pt>
                <c:pt idx="20">
                  <c:v>2.4</c:v>
                </c:pt>
                <c:pt idx="21">
                  <c:v>2.5</c:v>
                </c:pt>
                <c:pt idx="22">
                  <c:v>2.6</c:v>
                </c:pt>
                <c:pt idx="23">
                  <c:v>2.8</c:v>
                </c:pt>
                <c:pt idx="24">
                  <c:v>3</c:v>
                </c:pt>
              </c:numCache>
            </c:numRef>
          </c:xVal>
          <c:yVal>
            <c:numRef>
              <c:f>'Data 242Pu'!$K$4:$K$28</c:f>
              <c:numCache>
                <c:formatCode>General</c:formatCode>
                <c:ptCount val="25"/>
                <c:pt idx="0">
                  <c:v>6.4000000000000001E-2</c:v>
                </c:pt>
                <c:pt idx="1">
                  <c:v>0.23707</c:v>
                </c:pt>
                <c:pt idx="2">
                  <c:v>0.56999999999999995</c:v>
                </c:pt>
                <c:pt idx="3">
                  <c:v>0.80900000000000005</c:v>
                </c:pt>
                <c:pt idx="4">
                  <c:v>1.0804</c:v>
                </c:pt>
                <c:pt idx="5">
                  <c:v>1.236</c:v>
                </c:pt>
                <c:pt idx="6">
                  <c:v>1.3089999999999999</c:v>
                </c:pt>
                <c:pt idx="7">
                  <c:v>1.349</c:v>
                </c:pt>
                <c:pt idx="8">
                  <c:v>1.3802000000000001</c:v>
                </c:pt>
                <c:pt idx="9">
                  <c:v>1.377</c:v>
                </c:pt>
                <c:pt idx="10">
                  <c:v>1.3859999999999999</c:v>
                </c:pt>
                <c:pt idx="11">
                  <c:v>1.3180000000000001</c:v>
                </c:pt>
                <c:pt idx="12">
                  <c:v>1.3340000000000001</c:v>
                </c:pt>
                <c:pt idx="13">
                  <c:v>1.3680000000000001</c:v>
                </c:pt>
                <c:pt idx="14">
                  <c:v>1.3402000000000001</c:v>
                </c:pt>
                <c:pt idx="15">
                  <c:v>1.3373999999999999</c:v>
                </c:pt>
                <c:pt idx="16">
                  <c:v>1.4118999999999999</c:v>
                </c:pt>
                <c:pt idx="17">
                  <c:v>1.4529000000000001</c:v>
                </c:pt>
                <c:pt idx="18">
                  <c:v>1.4746999999999999</c:v>
                </c:pt>
                <c:pt idx="19">
                  <c:v>1.4590000000000001</c:v>
                </c:pt>
                <c:pt idx="20">
                  <c:v>1.4420999999999999</c:v>
                </c:pt>
                <c:pt idx="21">
                  <c:v>1.4319999999999999</c:v>
                </c:pt>
                <c:pt idx="22">
                  <c:v>1.4481999999999999</c:v>
                </c:pt>
                <c:pt idx="23">
                  <c:v>1.4551000000000001</c:v>
                </c:pt>
                <c:pt idx="24">
                  <c:v>1.4650000000000001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C91-4EF0-83E0-8B7A16FBE367}"/>
            </c:ext>
          </c:extLst>
        </c:ser>
        <c:ser>
          <c:idx val="0"/>
          <c:order val="5"/>
          <c:tx>
            <c:strRef>
              <c:f>'Data 242Pu'!$F$2:$H$2</c:f>
              <c:strCache>
                <c:ptCount val="1"/>
                <c:pt idx="0">
                  <c:v>Matei et al. (2017)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6"/>
            <c:spPr>
              <a:solidFill>
                <a:srgbClr val="FF0000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'Data 242Pu'!$H$4:$H$8</c:f>
                <c:numCache>
                  <c:formatCode>General</c:formatCode>
                  <c:ptCount val="5"/>
                  <c:pt idx="0">
                    <c:v>5.2999999999999999E-2</c:v>
                  </c:pt>
                  <c:pt idx="1">
                    <c:v>4.2999999999999997E-2</c:v>
                  </c:pt>
                  <c:pt idx="2">
                    <c:v>5.8999999999999997E-2</c:v>
                  </c:pt>
                  <c:pt idx="3">
                    <c:v>5.5E-2</c:v>
                  </c:pt>
                  <c:pt idx="4">
                    <c:v>5.5E-2</c:v>
                  </c:pt>
                </c:numCache>
              </c:numRef>
            </c:plus>
            <c:minus>
              <c:numRef>
                <c:f>'Data 242Pu'!$H$4:$H$8</c:f>
                <c:numCache>
                  <c:formatCode>General</c:formatCode>
                  <c:ptCount val="5"/>
                  <c:pt idx="0">
                    <c:v>5.2999999999999999E-2</c:v>
                  </c:pt>
                  <c:pt idx="1">
                    <c:v>4.2999999999999997E-2</c:v>
                  </c:pt>
                  <c:pt idx="2">
                    <c:v>5.8999999999999997E-2</c:v>
                  </c:pt>
                  <c:pt idx="3">
                    <c:v>5.5E-2</c:v>
                  </c:pt>
                  <c:pt idx="4">
                    <c:v>5.5E-2</c:v>
                  </c:pt>
                </c:numCache>
              </c:numRef>
            </c:minus>
            <c:spPr>
              <a:ln>
                <a:solidFill>
                  <a:srgbClr val="FF0000"/>
                </a:solidFill>
              </a:ln>
            </c:spPr>
          </c:errBars>
          <c:xVal>
            <c:numRef>
              <c:f>'Data 242Pu'!$F$4:$F$8</c:f>
              <c:numCache>
                <c:formatCode>0.00E+00</c:formatCode>
                <c:ptCount val="5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2</c:v>
                </c:pt>
                <c:pt idx="4">
                  <c:v>2.5</c:v>
                </c:pt>
              </c:numCache>
            </c:numRef>
          </c:xVal>
          <c:yVal>
            <c:numRef>
              <c:f>'Data 242Pu'!$G$4:$G$8</c:f>
              <c:numCache>
                <c:formatCode>0.00E+00</c:formatCode>
                <c:ptCount val="5"/>
                <c:pt idx="0">
                  <c:v>1.423</c:v>
                </c:pt>
                <c:pt idx="1">
                  <c:v>1.4990000000000001</c:v>
                </c:pt>
                <c:pt idx="2">
                  <c:v>1.55</c:v>
                </c:pt>
                <c:pt idx="3">
                  <c:v>1.4530000000000001</c:v>
                </c:pt>
                <c:pt idx="4">
                  <c:v>1.45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C91-4EF0-83E0-8B7A16FBE367}"/>
            </c:ext>
          </c:extLst>
        </c:ser>
        <c:ser>
          <c:idx val="5"/>
          <c:order val="6"/>
          <c:tx>
            <c:v>Marini et al. (2017)</c:v>
          </c:tx>
          <c:spPr>
            <a:ln w="28575">
              <a:noFill/>
            </a:ln>
          </c:spPr>
          <c:marker>
            <c:symbol val="diamond"/>
            <c:size val="9"/>
            <c:spPr>
              <a:ln>
                <a:solidFill>
                  <a:sysClr val="windowText" lastClr="000000">
                    <a:shade val="95000"/>
                    <a:satMod val="105000"/>
                  </a:sysClr>
                </a:solidFill>
              </a:ln>
            </c:spPr>
          </c:marker>
          <c:dPt>
            <c:idx val="0"/>
            <c:marker>
              <c:spPr>
                <a:solidFill>
                  <a:srgbClr val="00B0F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8C91-4EF0-83E0-8B7A16FBE367}"/>
              </c:ext>
            </c:extLst>
          </c:dPt>
          <c:dPt>
            <c:idx val="10"/>
            <c:marker>
              <c:spPr>
                <a:solidFill>
                  <a:srgbClr val="00B0F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8C91-4EF0-83E0-8B7A16FBE367}"/>
              </c:ext>
            </c:extLst>
          </c:dPt>
          <c:dPt>
            <c:idx val="16"/>
            <c:marker>
              <c:spPr>
                <a:solidFill>
                  <a:srgbClr val="0070C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8C91-4EF0-83E0-8B7A16FBE367}"/>
              </c:ext>
            </c:extLst>
          </c:dPt>
          <c:dPt>
            <c:idx val="24"/>
            <c:marker>
              <c:spPr>
                <a:solidFill>
                  <a:srgbClr val="0070C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8C91-4EF0-83E0-8B7A16FBE367}"/>
              </c:ext>
            </c:extLst>
          </c:dPt>
          <c:dPt>
            <c:idx val="31"/>
            <c:marker>
              <c:spPr>
                <a:solidFill>
                  <a:srgbClr val="92D05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8C91-4EF0-83E0-8B7A16FBE367}"/>
              </c:ext>
            </c:extLst>
          </c:dPt>
          <c:dPt>
            <c:idx val="43"/>
            <c:marker>
              <c:spPr>
                <a:solidFill>
                  <a:srgbClr val="92D050"/>
                </a:solidFill>
                <a:ln>
                  <a:solidFill>
                    <a:sysClr val="windowText" lastClr="000000">
                      <a:shade val="95000"/>
                      <a:satMod val="105000"/>
                    </a:sys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8C91-4EF0-83E0-8B7A16FBE367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Calculations!$GC$7:$GC$53</c:f>
                <c:numCache>
                  <c:formatCode>General</c:formatCode>
                  <c:ptCount val="47"/>
                  <c:pt idx="0">
                    <c:v>0</c:v>
                  </c:pt>
                  <c:pt idx="10">
                    <c:v>0</c:v>
                  </c:pt>
                  <c:pt idx="16">
                    <c:v>5.8237208292130971E-2</c:v>
                  </c:pt>
                  <c:pt idx="24">
                    <c:v>6.4521947366433893E-2</c:v>
                  </c:pt>
                  <c:pt idx="31">
                    <c:v>6.2728949231642767E-2</c:v>
                  </c:pt>
                  <c:pt idx="43">
                    <c:v>5.4722293284265491E-2</c:v>
                  </c:pt>
                </c:numCache>
              </c:numRef>
            </c:plus>
            <c:minus>
              <c:numRef>
                <c:f>Calculations!$GC$7:$GC$53</c:f>
                <c:numCache>
                  <c:formatCode>General</c:formatCode>
                  <c:ptCount val="47"/>
                  <c:pt idx="0">
                    <c:v>0</c:v>
                  </c:pt>
                  <c:pt idx="10">
                    <c:v>0</c:v>
                  </c:pt>
                  <c:pt idx="16">
                    <c:v>5.8237208292130971E-2</c:v>
                  </c:pt>
                  <c:pt idx="24">
                    <c:v>6.4521947366433893E-2</c:v>
                  </c:pt>
                  <c:pt idx="31">
                    <c:v>6.2728949231642767E-2</c:v>
                  </c:pt>
                  <c:pt idx="43">
                    <c:v>5.4722293284265491E-2</c:v>
                  </c:pt>
                </c:numCache>
              </c:numRef>
            </c:minus>
            <c:spPr>
              <a:ln w="19050"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Calculations!$J$7:$J$53</c:f>
                <c:numCache>
                  <c:formatCode>General</c:formatCode>
                  <c:ptCount val="47"/>
                  <c:pt idx="0">
                    <c:v>3.2000000000000001E-2</c:v>
                  </c:pt>
                  <c:pt idx="10">
                    <c:v>3.5999999999999997E-2</c:v>
                  </c:pt>
                  <c:pt idx="16">
                    <c:v>3.5999999999999997E-2</c:v>
                  </c:pt>
                  <c:pt idx="24">
                    <c:v>3.3000000000000002E-2</c:v>
                  </c:pt>
                  <c:pt idx="31">
                    <c:v>3.2000000000000001E-2</c:v>
                  </c:pt>
                  <c:pt idx="43">
                    <c:v>3.5999999999999997E-2</c:v>
                  </c:pt>
                </c:numCache>
              </c:numRef>
            </c:plus>
            <c:minus>
              <c:numRef>
                <c:f>Calculations!$J$7:$J$53</c:f>
                <c:numCache>
                  <c:formatCode>General</c:formatCode>
                  <c:ptCount val="47"/>
                  <c:pt idx="0">
                    <c:v>3.2000000000000001E-2</c:v>
                  </c:pt>
                  <c:pt idx="10">
                    <c:v>3.5999999999999997E-2</c:v>
                  </c:pt>
                  <c:pt idx="16">
                    <c:v>3.5999999999999997E-2</c:v>
                  </c:pt>
                  <c:pt idx="24">
                    <c:v>3.3000000000000002E-2</c:v>
                  </c:pt>
                  <c:pt idx="31">
                    <c:v>3.2000000000000001E-2</c:v>
                  </c:pt>
                  <c:pt idx="43">
                    <c:v>3.5999999999999997E-2</c:v>
                  </c:pt>
                </c:numCache>
              </c:numRef>
            </c:minus>
            <c:spPr>
              <a:ln w="19050"/>
            </c:spPr>
          </c:errBars>
          <c:xVal>
            <c:numRef>
              <c:f>Calculations!$I$7:$I$53</c:f>
              <c:numCache>
                <c:formatCode>0.000</c:formatCode>
                <c:ptCount val="47"/>
                <c:pt idx="0">
                  <c:v>1.94</c:v>
                </c:pt>
                <c:pt idx="10">
                  <c:v>1.024</c:v>
                </c:pt>
                <c:pt idx="16">
                  <c:v>1.024</c:v>
                </c:pt>
                <c:pt idx="23">
                  <c:v>6.6000000000000059E-2</c:v>
                </c:pt>
                <c:pt idx="24">
                  <c:v>1.4339999999999999</c:v>
                </c:pt>
                <c:pt idx="31">
                  <c:v>1.94</c:v>
                </c:pt>
                <c:pt idx="43">
                  <c:v>1.022</c:v>
                </c:pt>
              </c:numCache>
            </c:numRef>
          </c:xVal>
          <c:yVal>
            <c:numRef>
              <c:f>Calculations!$FW$7:$FW$53</c:f>
              <c:numCache>
                <c:formatCode>0.000</c:formatCode>
                <c:ptCount val="47"/>
                <c:pt idx="0">
                  <c:v>0</c:v>
                </c:pt>
                <c:pt idx="10">
                  <c:v>0</c:v>
                </c:pt>
                <c:pt idx="16">
                  <c:v>1.3732255050719671</c:v>
                </c:pt>
                <c:pt idx="24">
                  <c:v>1.3535667505684639</c:v>
                </c:pt>
                <c:pt idx="31">
                  <c:v>1.4572165277152731</c:v>
                </c:pt>
                <c:pt idx="43">
                  <c:v>1.4134594392696587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8C91-4EF0-83E0-8B7A16FBE367}"/>
            </c:ext>
          </c:extLst>
        </c:ser>
        <c:ser>
          <c:idx val="4"/>
          <c:order val="7"/>
          <c:tx>
            <c:v>this work (preliminary)</c:v>
          </c:tx>
          <c:spPr>
            <a:ln>
              <a:noFill/>
            </a:ln>
          </c:spPr>
          <c:marker>
            <c:symbol val="circle"/>
            <c:size val="6"/>
            <c:spPr>
              <a:solidFill>
                <a:srgbClr val="FFFF00"/>
              </a:solidFill>
              <a:ln w="19050">
                <a:solidFill>
                  <a:schemeClr val="tx1">
                    <a:alpha val="94000"/>
                  </a:schemeClr>
                </a:solidFill>
              </a:ln>
            </c:spPr>
          </c:marker>
          <c:errBars>
            <c:errDir val="x"/>
            <c:errBarType val="both"/>
            <c:errValType val="cust"/>
            <c:noEndCap val="0"/>
            <c:plus>
              <c:numRef>
                <c:f>'Data 2022'!$C$6:$C$71</c:f>
                <c:numCache>
                  <c:formatCode>General</c:formatCode>
                  <c:ptCount val="66"/>
                  <c:pt idx="0">
                    <c:v>2.5999999999999999E-2</c:v>
                  </c:pt>
                  <c:pt idx="3">
                    <c:v>2.8000000000000001E-2</c:v>
                  </c:pt>
                  <c:pt idx="7">
                    <c:v>2.8000000000000001E-2</c:v>
                  </c:pt>
                  <c:pt idx="10">
                    <c:v>2.9000000000000001E-2</c:v>
                  </c:pt>
                  <c:pt idx="13">
                    <c:v>0.03</c:v>
                  </c:pt>
                  <c:pt idx="16">
                    <c:v>3.1E-2</c:v>
                  </c:pt>
                  <c:pt idx="19">
                    <c:v>3.2000000000000001E-2</c:v>
                  </c:pt>
                  <c:pt idx="22">
                    <c:v>3.3000000000000002E-2</c:v>
                  </c:pt>
                  <c:pt idx="25">
                    <c:v>3.5000000000000003E-2</c:v>
                  </c:pt>
                  <c:pt idx="28">
                    <c:v>3.5000000000000003E-2</c:v>
                  </c:pt>
                  <c:pt idx="31">
                    <c:v>3.5000000000000003E-2</c:v>
                  </c:pt>
                  <c:pt idx="34">
                    <c:v>0.01</c:v>
                  </c:pt>
                  <c:pt idx="37">
                    <c:v>8.9999999999999993E-3</c:v>
                  </c:pt>
                  <c:pt idx="40">
                    <c:v>8.9999999999999993E-3</c:v>
                  </c:pt>
                  <c:pt idx="44">
                    <c:v>8.9999999999999993E-3</c:v>
                  </c:pt>
                  <c:pt idx="47">
                    <c:v>8.0000000000000002E-3</c:v>
                  </c:pt>
                  <c:pt idx="52">
                    <c:v>8.0000000000000002E-3</c:v>
                  </c:pt>
                  <c:pt idx="55">
                    <c:v>8.0000000000000002E-3</c:v>
                  </c:pt>
                  <c:pt idx="59">
                    <c:v>7.0000000000000001E-3</c:v>
                  </c:pt>
                  <c:pt idx="63">
                    <c:v>7.0000000000000001E-3</c:v>
                  </c:pt>
                </c:numCache>
              </c:numRef>
            </c:plus>
            <c:minus>
              <c:numRef>
                <c:f>'Data 2022'!$C$6:$C$71</c:f>
                <c:numCache>
                  <c:formatCode>General</c:formatCode>
                  <c:ptCount val="66"/>
                  <c:pt idx="0">
                    <c:v>2.5999999999999999E-2</c:v>
                  </c:pt>
                  <c:pt idx="3">
                    <c:v>2.8000000000000001E-2</c:v>
                  </c:pt>
                  <c:pt idx="7">
                    <c:v>2.8000000000000001E-2</c:v>
                  </c:pt>
                  <c:pt idx="10">
                    <c:v>2.9000000000000001E-2</c:v>
                  </c:pt>
                  <c:pt idx="13">
                    <c:v>0.03</c:v>
                  </c:pt>
                  <c:pt idx="16">
                    <c:v>3.1E-2</c:v>
                  </c:pt>
                  <c:pt idx="19">
                    <c:v>3.2000000000000001E-2</c:v>
                  </c:pt>
                  <c:pt idx="22">
                    <c:v>3.3000000000000002E-2</c:v>
                  </c:pt>
                  <c:pt idx="25">
                    <c:v>3.5000000000000003E-2</c:v>
                  </c:pt>
                  <c:pt idx="28">
                    <c:v>3.5000000000000003E-2</c:v>
                  </c:pt>
                  <c:pt idx="31">
                    <c:v>3.5000000000000003E-2</c:v>
                  </c:pt>
                  <c:pt idx="34">
                    <c:v>0.01</c:v>
                  </c:pt>
                  <c:pt idx="37">
                    <c:v>8.9999999999999993E-3</c:v>
                  </c:pt>
                  <c:pt idx="40">
                    <c:v>8.9999999999999993E-3</c:v>
                  </c:pt>
                  <c:pt idx="44">
                    <c:v>8.9999999999999993E-3</c:v>
                  </c:pt>
                  <c:pt idx="47">
                    <c:v>8.0000000000000002E-3</c:v>
                  </c:pt>
                  <c:pt idx="52">
                    <c:v>8.0000000000000002E-3</c:v>
                  </c:pt>
                  <c:pt idx="55">
                    <c:v>8.0000000000000002E-3</c:v>
                  </c:pt>
                  <c:pt idx="59">
                    <c:v>7.0000000000000001E-3</c:v>
                  </c:pt>
                  <c:pt idx="63">
                    <c:v>7.0000000000000001E-3</c:v>
                  </c:pt>
                </c:numCache>
              </c:numRef>
            </c:minus>
          </c:errBars>
          <c:errBars>
            <c:errDir val="y"/>
            <c:errBarType val="both"/>
            <c:errValType val="cust"/>
            <c:noEndCap val="0"/>
            <c:plus>
              <c:numRef>
                <c:f>'Data 2022'!$G$6:$G$71</c:f>
                <c:numCache>
                  <c:formatCode>General</c:formatCode>
                  <c:ptCount val="66"/>
                  <c:pt idx="0">
                    <c:v>1.6474699999999998E-2</c:v>
                  </c:pt>
                  <c:pt idx="3">
                    <c:v>1.58389E-2</c:v>
                  </c:pt>
                  <c:pt idx="7">
                    <c:v>8.5985999999999979E-2</c:v>
                  </c:pt>
                  <c:pt idx="10">
                    <c:v>1.6568199999999998E-2</c:v>
                  </c:pt>
                  <c:pt idx="13">
                    <c:v>1.7110500000000001E-2</c:v>
                  </c:pt>
                  <c:pt idx="16">
                    <c:v>1.7073100000000001E-2</c:v>
                  </c:pt>
                  <c:pt idx="19">
                    <c:v>1.89924E-2</c:v>
                  </c:pt>
                  <c:pt idx="22">
                    <c:v>1.4994E-2</c:v>
                  </c:pt>
                  <c:pt idx="25">
                    <c:v>0.16332750000000001</c:v>
                  </c:pt>
                  <c:pt idx="28">
                    <c:v>1.58032E-2</c:v>
                  </c:pt>
                  <c:pt idx="31">
                    <c:v>2.15628E-2</c:v>
                  </c:pt>
                  <c:pt idx="34">
                    <c:v>2.9309700000000001E-2</c:v>
                  </c:pt>
                  <c:pt idx="37">
                    <c:v>2.44494E-2</c:v>
                  </c:pt>
                  <c:pt idx="40">
                    <c:v>1.6474699999999998E-2</c:v>
                  </c:pt>
                  <c:pt idx="44">
                    <c:v>1.4534999999999999E-3</c:v>
                  </c:pt>
                  <c:pt idx="47">
                    <c:v>1.7212499999999999E-2</c:v>
                  </c:pt>
                  <c:pt idx="52">
                    <c:v>0.13112100000000002</c:v>
                  </c:pt>
                  <c:pt idx="55">
                    <c:v>8.425199999999999E-3</c:v>
                  </c:pt>
                  <c:pt idx="59">
                    <c:v>3.6277999999999996E-3</c:v>
                  </c:pt>
                  <c:pt idx="63">
                    <c:v>5.9159999999999994E-3</c:v>
                  </c:pt>
                </c:numCache>
              </c:numRef>
            </c:plus>
            <c:minus>
              <c:numRef>
                <c:f>'Data 2022'!$G$6:$G$71</c:f>
                <c:numCache>
                  <c:formatCode>General</c:formatCode>
                  <c:ptCount val="66"/>
                  <c:pt idx="0">
                    <c:v>1.6474699999999998E-2</c:v>
                  </c:pt>
                  <c:pt idx="3">
                    <c:v>1.58389E-2</c:v>
                  </c:pt>
                  <c:pt idx="7">
                    <c:v>8.5985999999999979E-2</c:v>
                  </c:pt>
                  <c:pt idx="10">
                    <c:v>1.6568199999999998E-2</c:v>
                  </c:pt>
                  <c:pt idx="13">
                    <c:v>1.7110500000000001E-2</c:v>
                  </c:pt>
                  <c:pt idx="16">
                    <c:v>1.7073100000000001E-2</c:v>
                  </c:pt>
                  <c:pt idx="19">
                    <c:v>1.89924E-2</c:v>
                  </c:pt>
                  <c:pt idx="22">
                    <c:v>1.4994E-2</c:v>
                  </c:pt>
                  <c:pt idx="25">
                    <c:v>0.16332750000000001</c:v>
                  </c:pt>
                  <c:pt idx="28">
                    <c:v>1.58032E-2</c:v>
                  </c:pt>
                  <c:pt idx="31">
                    <c:v>2.15628E-2</c:v>
                  </c:pt>
                  <c:pt idx="34">
                    <c:v>2.9309700000000001E-2</c:v>
                  </c:pt>
                  <c:pt idx="37">
                    <c:v>2.44494E-2</c:v>
                  </c:pt>
                  <c:pt idx="40">
                    <c:v>1.6474699999999998E-2</c:v>
                  </c:pt>
                  <c:pt idx="44">
                    <c:v>1.4534999999999999E-3</c:v>
                  </c:pt>
                  <c:pt idx="47">
                    <c:v>1.7212499999999999E-2</c:v>
                  </c:pt>
                  <c:pt idx="52">
                    <c:v>0.13112100000000002</c:v>
                  </c:pt>
                  <c:pt idx="55">
                    <c:v>8.425199999999999E-3</c:v>
                  </c:pt>
                  <c:pt idx="59">
                    <c:v>3.6277999999999996E-3</c:v>
                  </c:pt>
                  <c:pt idx="63">
                    <c:v>5.9159999999999994E-3</c:v>
                  </c:pt>
                </c:numCache>
              </c:numRef>
            </c:minus>
          </c:errBars>
          <c:xVal>
            <c:numRef>
              <c:f>'Data 2022'!$B$6:$B$71</c:f>
              <c:numCache>
                <c:formatCode>0.000</c:formatCode>
                <c:ptCount val="66"/>
                <c:pt idx="0">
                  <c:v>1.748</c:v>
                </c:pt>
                <c:pt idx="3">
                  <c:v>1.502</c:v>
                </c:pt>
                <c:pt idx="7">
                  <c:v>1.502</c:v>
                </c:pt>
                <c:pt idx="10">
                  <c:v>1.3979999999999999</c:v>
                </c:pt>
                <c:pt idx="13">
                  <c:v>1.3</c:v>
                </c:pt>
                <c:pt idx="16">
                  <c:v>1.202</c:v>
                </c:pt>
                <c:pt idx="19">
                  <c:v>1.0960000000000001</c:v>
                </c:pt>
                <c:pt idx="22">
                  <c:v>1.002</c:v>
                </c:pt>
                <c:pt idx="25">
                  <c:v>0.89500000000000002</c:v>
                </c:pt>
                <c:pt idx="28">
                  <c:v>0.89500000000000002</c:v>
                </c:pt>
                <c:pt idx="31">
                  <c:v>0.89500000000000002</c:v>
                </c:pt>
                <c:pt idx="34">
                  <c:v>0.89900000000000002</c:v>
                </c:pt>
                <c:pt idx="37">
                  <c:v>1.1020000000000001</c:v>
                </c:pt>
                <c:pt idx="40">
                  <c:v>0.96199999999999997</c:v>
                </c:pt>
                <c:pt idx="44">
                  <c:v>1.0289999999999999</c:v>
                </c:pt>
                <c:pt idx="47">
                  <c:v>1.367</c:v>
                </c:pt>
                <c:pt idx="52">
                  <c:v>1.2809999999999999</c:v>
                </c:pt>
                <c:pt idx="55">
                  <c:v>1.46</c:v>
                </c:pt>
                <c:pt idx="59">
                  <c:v>1.5640000000000001</c:v>
                </c:pt>
                <c:pt idx="63">
                  <c:v>2.0129999999999999</c:v>
                </c:pt>
              </c:numCache>
            </c:numRef>
          </c:xVal>
          <c:yVal>
            <c:numRef>
              <c:f>'Data 2022'!$F$6:$F$71</c:f>
              <c:numCache>
                <c:formatCode>0.000</c:formatCode>
                <c:ptCount val="66"/>
                <c:pt idx="0">
                  <c:v>1.4977</c:v>
                </c:pt>
                <c:pt idx="3">
                  <c:v>1.4399</c:v>
                </c:pt>
                <c:pt idx="7">
                  <c:v>2.8661999999999996</c:v>
                </c:pt>
                <c:pt idx="10">
                  <c:v>1.5062</c:v>
                </c:pt>
                <c:pt idx="13">
                  <c:v>1.5555000000000001</c:v>
                </c:pt>
                <c:pt idx="16">
                  <c:v>1.5521</c:v>
                </c:pt>
                <c:pt idx="19">
                  <c:v>1.3566</c:v>
                </c:pt>
                <c:pt idx="22">
                  <c:v>1.2495000000000001</c:v>
                </c:pt>
                <c:pt idx="25">
                  <c:v>4.6665000000000001</c:v>
                </c:pt>
                <c:pt idx="28">
                  <c:v>0.98769999999999991</c:v>
                </c:pt>
                <c:pt idx="31">
                  <c:v>1.0267999999999999</c:v>
                </c:pt>
                <c:pt idx="34">
                  <c:v>1.3956999999999999</c:v>
                </c:pt>
                <c:pt idx="37">
                  <c:v>1.4381999999999999</c:v>
                </c:pt>
                <c:pt idx="40">
                  <c:v>0.88229999999999997</c:v>
                </c:pt>
                <c:pt idx="44">
                  <c:v>0.1615</c:v>
                </c:pt>
                <c:pt idx="47">
                  <c:v>1.1475</c:v>
                </c:pt>
                <c:pt idx="52">
                  <c:v>4.3707000000000003</c:v>
                </c:pt>
                <c:pt idx="55">
                  <c:v>0.70209999999999995</c:v>
                </c:pt>
                <c:pt idx="59">
                  <c:v>0.32979999999999998</c:v>
                </c:pt>
                <c:pt idx="63">
                  <c:v>0.49299999999999994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8C91-4EF0-83E0-8B7A16FBE3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065472"/>
        <c:axId val="127912960"/>
      </c:scatterChart>
      <c:valAx>
        <c:axId val="125065472"/>
        <c:scaling>
          <c:orientation val="minMax"/>
          <c:max val="2.2000000000000002"/>
          <c:min val="0.60000000000000031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fr-FR" sz="1600"/>
                  <a:t>Neutron energy (MeV)</a:t>
                </a:r>
              </a:p>
            </c:rich>
          </c:tx>
          <c:layout>
            <c:manualLayout>
              <c:xMode val="edge"/>
              <c:yMode val="edge"/>
              <c:x val="0.42364035649193227"/>
              <c:y val="0.9490959625782603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27912960"/>
        <c:crosses val="autoZero"/>
        <c:crossBetween val="midCat"/>
      </c:valAx>
      <c:valAx>
        <c:axId val="127912960"/>
        <c:scaling>
          <c:orientation val="minMax"/>
          <c:max val="2"/>
          <c:min val="0.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Fission cross section (b)</a:t>
                </a:r>
              </a:p>
            </c:rich>
          </c:tx>
          <c:layout>
            <c:manualLayout>
              <c:xMode val="edge"/>
              <c:yMode val="edge"/>
              <c:x val="9.9894188619092765E-3"/>
              <c:y val="0.26554894779157467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25065472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35662399299471331"/>
          <c:y val="7.7321787183943169E-2"/>
          <c:w val="0.59308624100630358"/>
          <c:h val="0.16202750495954904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A608C7-131D-4B34-8EA3-23DCF5E6346A}" type="datetimeFigureOut">
              <a:rPr lang="fr-FR" smtClean="0"/>
              <a:pPr/>
              <a:t>02/06/2023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B1AD6-8794-4EA7-B8EA-773BA241B2A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7"/>
          <p:cNvSpPr>
            <a:spLocks noChangeShapeType="1"/>
          </p:cNvSpPr>
          <p:nvPr userDrawn="1"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GB" noProof="0" dirty="0"/>
          </a:p>
        </p:txBody>
      </p:sp>
      <p:sp>
        <p:nvSpPr>
          <p:cNvPr id="8" name="Line 8"/>
          <p:cNvSpPr>
            <a:spLocks noChangeShapeType="1"/>
          </p:cNvSpPr>
          <p:nvPr userDrawn="1"/>
        </p:nvSpPr>
        <p:spPr bwMode="auto">
          <a:xfrm>
            <a:off x="0" y="533400"/>
            <a:ext cx="9144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GB" noProof="0" dirty="0"/>
          </a:p>
        </p:txBody>
      </p:sp>
      <p:sp>
        <p:nvSpPr>
          <p:cNvPr id="6" name="Line 9"/>
          <p:cNvSpPr>
            <a:spLocks noChangeShapeType="1"/>
          </p:cNvSpPr>
          <p:nvPr userDrawn="1"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noProof="0" dirty="0">
              <a:latin typeface="+mn-lt"/>
            </a:endParaRPr>
          </a:p>
        </p:txBody>
      </p:sp>
      <p:sp>
        <p:nvSpPr>
          <p:cNvPr id="9" name="Rectangle 12"/>
          <p:cNvSpPr>
            <a:spLocks noChangeArrowheads="1"/>
          </p:cNvSpPr>
          <p:nvPr userDrawn="1"/>
        </p:nvSpPr>
        <p:spPr bwMode="auto">
          <a:xfrm>
            <a:off x="144016" y="6513513"/>
            <a:ext cx="161967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noProof="0" dirty="0" smtClean="0">
                <a:latin typeface="Comic Sans MS" pitchFamily="66" charset="0"/>
              </a:rPr>
              <a:t>Ludovic MATHIEU</a:t>
            </a:r>
            <a:endParaRPr lang="en-GB" sz="1200" noProof="0" dirty="0">
              <a:latin typeface="Comic Sans MS" pitchFamily="66" charset="0"/>
            </a:endParaRPr>
          </a:p>
        </p:txBody>
      </p:sp>
      <p:pic>
        <p:nvPicPr>
          <p:cNvPr id="12" name="Image 6" descr="logo-cnrs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50238" y="20638"/>
            <a:ext cx="8334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10"/>
          <p:cNvSpPr>
            <a:spLocks noChangeShapeType="1"/>
          </p:cNvSpPr>
          <p:nvPr userDrawn="1"/>
        </p:nvSpPr>
        <p:spPr bwMode="auto">
          <a:xfrm>
            <a:off x="0" y="533400"/>
            <a:ext cx="9144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noProof="0" dirty="0">
              <a:latin typeface="+mn-lt"/>
            </a:endParaRP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auto">
          <a:xfrm>
            <a:off x="7380313" y="6515100"/>
            <a:ext cx="16561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noProof="0" dirty="0" smtClean="0">
                <a:latin typeface="Comic Sans MS" pitchFamily="66" charset="0"/>
              </a:rPr>
              <a:t>June 5-9</a:t>
            </a:r>
            <a:r>
              <a:rPr lang="en-GB" sz="1200" baseline="30000" noProof="0" dirty="0" smtClean="0">
                <a:latin typeface="Comic Sans MS" pitchFamily="66" charset="0"/>
              </a:rPr>
              <a:t>th</a:t>
            </a:r>
            <a:r>
              <a:rPr lang="en-GB" sz="1200" noProof="0" dirty="0" smtClean="0">
                <a:latin typeface="Comic Sans MS" pitchFamily="66" charset="0"/>
              </a:rPr>
              <a:t> 2023</a:t>
            </a:r>
            <a:endParaRPr lang="en-GB" sz="1200" noProof="0" dirty="0">
              <a:latin typeface="Comic Sans MS" pitchFamily="66" charset="0"/>
            </a:endParaRPr>
          </a:p>
        </p:txBody>
      </p:sp>
      <p:sp>
        <p:nvSpPr>
          <p:cNvPr id="16" name="Rectangle 8"/>
          <p:cNvSpPr>
            <a:spLocks noChangeArrowheads="1"/>
          </p:cNvSpPr>
          <p:nvPr userDrawn="1"/>
        </p:nvSpPr>
        <p:spPr bwMode="auto">
          <a:xfrm>
            <a:off x="3635896" y="6515100"/>
            <a:ext cx="18722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noProof="0" dirty="0" smtClean="0">
                <a:latin typeface="Comic Sans MS" pitchFamily="66" charset="0"/>
              </a:rPr>
              <a:t>WONDER</a:t>
            </a:r>
            <a:r>
              <a:rPr lang="en-GB" sz="1200" b="1" baseline="0" noProof="0" dirty="0" smtClean="0">
                <a:latin typeface="Comic Sans MS" pitchFamily="66" charset="0"/>
              </a:rPr>
              <a:t> </a:t>
            </a:r>
            <a:r>
              <a:rPr lang="en-GB" sz="1200" b="1" baseline="0" noProof="0" dirty="0" smtClean="0">
                <a:latin typeface="Comic Sans MS" pitchFamily="66" charset="0"/>
              </a:rPr>
              <a:t>2023</a:t>
            </a:r>
            <a:endParaRPr lang="en-GB" sz="1200" b="1" noProof="0" dirty="0">
              <a:latin typeface="Comic Sans MS" pitchFamily="66" charset="0"/>
            </a:endParaRPr>
          </a:p>
        </p:txBody>
      </p:sp>
      <p:pic>
        <p:nvPicPr>
          <p:cNvPr id="17" name="Image 16" descr="European Commission logo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295" y="20782"/>
            <a:ext cx="689653" cy="476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809" y="91284"/>
            <a:ext cx="683568" cy="3666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83569" y="4797152"/>
            <a:ext cx="8280919" cy="1077218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 type="triangle" w="lg" len="lg"/>
          </a:ln>
        </p:spPr>
        <p:txBody>
          <a:bodyPr wrap="square">
            <a:spAutoFit/>
          </a:bodyPr>
          <a:lstStyle/>
          <a:p>
            <a:r>
              <a:rPr lang="en-US" sz="1600" b="1" baseline="30000" dirty="0" smtClean="0">
                <a:solidFill>
                  <a:srgbClr val="000066"/>
                </a:solidFill>
                <a:latin typeface="Comic Sans MS" pitchFamily="66" charset="0"/>
              </a:rPr>
              <a:t>1</a:t>
            </a:r>
            <a:r>
              <a:rPr lang="en-US" sz="1600" b="1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Comic Sans MS" pitchFamily="66" charset="0"/>
              </a:rPr>
              <a:t>Laboratoire</a:t>
            </a:r>
            <a:r>
              <a:rPr lang="en-US" sz="1600" b="1" dirty="0" smtClean="0">
                <a:solidFill>
                  <a:srgbClr val="000066"/>
                </a:solidFill>
                <a:latin typeface="Comic Sans MS" pitchFamily="66" charset="0"/>
              </a:rPr>
              <a:t> de Physique des 2 </a:t>
            </a:r>
            <a:r>
              <a:rPr lang="en-US" sz="1600" b="1" dirty="0" err="1" smtClean="0">
                <a:solidFill>
                  <a:srgbClr val="000066"/>
                </a:solidFill>
                <a:latin typeface="Comic Sans MS" pitchFamily="66" charset="0"/>
              </a:rPr>
              <a:t>infinis</a:t>
            </a:r>
            <a:r>
              <a:rPr lang="en-US" sz="1600" b="1" dirty="0" smtClean="0">
                <a:solidFill>
                  <a:srgbClr val="000066"/>
                </a:solidFill>
                <a:latin typeface="Comic Sans MS" pitchFamily="66" charset="0"/>
              </a:rPr>
              <a:t> de Bordeaux</a:t>
            </a:r>
          </a:p>
          <a:p>
            <a:r>
              <a:rPr lang="en-US" sz="1600" baseline="30000" dirty="0" smtClean="0">
                <a:solidFill>
                  <a:srgbClr val="000066"/>
                </a:solidFill>
                <a:latin typeface="Comic Sans MS" pitchFamily="66" charset="0"/>
              </a:rPr>
              <a:t>2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 CEA/DEN/DES/DER/SPRC/</a:t>
            </a:r>
            <a:r>
              <a:rPr lang="en-US" sz="1600" dirty="0" err="1" smtClean="0">
                <a:solidFill>
                  <a:srgbClr val="000066"/>
                </a:solidFill>
                <a:latin typeface="Comic Sans MS" pitchFamily="66" charset="0"/>
              </a:rPr>
              <a:t>LEPh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srgbClr val="000066"/>
                </a:solidFill>
                <a:latin typeface="Comic Sans MS" pitchFamily="66" charset="0"/>
              </a:rPr>
              <a:t>Cadarache</a:t>
            </a:r>
            <a:endParaRPr lang="en-US" sz="1600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r>
              <a:rPr lang="en-US" sz="1600" baseline="30000" dirty="0" smtClean="0">
                <a:solidFill>
                  <a:srgbClr val="000066"/>
                </a:solidFill>
                <a:latin typeface="Comic Sans MS" pitchFamily="66" charset="0"/>
              </a:rPr>
              <a:t>3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srgbClr val="000066"/>
                </a:solidFill>
                <a:latin typeface="Comic Sans MS" pitchFamily="66" charset="0"/>
              </a:rPr>
              <a:t>Institu</a:t>
            </a:r>
            <a:r>
              <a:rPr lang="en-US" sz="1600" dirty="0" err="1" smtClean="0">
                <a:solidFill>
                  <a:srgbClr val="000066"/>
                </a:solidFill>
                <a:latin typeface="Comic Sans MS" pitchFamily="66" charset="0"/>
              </a:rPr>
              <a:t>t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srgbClr val="000066"/>
                </a:solidFill>
                <a:latin typeface="Comic Sans MS" pitchFamily="66" charset="0"/>
              </a:rPr>
              <a:t>Pluridicsiplinaire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 Hubert </a:t>
            </a:r>
            <a:r>
              <a:rPr lang="en-US" sz="1600" dirty="0" err="1" smtClean="0">
                <a:solidFill>
                  <a:srgbClr val="000066"/>
                </a:solidFill>
                <a:latin typeface="Comic Sans MS" pitchFamily="66" charset="0"/>
              </a:rPr>
              <a:t>Curien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, Strasbourg</a:t>
            </a:r>
          </a:p>
          <a:p>
            <a:r>
              <a:rPr lang="en-US" sz="1600" baseline="30000" dirty="0" smtClean="0">
                <a:solidFill>
                  <a:srgbClr val="000066"/>
                </a:solidFill>
                <a:latin typeface="Comic Sans MS" pitchFamily="66" charset="0"/>
              </a:rPr>
              <a:t>4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 Joint Research Center </a:t>
            </a:r>
            <a:r>
              <a:rPr lang="en-US" sz="1600" dirty="0" err="1" smtClean="0">
                <a:solidFill>
                  <a:srgbClr val="000066"/>
                </a:solidFill>
                <a:latin typeface="Comic Sans MS" pitchFamily="66" charset="0"/>
              </a:rPr>
              <a:t>Geel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, Belgium</a:t>
            </a:r>
            <a:endParaRPr lang="en-US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3549" y="1196752"/>
            <a:ext cx="813690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0066"/>
                </a:solidFill>
                <a:latin typeface="Comic Sans MS" pitchFamily="66" charset="0"/>
              </a:rPr>
              <a:t>Measurement of</a:t>
            </a:r>
          </a:p>
          <a:p>
            <a:pPr algn="ctr"/>
            <a:r>
              <a:rPr lang="en-US" sz="3200" b="1" baseline="30000" dirty="0" smtClean="0">
                <a:solidFill>
                  <a:srgbClr val="000066"/>
                </a:solidFill>
                <a:latin typeface="Comic Sans MS" pitchFamily="66" charset="0"/>
              </a:rPr>
              <a:t>242</a:t>
            </a:r>
            <a:r>
              <a:rPr lang="en-US" sz="3200" b="1" dirty="0" smtClean="0">
                <a:solidFill>
                  <a:srgbClr val="000066"/>
                </a:solidFill>
                <a:latin typeface="Comic Sans MS" pitchFamily="66" charset="0"/>
              </a:rPr>
              <a:t>Pu(</a:t>
            </a:r>
            <a:r>
              <a:rPr lang="en-US" sz="3200" b="1" dirty="0" err="1" smtClean="0">
                <a:solidFill>
                  <a:srgbClr val="000066"/>
                </a:solidFill>
                <a:latin typeface="Comic Sans MS" pitchFamily="66" charset="0"/>
              </a:rPr>
              <a:t>n,f</a:t>
            </a:r>
            <a:r>
              <a:rPr lang="en-US" sz="3200" b="1" dirty="0" smtClean="0">
                <a:solidFill>
                  <a:srgbClr val="000066"/>
                </a:solidFill>
                <a:latin typeface="Comic Sans MS" pitchFamily="66" charset="0"/>
              </a:rPr>
              <a:t>) </a:t>
            </a:r>
            <a:r>
              <a:rPr lang="en-US" sz="3200" dirty="0" smtClean="0">
                <a:solidFill>
                  <a:srgbClr val="000066"/>
                </a:solidFill>
                <a:latin typeface="Comic Sans MS" pitchFamily="66" charset="0"/>
              </a:rPr>
              <a:t>cross section</a:t>
            </a:r>
          </a:p>
          <a:p>
            <a:pPr algn="ctr"/>
            <a:r>
              <a:rPr lang="en-US" sz="2400" dirty="0" smtClean="0">
                <a:solidFill>
                  <a:srgbClr val="000066"/>
                </a:solidFill>
                <a:latin typeface="Comic Sans MS" pitchFamily="66" charset="0"/>
              </a:rPr>
              <a:t>between 0.9 and 2 MeV neutron </a:t>
            </a:r>
            <a:r>
              <a:rPr lang="en-US" sz="2400" dirty="0" smtClean="0">
                <a:solidFill>
                  <a:srgbClr val="000066"/>
                </a:solidFill>
                <a:latin typeface="Comic Sans MS" pitchFamily="66" charset="0"/>
              </a:rPr>
              <a:t>energy</a:t>
            </a:r>
          </a:p>
        </p:txBody>
      </p:sp>
      <p:sp>
        <p:nvSpPr>
          <p:cNvPr id="8" name="Rectangle 36"/>
          <p:cNvSpPr>
            <a:spLocks noChangeArrowheads="1"/>
          </p:cNvSpPr>
          <p:nvPr/>
        </p:nvSpPr>
        <p:spPr bwMode="auto">
          <a:xfrm>
            <a:off x="683568" y="3861048"/>
            <a:ext cx="82809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66"/>
                </a:solidFill>
                <a:latin typeface="Comic Sans MS" pitchFamily="66" charset="0"/>
              </a:rPr>
              <a:t>L. Mathieu</a:t>
            </a:r>
            <a:r>
              <a:rPr lang="en-US" b="1" baseline="30000" dirty="0" smtClean="0">
                <a:solidFill>
                  <a:srgbClr val="000066"/>
                </a:solidFill>
                <a:latin typeface="Comic Sans MS" pitchFamily="66" charset="0"/>
              </a:rPr>
              <a:t>1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,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P. Marini</a:t>
            </a:r>
            <a:r>
              <a:rPr lang="en-US" baseline="30000" dirty="0" smtClean="0">
                <a:solidFill>
                  <a:srgbClr val="000066"/>
                </a:solidFill>
                <a:latin typeface="Comic Sans MS" pitchFamily="66" charset="0"/>
              </a:rPr>
              <a:t>1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, M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. Aïche</a:t>
            </a:r>
            <a:r>
              <a:rPr lang="en-US" baseline="30000" dirty="0">
                <a:solidFill>
                  <a:srgbClr val="000066"/>
                </a:solidFill>
                <a:latin typeface="Comic Sans MS" pitchFamily="66" charset="0"/>
              </a:rPr>
              <a:t>1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,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O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.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Bouland</a:t>
            </a:r>
            <a:r>
              <a:rPr lang="en-US" baseline="30000" dirty="0">
                <a:solidFill>
                  <a:srgbClr val="000066"/>
                </a:solidFill>
                <a:latin typeface="Comic Sans MS" pitchFamily="66" charset="0"/>
              </a:rPr>
              <a:t>2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, C. Chatel</a:t>
            </a:r>
            <a:r>
              <a:rPr lang="en-US" baseline="30000" dirty="0" smtClean="0">
                <a:solidFill>
                  <a:srgbClr val="000066"/>
                </a:solidFill>
                <a:latin typeface="Comic Sans MS" pitchFamily="66" charset="0"/>
              </a:rPr>
              <a:t>3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, S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. Czajkowski</a:t>
            </a:r>
            <a:r>
              <a:rPr lang="en-US" baseline="30000" dirty="0">
                <a:solidFill>
                  <a:srgbClr val="000066"/>
                </a:solidFill>
                <a:latin typeface="Comic Sans MS" pitchFamily="66" charset="0"/>
              </a:rPr>
              <a:t>1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, D. Kattikat-Melcom</a:t>
            </a:r>
            <a:r>
              <a:rPr lang="en-US" baseline="30000" dirty="0">
                <a:solidFill>
                  <a:srgbClr val="000066"/>
                </a:solidFill>
                <a:latin typeface="Comic Sans MS" pitchFamily="66" charset="0"/>
              </a:rPr>
              <a:t>1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, T. Kurtukian</a:t>
            </a:r>
            <a:r>
              <a:rPr lang="en-US" baseline="30000" dirty="0">
                <a:solidFill>
                  <a:srgbClr val="000066"/>
                </a:solidFill>
                <a:latin typeface="Comic Sans MS" pitchFamily="66" charset="0"/>
              </a:rPr>
              <a:t>1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, S. Oberstedt</a:t>
            </a:r>
            <a:r>
              <a:rPr lang="en-US" baseline="30000" dirty="0" smtClean="0">
                <a:solidFill>
                  <a:srgbClr val="000066"/>
                </a:solidFill>
                <a:latin typeface="Comic Sans MS" pitchFamily="66" charset="0"/>
              </a:rPr>
              <a:t>4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, I. Tsekhanovich</a:t>
            </a:r>
            <a:r>
              <a:rPr lang="en-US" baseline="30000" dirty="0" smtClean="0">
                <a:solidFill>
                  <a:srgbClr val="000066"/>
                </a:solidFill>
                <a:latin typeface="Comic Sans MS" pitchFamily="66" charset="0"/>
              </a:rPr>
              <a:t>1</a:t>
            </a:r>
            <a:endParaRPr lang="en-US" baseline="30000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2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82"/>
          <p:cNvSpPr>
            <a:spLocks noChangeArrowheads="1"/>
          </p:cNvSpPr>
          <p:nvPr/>
        </p:nvSpPr>
        <p:spPr bwMode="auto">
          <a:xfrm>
            <a:off x="49213" y="44450"/>
            <a:ext cx="55308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II- Measurement method and setup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395536" y="620688"/>
            <a:ext cx="3240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The Monnet Facility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699944" y="1124744"/>
            <a:ext cx="7400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A brand new facility for quasi mono-energetic neutron beam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36" y="1556792"/>
            <a:ext cx="4463880" cy="297291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409680"/>
            <a:ext cx="3456384" cy="1944216"/>
          </a:xfrm>
          <a:prstGeom prst="rect">
            <a:avLst/>
          </a:prstGeom>
        </p:spPr>
      </p:pic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4859416" y="1593368"/>
            <a:ext cx="26921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aseline="30000" dirty="0" smtClean="0">
                <a:solidFill>
                  <a:srgbClr val="000066"/>
                </a:solidFill>
                <a:latin typeface="Comic Sans MS" pitchFamily="66" charset="0"/>
              </a:rPr>
              <a:t>3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H targets available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4859416" y="2009459"/>
            <a:ext cx="41050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JRC-</a:t>
            </a:r>
            <a:r>
              <a:rPr lang="en-US" sz="2000" dirty="0" err="1" smtClean="0">
                <a:solidFill>
                  <a:srgbClr val="000066"/>
                </a:solidFill>
                <a:latin typeface="Comic Sans MS" pitchFamily="66" charset="0"/>
              </a:rPr>
              <a:t>Geel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samples available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(much less paperwork than importing radioactive actinide samples)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453827" y="4797152"/>
            <a:ext cx="476624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Very light water cooling system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(important to reduce neutron scattering)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4859416" y="3659769"/>
            <a:ext cx="41050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Efficient radiation protection service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453827" y="5526941"/>
            <a:ext cx="47662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Native neutron detectors for flux monitoring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(some issues)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4859416" y="2963566"/>
            <a:ext cx="41050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Beam available during night if neede</a:t>
            </a:r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d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(but nobody on site)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9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82"/>
          <p:cNvSpPr>
            <a:spLocks noChangeArrowheads="1"/>
          </p:cNvSpPr>
          <p:nvPr/>
        </p:nvSpPr>
        <p:spPr bwMode="auto">
          <a:xfrm>
            <a:off x="49213" y="44450"/>
            <a:ext cx="55308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II- Measurement method and setup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395536" y="620688"/>
            <a:ext cx="41764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Cross section calculation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611560" y="1412776"/>
            <a:ext cx="7200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Symbol" panose="05050102010706020507" pitchFamily="18" charset="2"/>
              </a:rPr>
              <a:t>s</a:t>
            </a:r>
            <a:r>
              <a:rPr lang="en-US" sz="2000" baseline="-25000" dirty="0" smtClean="0">
                <a:latin typeface="Comic Sans MS" pitchFamily="66" charset="0"/>
              </a:rPr>
              <a:t>242Pu(</a:t>
            </a:r>
            <a:r>
              <a:rPr lang="en-US" sz="2000" baseline="-25000" dirty="0" err="1" smtClean="0">
                <a:latin typeface="Comic Sans MS" pitchFamily="66" charset="0"/>
              </a:rPr>
              <a:t>n,f</a:t>
            </a:r>
            <a:r>
              <a:rPr lang="en-US" sz="2000" baseline="-25000" dirty="0" smtClean="0">
                <a:latin typeface="Comic Sans MS" pitchFamily="66" charset="0"/>
              </a:rPr>
              <a:t>)</a:t>
            </a:r>
            <a:r>
              <a:rPr lang="en-US" sz="2000" dirty="0" smtClean="0">
                <a:latin typeface="Comic Sans MS" pitchFamily="66" charset="0"/>
              </a:rPr>
              <a:t> =              x            </a:t>
            </a:r>
            <a:r>
              <a:rPr lang="en-US" sz="2000" dirty="0" err="1" smtClean="0">
                <a:latin typeface="Comic Sans MS" pitchFamily="66" charset="0"/>
              </a:rPr>
              <a:t>x</a:t>
            </a:r>
            <a:r>
              <a:rPr lang="en-US" sz="2000" dirty="0" smtClean="0">
                <a:latin typeface="Comic Sans MS" pitchFamily="66" charset="0"/>
              </a:rPr>
              <a:t>              </a:t>
            </a:r>
            <a:r>
              <a:rPr lang="en-US" sz="2000" dirty="0" err="1" smtClean="0">
                <a:latin typeface="Comic Sans MS" pitchFamily="66" charset="0"/>
              </a:rPr>
              <a:t>x</a:t>
            </a:r>
            <a:r>
              <a:rPr lang="en-US" sz="2000" dirty="0" smtClean="0">
                <a:latin typeface="Comic Sans MS" pitchFamily="66" charset="0"/>
              </a:rPr>
              <a:t>               </a:t>
            </a:r>
            <a:r>
              <a:rPr lang="en-US" sz="2000" dirty="0" err="1" smtClean="0">
                <a:latin typeface="Comic Sans MS" pitchFamily="66" charset="0"/>
              </a:rPr>
              <a:t>x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Symbol" panose="05050102010706020507" pitchFamily="18" charset="2"/>
              </a:rPr>
              <a:t>s</a:t>
            </a:r>
            <a:r>
              <a:rPr lang="en-US" sz="2000" baseline="-25000" dirty="0" err="1" smtClean="0">
                <a:latin typeface="Comic Sans MS" pitchFamily="66" charset="0"/>
              </a:rPr>
              <a:t>H</a:t>
            </a:r>
            <a:r>
              <a:rPr lang="en-US" sz="2000" baseline="-25000" dirty="0" smtClean="0">
                <a:latin typeface="Comic Sans MS" pitchFamily="66" charset="0"/>
              </a:rPr>
              <a:t>(</a:t>
            </a:r>
            <a:r>
              <a:rPr lang="en-US" sz="2000" baseline="-25000" dirty="0" err="1" smtClean="0">
                <a:latin typeface="Comic Sans MS" pitchFamily="66" charset="0"/>
              </a:rPr>
              <a:t>n,p</a:t>
            </a:r>
            <a:r>
              <a:rPr lang="en-US" sz="2000" baseline="-25000" dirty="0" smtClean="0">
                <a:latin typeface="Comic Sans MS" pitchFamily="66" charset="0"/>
              </a:rPr>
              <a:t>)</a:t>
            </a:r>
            <a:endParaRPr lang="en-US" sz="2000" baseline="-25000" dirty="0">
              <a:latin typeface="Comic Sans MS" pitchFamily="66" charset="0"/>
            </a:endParaRPr>
          </a:p>
        </p:txBody>
      </p:sp>
      <p:grpSp>
        <p:nvGrpSpPr>
          <p:cNvPr id="43" name="Groupe 42"/>
          <p:cNvGrpSpPr/>
          <p:nvPr/>
        </p:nvGrpSpPr>
        <p:grpSpPr>
          <a:xfrm>
            <a:off x="2094896" y="1196752"/>
            <a:ext cx="720080" cy="880830"/>
            <a:chOff x="2094896" y="1196752"/>
            <a:chExt cx="720080" cy="880830"/>
          </a:xfrm>
        </p:grpSpPr>
        <p:cxnSp>
          <p:nvCxnSpPr>
            <p:cNvPr id="7" name="Connecteur droit 6"/>
            <p:cNvCxnSpPr/>
            <p:nvPr/>
          </p:nvCxnSpPr>
          <p:spPr>
            <a:xfrm>
              <a:off x="2094896" y="1628800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36"/>
            <p:cNvSpPr>
              <a:spLocks noChangeArrowheads="1"/>
            </p:cNvSpPr>
            <p:nvPr/>
          </p:nvSpPr>
          <p:spPr bwMode="auto">
            <a:xfrm>
              <a:off x="2094896" y="1196752"/>
              <a:ext cx="720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latin typeface="Comic Sans MS" pitchFamily="66" charset="0"/>
                </a:rPr>
                <a:t>N</a:t>
              </a:r>
              <a:r>
                <a:rPr lang="en-US" sz="2000" baseline="-25000" dirty="0" smtClean="0">
                  <a:latin typeface="Comic Sans MS" pitchFamily="66" charset="0"/>
                </a:rPr>
                <a:t>FF</a:t>
              </a:r>
              <a:endParaRPr lang="en-US" sz="2000" baseline="-25000" dirty="0">
                <a:latin typeface="Comic Sans MS" pitchFamily="66" charset="0"/>
              </a:endParaRPr>
            </a:p>
          </p:txBody>
        </p:sp>
        <p:sp>
          <p:nvSpPr>
            <p:cNvPr id="9" name="Rectangle 36"/>
            <p:cNvSpPr>
              <a:spLocks noChangeArrowheads="1"/>
            </p:cNvSpPr>
            <p:nvPr/>
          </p:nvSpPr>
          <p:spPr bwMode="auto">
            <a:xfrm>
              <a:off x="2094896" y="1677472"/>
              <a:ext cx="720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latin typeface="Comic Sans MS" pitchFamily="66" charset="0"/>
                </a:rPr>
                <a:t>N</a:t>
              </a:r>
              <a:r>
                <a:rPr lang="en-US" sz="2000" baseline="-25000" dirty="0" smtClean="0">
                  <a:latin typeface="Comic Sans MS" pitchFamily="66" charset="0"/>
                </a:rPr>
                <a:t>p</a:t>
              </a:r>
              <a:endParaRPr lang="en-US" sz="2000" baseline="-25000" dirty="0">
                <a:latin typeface="Comic Sans MS" pitchFamily="66" charset="0"/>
              </a:endParaRPr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4211960" y="1196752"/>
            <a:ext cx="1008112" cy="880830"/>
            <a:chOff x="4211960" y="1196752"/>
            <a:chExt cx="1008112" cy="880830"/>
          </a:xfrm>
        </p:grpSpPr>
        <p:cxnSp>
          <p:nvCxnSpPr>
            <p:cNvPr id="11" name="Connecteur droit 10"/>
            <p:cNvCxnSpPr/>
            <p:nvPr/>
          </p:nvCxnSpPr>
          <p:spPr>
            <a:xfrm>
              <a:off x="4283968" y="1628800"/>
              <a:ext cx="79208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36"/>
            <p:cNvSpPr>
              <a:spLocks noChangeArrowheads="1"/>
            </p:cNvSpPr>
            <p:nvPr/>
          </p:nvSpPr>
          <p:spPr bwMode="auto">
            <a:xfrm>
              <a:off x="4230596" y="1196752"/>
              <a:ext cx="98947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latin typeface="Symbol" panose="05050102010706020507" pitchFamily="18" charset="2"/>
                </a:rPr>
                <a:t>W</a:t>
              </a:r>
              <a:r>
                <a:rPr lang="en-US" sz="2000" baseline="-25000" dirty="0" smtClean="0">
                  <a:latin typeface="Comic Sans MS" pitchFamily="66" charset="0"/>
                </a:rPr>
                <a:t>PP</a:t>
              </a:r>
              <a:endParaRPr lang="en-US" sz="2000" baseline="-25000" dirty="0">
                <a:latin typeface="Comic Sans MS" pitchFamily="66" charset="0"/>
              </a:endParaRPr>
            </a:p>
          </p:txBody>
        </p:sp>
        <p:sp>
          <p:nvSpPr>
            <p:cNvPr id="14" name="Rectangle 36"/>
            <p:cNvSpPr>
              <a:spLocks noChangeArrowheads="1"/>
            </p:cNvSpPr>
            <p:nvPr/>
          </p:nvSpPr>
          <p:spPr bwMode="auto">
            <a:xfrm>
              <a:off x="4211960" y="1677472"/>
              <a:ext cx="100811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latin typeface="Symbol" panose="05050102010706020507" pitchFamily="18" charset="2"/>
                </a:rPr>
                <a:t>W</a:t>
              </a:r>
              <a:r>
                <a:rPr lang="en-US" sz="2000" baseline="-25000" dirty="0" smtClean="0">
                  <a:latin typeface="Comic Sans MS" pitchFamily="66" charset="0"/>
                </a:rPr>
                <a:t>242Pu</a:t>
              </a:r>
              <a:endParaRPr lang="en-US" sz="2000" baseline="-25000" dirty="0">
                <a:latin typeface="Comic Sans MS" pitchFamily="66" charset="0"/>
              </a:endParaRPr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5468224" y="1196752"/>
            <a:ext cx="1036944" cy="880830"/>
            <a:chOff x="5468224" y="1196752"/>
            <a:chExt cx="1036944" cy="880830"/>
          </a:xfrm>
        </p:grpSpPr>
        <p:cxnSp>
          <p:nvCxnSpPr>
            <p:cNvPr id="12" name="Connecteur droit 11"/>
            <p:cNvCxnSpPr/>
            <p:nvPr/>
          </p:nvCxnSpPr>
          <p:spPr>
            <a:xfrm>
              <a:off x="5540232" y="1628800"/>
              <a:ext cx="8844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36"/>
            <p:cNvSpPr>
              <a:spLocks noChangeArrowheads="1"/>
            </p:cNvSpPr>
            <p:nvPr/>
          </p:nvSpPr>
          <p:spPr bwMode="auto">
            <a:xfrm>
              <a:off x="5540232" y="1196752"/>
              <a:ext cx="87851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latin typeface="Comic Sans MS" pitchFamily="66" charset="0"/>
                </a:rPr>
                <a:t>N</a:t>
              </a:r>
              <a:r>
                <a:rPr lang="en-US" sz="2000" baseline="-25000" dirty="0" smtClean="0">
                  <a:latin typeface="Comic Sans MS" pitchFamily="66" charset="0"/>
                </a:rPr>
                <a:t>H</a:t>
              </a:r>
              <a:endParaRPr lang="en-US" sz="2000" baseline="-25000" dirty="0">
                <a:latin typeface="Comic Sans MS" pitchFamily="66" charset="0"/>
              </a:endParaRPr>
            </a:p>
          </p:txBody>
        </p:sp>
        <p:sp>
          <p:nvSpPr>
            <p:cNvPr id="17" name="Rectangle 36"/>
            <p:cNvSpPr>
              <a:spLocks noChangeArrowheads="1"/>
            </p:cNvSpPr>
            <p:nvPr/>
          </p:nvSpPr>
          <p:spPr bwMode="auto">
            <a:xfrm>
              <a:off x="5468224" y="1677472"/>
              <a:ext cx="103694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latin typeface="Comic Sans MS" pitchFamily="66" charset="0"/>
                </a:rPr>
                <a:t>N</a:t>
              </a:r>
              <a:r>
                <a:rPr lang="en-US" sz="2000" baseline="-25000" dirty="0" smtClean="0">
                  <a:latin typeface="Comic Sans MS" pitchFamily="66" charset="0"/>
                </a:rPr>
                <a:t>242Pu</a:t>
              </a:r>
              <a:endParaRPr lang="en-US" sz="2000" baseline="-25000" dirty="0">
                <a:latin typeface="Comic Sans MS" pitchFamily="66" charset="0"/>
              </a:endParaRPr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3149498" y="1196752"/>
            <a:ext cx="722742" cy="880830"/>
            <a:chOff x="3149498" y="1196752"/>
            <a:chExt cx="722742" cy="880830"/>
          </a:xfrm>
        </p:grpSpPr>
        <p:cxnSp>
          <p:nvCxnSpPr>
            <p:cNvPr id="19" name="Connecteur droit 18"/>
            <p:cNvCxnSpPr/>
            <p:nvPr/>
          </p:nvCxnSpPr>
          <p:spPr>
            <a:xfrm>
              <a:off x="3252818" y="1628800"/>
              <a:ext cx="6167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36"/>
            <p:cNvSpPr>
              <a:spLocks noChangeArrowheads="1"/>
            </p:cNvSpPr>
            <p:nvPr/>
          </p:nvSpPr>
          <p:spPr bwMode="auto">
            <a:xfrm>
              <a:off x="3165472" y="1196752"/>
              <a:ext cx="70676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latin typeface="Symbol" panose="05050102010706020507" pitchFamily="18" charset="2"/>
                </a:rPr>
                <a:t>e</a:t>
              </a:r>
              <a:r>
                <a:rPr lang="en-US" sz="2000" baseline="-25000" dirty="0" smtClean="0">
                  <a:latin typeface="Comic Sans MS" pitchFamily="66" charset="0"/>
                </a:rPr>
                <a:t>p</a:t>
              </a:r>
              <a:endParaRPr lang="en-US" sz="2000" baseline="-25000" dirty="0">
                <a:latin typeface="Comic Sans MS" pitchFamily="66" charset="0"/>
              </a:endParaRPr>
            </a:p>
          </p:txBody>
        </p:sp>
        <p:sp>
          <p:nvSpPr>
            <p:cNvPr id="21" name="Rectangle 36"/>
            <p:cNvSpPr>
              <a:spLocks noChangeArrowheads="1"/>
            </p:cNvSpPr>
            <p:nvPr/>
          </p:nvSpPr>
          <p:spPr bwMode="auto">
            <a:xfrm>
              <a:off x="3149498" y="1677472"/>
              <a:ext cx="720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err="1" smtClean="0">
                  <a:latin typeface="Symbol" panose="05050102010706020507" pitchFamily="18" charset="2"/>
                </a:rPr>
                <a:t>e</a:t>
              </a:r>
              <a:r>
                <a:rPr lang="en-US" sz="2000" baseline="-25000" dirty="0" err="1" smtClean="0">
                  <a:latin typeface="Comic Sans MS" pitchFamily="66" charset="0"/>
                </a:rPr>
                <a:t>FF</a:t>
              </a:r>
              <a:endParaRPr lang="en-US" sz="2000" baseline="-25000" dirty="0">
                <a:latin typeface="Comic Sans MS" pitchFamily="66" charset="0"/>
              </a:endParaRPr>
            </a:p>
          </p:txBody>
        </p:sp>
      </p:grpSp>
      <p:sp>
        <p:nvSpPr>
          <p:cNvPr id="26" name="Ellipse 25"/>
          <p:cNvSpPr/>
          <p:nvPr/>
        </p:nvSpPr>
        <p:spPr>
          <a:xfrm>
            <a:off x="6682798" y="1299240"/>
            <a:ext cx="864468" cy="72008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6732240" y="2124021"/>
            <a:ext cx="1496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B050"/>
                </a:solidFill>
                <a:latin typeface="Comic Sans MS" pitchFamily="66" charset="0"/>
              </a:rPr>
              <a:t>primary standard</a:t>
            </a:r>
            <a:endParaRPr 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2001520" y="1082352"/>
            <a:ext cx="884448" cy="1122511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128700" y="2318399"/>
            <a:ext cx="302079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solidFill>
                  <a:srgbClr val="FFC000"/>
                </a:solidFill>
                <a:latin typeface="Comic Sans MS" pitchFamily="66" charset="0"/>
              </a:rPr>
              <a:t>Counting rates ratio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FFC000"/>
                </a:solidFill>
                <a:latin typeface="Comic Sans MS" pitchFamily="66" charset="0"/>
              </a:rPr>
              <a:t>- for p: clean background subtraction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FFC000"/>
                </a:solidFill>
                <a:latin typeface="Comic Sans MS" pitchFamily="66" charset="0"/>
              </a:rPr>
              <a:t>- for FF: scattered neutrons subtraction </a:t>
            </a:r>
            <a:r>
              <a:rPr lang="en-US" dirty="0" smtClean="0">
                <a:solidFill>
                  <a:srgbClr val="FFC000"/>
                </a:solidFill>
                <a:latin typeface="Comic Sans MS" pitchFamily="66" charset="0"/>
              </a:rPr>
              <a:t>(simulation)</a:t>
            </a:r>
            <a:endParaRPr lang="en-US" sz="2000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0" name="Rectangle 36"/>
          <p:cNvSpPr>
            <a:spLocks noChangeArrowheads="1"/>
          </p:cNvSpPr>
          <p:nvPr/>
        </p:nvSpPr>
        <p:spPr bwMode="auto">
          <a:xfrm>
            <a:off x="395536" y="4272541"/>
            <a:ext cx="42484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solidFill>
                  <a:srgbClr val="00B050"/>
                </a:solidFill>
                <a:latin typeface="Comic Sans MS" pitchFamily="66" charset="0"/>
              </a:rPr>
              <a:t>Efficiencies ratio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B050"/>
                </a:solidFill>
                <a:latin typeface="Comic Sans MS" pitchFamily="66" charset="0"/>
              </a:rPr>
              <a:t>- for p: calculated by simulation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B050"/>
                </a:solidFill>
                <a:latin typeface="Comic Sans MS" pitchFamily="66" charset="0"/>
              </a:rPr>
              <a:t>- for FF: based on SF measurements, additional effect: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Comic Sans MS" pitchFamily="66" charset="0"/>
              </a:rPr>
              <a:t>    . kinematic effect</a:t>
            </a:r>
            <a:endParaRPr lang="en-US" sz="20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srgbClr val="FFC000"/>
                </a:solidFill>
                <a:latin typeface="Comic Sans MS" pitchFamily="66" charset="0"/>
              </a:rPr>
              <a:t>    .</a:t>
            </a:r>
            <a:r>
              <a:rPr lang="en-US" sz="2000" dirty="0" smtClean="0">
                <a:solidFill>
                  <a:srgbClr val="FFC000"/>
                </a:solidFill>
                <a:latin typeface="Comic Sans MS" pitchFamily="66" charset="0"/>
              </a:rPr>
              <a:t> anisotropy </a:t>
            </a:r>
            <a:r>
              <a:rPr lang="en-US" dirty="0" smtClean="0">
                <a:solidFill>
                  <a:srgbClr val="FFC000"/>
                </a:solidFill>
                <a:latin typeface="Comic Sans MS" pitchFamily="66" charset="0"/>
              </a:rPr>
              <a:t>(not well known)</a:t>
            </a:r>
            <a:r>
              <a:rPr lang="en-US" sz="2000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endParaRPr lang="en-US" sz="2000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3107756" y="1082352"/>
            <a:ext cx="884448" cy="1122511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4" name="Connecteur droit avec flèche 33"/>
          <p:cNvCxnSpPr/>
          <p:nvPr/>
        </p:nvCxnSpPr>
        <p:spPr>
          <a:xfrm flipH="1">
            <a:off x="2987824" y="2204720"/>
            <a:ext cx="405616" cy="194436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lipse 35"/>
          <p:cNvSpPr/>
          <p:nvPr/>
        </p:nvSpPr>
        <p:spPr>
          <a:xfrm>
            <a:off x="4211960" y="1082352"/>
            <a:ext cx="1012774" cy="1122511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3353650" y="2318399"/>
            <a:ext cx="302079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solidFill>
                  <a:srgbClr val="FFC000"/>
                </a:solidFill>
                <a:latin typeface="Comic Sans MS" pitchFamily="66" charset="0"/>
              </a:rPr>
              <a:t>Solid angles ratio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FFC000"/>
                </a:solidFill>
                <a:latin typeface="Comic Sans MS" pitchFamily="66" charset="0"/>
              </a:rPr>
              <a:t>- accurate distance measurements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B050"/>
                </a:solidFill>
                <a:latin typeface="Comic Sans MS" pitchFamily="66" charset="0"/>
              </a:rPr>
              <a:t>- anisotropic neutron production</a:t>
            </a:r>
            <a:endParaRPr 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5438110" y="1082352"/>
            <a:ext cx="1067058" cy="112251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4977004" y="4216165"/>
            <a:ext cx="398748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solidFill>
                  <a:srgbClr val="FF0000"/>
                </a:solidFill>
                <a:latin typeface="Comic Sans MS" pitchFamily="66" charset="0"/>
              </a:rPr>
              <a:t>Material quantities ratio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B050"/>
                </a:solidFill>
                <a:latin typeface="Comic Sans MS" pitchFamily="66" charset="0"/>
              </a:rPr>
              <a:t>- for </a:t>
            </a:r>
            <a:r>
              <a:rPr lang="en-US" sz="2000" baseline="30000" dirty="0" smtClean="0">
                <a:solidFill>
                  <a:srgbClr val="00B050"/>
                </a:solidFill>
                <a:latin typeface="Comic Sans MS" pitchFamily="66" charset="0"/>
              </a:rPr>
              <a:t>242</a:t>
            </a:r>
            <a:r>
              <a:rPr lang="en-US" sz="2000" dirty="0" smtClean="0">
                <a:solidFill>
                  <a:srgbClr val="00B050"/>
                </a:solidFill>
                <a:latin typeface="Comic Sans MS" pitchFamily="66" charset="0"/>
              </a:rPr>
              <a:t>Pu: </a:t>
            </a:r>
            <a:r>
              <a:rPr lang="en-US" sz="2000" dirty="0" smtClean="0">
                <a:solidFill>
                  <a:srgbClr val="00B050"/>
                </a:solidFill>
                <a:latin typeface="Symbol" panose="05050102010706020507" pitchFamily="18" charset="2"/>
              </a:rPr>
              <a:t>a</a:t>
            </a:r>
            <a:r>
              <a:rPr lang="en-US" sz="2000" dirty="0" smtClean="0">
                <a:solidFill>
                  <a:srgbClr val="00B050"/>
                </a:solidFill>
                <a:latin typeface="Comic Sans MS" pitchFamily="66" charset="0"/>
              </a:rPr>
              <a:t> spectrometry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- for H: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     .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H-contamination prevention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     . micro mass measurement</a:t>
            </a:r>
            <a:endParaRPr lang="en-US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40" name="Connecteur droit avec flèche 39"/>
          <p:cNvCxnSpPr/>
          <p:nvPr/>
        </p:nvCxnSpPr>
        <p:spPr>
          <a:xfrm>
            <a:off x="6199632" y="2148840"/>
            <a:ext cx="475488" cy="19761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46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6" grpId="0" animBg="1"/>
      <p:bldP spid="27" grpId="0"/>
      <p:bldP spid="28" grpId="0" animBg="1"/>
      <p:bldP spid="29" grpId="0"/>
      <p:bldP spid="30" grpId="0"/>
      <p:bldP spid="32" grpId="0" animBg="1"/>
      <p:bldP spid="36" grpId="0" animBg="1"/>
      <p:bldP spid="37" grpId="0"/>
      <p:bldP spid="38" grpId="0" animBg="1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7579904"/>
              </p:ext>
            </p:extLst>
          </p:nvPr>
        </p:nvGraphicFramePr>
        <p:xfrm>
          <a:off x="49213" y="1700808"/>
          <a:ext cx="6106963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882"/>
          <p:cNvSpPr>
            <a:spLocks noChangeArrowheads="1"/>
          </p:cNvSpPr>
          <p:nvPr/>
        </p:nvSpPr>
        <p:spPr bwMode="auto">
          <a:xfrm>
            <a:off x="49213" y="44450"/>
            <a:ext cx="56029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III- 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Analysis and preliminary results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395536" y="620688"/>
            <a:ext cx="41764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Spontaneous Fission runs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699944" y="1124744"/>
            <a:ext cx="44481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SF run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(no beam)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nearly every night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6444208" y="3981000"/>
            <a:ext cx="25922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Several runs still to be </a:t>
            </a:r>
            <a:r>
              <a:rPr lang="en-US" dirty="0" err="1" smtClean="0">
                <a:solidFill>
                  <a:srgbClr val="000066"/>
                </a:solidFill>
                <a:latin typeface="Comic Sans MS" pitchFamily="66" charset="0"/>
              </a:rPr>
              <a:t>analysed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8" name="Rectangle 36"/>
          <p:cNvSpPr>
            <a:spLocks noChangeArrowheads="1"/>
          </p:cNvSpPr>
          <p:nvPr/>
        </p:nvSpPr>
        <p:spPr bwMode="auto">
          <a:xfrm>
            <a:off x="6156176" y="3137424"/>
            <a:ext cx="29878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Constant or decreasing behavior ?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2895420" y="2382154"/>
            <a:ext cx="2808312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&lt; </a:t>
            </a:r>
            <a:r>
              <a:rPr lang="en-US" sz="2000" dirty="0" smtClean="0">
                <a:solidFill>
                  <a:srgbClr val="000066"/>
                </a:solidFill>
                <a:latin typeface="Symbol" panose="05050102010706020507" pitchFamily="18" charset="2"/>
              </a:rPr>
              <a:t>e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 &gt; = (66.53 +/- 0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.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16)%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6156177" y="2278458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Good accuracy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699944" y="1500927"/>
            <a:ext cx="27199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A</a:t>
            </a:r>
            <a:r>
              <a:rPr lang="en-US" sz="2000" baseline="-25000" dirty="0" smtClean="0">
                <a:solidFill>
                  <a:srgbClr val="000066"/>
                </a:solidFill>
                <a:latin typeface="Comic Sans MS" pitchFamily="66" charset="0"/>
              </a:rPr>
              <a:t>SF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(</a:t>
            </a:r>
            <a:r>
              <a:rPr lang="en-US" sz="2000" baseline="30000" dirty="0" smtClean="0">
                <a:solidFill>
                  <a:srgbClr val="000066"/>
                </a:solidFill>
                <a:latin typeface="Comic Sans MS" pitchFamily="66" charset="0"/>
              </a:rPr>
              <a:t>242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Pu) ~ 0.5 </a:t>
            </a:r>
            <a:r>
              <a:rPr lang="en-US" sz="2000" dirty="0" err="1" smtClean="0">
                <a:solidFill>
                  <a:srgbClr val="000066"/>
                </a:solidFill>
                <a:latin typeface="Comic Sans MS" pitchFamily="66" charset="0"/>
              </a:rPr>
              <a:t>Bq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32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5" grpId="0"/>
      <p:bldP spid="6" grpId="0"/>
      <p:bldP spid="7" grpId="0"/>
      <p:bldP spid="8" grpId="0"/>
      <p:bldP spid="9" grpId="0" animBg="1"/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aphique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8361368"/>
              </p:ext>
            </p:extLst>
          </p:nvPr>
        </p:nvGraphicFramePr>
        <p:xfrm>
          <a:off x="0" y="1974628"/>
          <a:ext cx="5351387" cy="4260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Graphique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1265004"/>
              </p:ext>
            </p:extLst>
          </p:nvPr>
        </p:nvGraphicFramePr>
        <p:xfrm>
          <a:off x="0" y="1974628"/>
          <a:ext cx="5351387" cy="4260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882"/>
          <p:cNvSpPr>
            <a:spLocks noChangeArrowheads="1"/>
          </p:cNvSpPr>
          <p:nvPr/>
        </p:nvSpPr>
        <p:spPr bwMode="auto">
          <a:xfrm>
            <a:off x="49213" y="44450"/>
            <a:ext cx="56029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III- 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Analysis and preliminary results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395536" y="620688"/>
            <a:ext cx="3240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Preliminary Results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699944" y="1124744"/>
            <a:ext cx="49521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Quick and dirty analysis:</a:t>
            </a:r>
          </a:p>
        </p:txBody>
      </p:sp>
      <p:sp>
        <p:nvSpPr>
          <p:cNvPr id="8" name="Rectangle 36"/>
          <p:cNvSpPr>
            <a:spLocks noChangeArrowheads="1"/>
          </p:cNvSpPr>
          <p:nvPr/>
        </p:nvSpPr>
        <p:spPr bwMode="auto">
          <a:xfrm>
            <a:off x="5292080" y="4941168"/>
            <a:ext cx="37799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Global shape begins to appear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5292080" y="2348880"/>
            <a:ext cx="33123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15 different neutron energies measured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79912" y="1148551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shape </a:t>
            </a:r>
            <a:r>
              <a:rPr lang="en-US" dirty="0" err="1" smtClean="0">
                <a:solidFill>
                  <a:srgbClr val="000066"/>
                </a:solidFill>
                <a:latin typeface="Comic Sans MS" pitchFamily="66" charset="0"/>
              </a:rPr>
              <a:t>normalised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 to previous data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aberrant 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points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to be </a:t>
            </a:r>
            <a:r>
              <a:rPr lang="en-US" dirty="0" err="1" smtClean="0">
                <a:solidFill>
                  <a:srgbClr val="000066"/>
                </a:solidFill>
                <a:latin typeface="Comic Sans MS" pitchFamily="66" charset="0"/>
              </a:rPr>
              <a:t>analysed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properly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- statistical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uncertainties 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only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 rot="19527381">
            <a:off x="2861764" y="4640568"/>
            <a:ext cx="2097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PRELIMINARY</a:t>
            </a: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5292080" y="3140968"/>
            <a:ext cx="377991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Two </a:t>
            </a:r>
            <a:r>
              <a:rPr lang="en-US" sz="2000" baseline="30000" dirty="0" smtClean="0">
                <a:solidFill>
                  <a:srgbClr val="000066"/>
                </a:solidFill>
                <a:latin typeface="Comic Sans MS" pitchFamily="66" charset="0"/>
              </a:rPr>
              <a:t>3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H targets used: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- one data set with a 930 µg/cm² target 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(with additional distance)</a:t>
            </a:r>
            <a:endParaRPr lang="en-US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- one data set with a 260 µg/cm² target 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(no additional distance)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24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Graphic spid="17" grpId="0">
        <p:bldAsOne/>
      </p:bldGraphic>
      <p:bldP spid="6" grpId="0"/>
      <p:bldP spid="8" grpId="0"/>
      <p:bldP spid="11" grpId="0"/>
      <p:bldP spid="3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aphique 13"/>
          <p:cNvGraphicFramePr>
            <a:graphicFrameLocks/>
          </p:cNvGraphicFramePr>
          <p:nvPr/>
        </p:nvGraphicFramePr>
        <p:xfrm>
          <a:off x="0" y="1974628"/>
          <a:ext cx="5351387" cy="4260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Graphique 16"/>
          <p:cNvGraphicFramePr>
            <a:graphicFrameLocks/>
          </p:cNvGraphicFramePr>
          <p:nvPr/>
        </p:nvGraphicFramePr>
        <p:xfrm>
          <a:off x="0" y="1974628"/>
          <a:ext cx="5351387" cy="4260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882"/>
          <p:cNvSpPr>
            <a:spLocks noChangeArrowheads="1"/>
          </p:cNvSpPr>
          <p:nvPr/>
        </p:nvSpPr>
        <p:spPr bwMode="auto">
          <a:xfrm>
            <a:off x="49213" y="44450"/>
            <a:ext cx="56029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III- 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Analysis and preliminary results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395536" y="620688"/>
            <a:ext cx="3240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Preliminary Results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699944" y="1124744"/>
            <a:ext cx="49521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Quick and dirty analysis:</a:t>
            </a:r>
          </a:p>
        </p:txBody>
      </p:sp>
      <p:sp>
        <p:nvSpPr>
          <p:cNvPr id="15" name="ZoneTexte 14"/>
          <p:cNvSpPr txBox="1"/>
          <p:nvPr/>
        </p:nvSpPr>
        <p:spPr>
          <a:xfrm rot="19527381">
            <a:off x="2861764" y="4640568"/>
            <a:ext cx="2097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PRELIMINARY</a:t>
            </a: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51387" y="2106568"/>
            <a:ext cx="30370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Corrections to be applied to obtain the shape: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51387" y="2756694"/>
            <a:ext cx="22449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66"/>
                </a:solidFill>
                <a:latin typeface="Comic Sans MS" pitchFamily="66" charset="0"/>
              </a:rPr>
              <a:t>- scattered 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neutrons</a:t>
            </a:r>
            <a:endParaRPr lang="en-US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51387" y="3391886"/>
            <a:ext cx="36851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- FF efficiency calculations for special effects </a:t>
            </a:r>
            <a:r>
              <a:rPr lang="en-US" sz="1400" dirty="0" smtClean="0">
                <a:solidFill>
                  <a:srgbClr val="000066"/>
                </a:solidFill>
                <a:latin typeface="Comic Sans MS" pitchFamily="66" charset="0"/>
              </a:rPr>
              <a:t>(kinematic boost, </a:t>
            </a:r>
            <a:r>
              <a:rPr lang="en-US" sz="1400" dirty="0">
                <a:solidFill>
                  <a:srgbClr val="000066"/>
                </a:solidFill>
                <a:latin typeface="Comic Sans MS" pitchFamily="66" charset="0"/>
              </a:rPr>
              <a:t>anisotropic n </a:t>
            </a:r>
            <a:r>
              <a:rPr lang="en-US" sz="1400" dirty="0" smtClean="0">
                <a:solidFill>
                  <a:srgbClr val="000066"/>
                </a:solidFill>
                <a:latin typeface="Comic Sans MS" pitchFamily="66" charset="0"/>
              </a:rPr>
              <a:t>production, FF anisotropy...)</a:t>
            </a:r>
            <a:endParaRPr lang="en-US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51387" y="4171146"/>
            <a:ext cx="354109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sz="1600" baseline="30000" dirty="0" smtClean="0">
                <a:solidFill>
                  <a:srgbClr val="000066"/>
                </a:solidFill>
                <a:latin typeface="Comic Sans MS" pitchFamily="66" charset="0"/>
              </a:rPr>
              <a:t>242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Pu vs PP irradiation correction </a:t>
            </a:r>
            <a:r>
              <a:rPr lang="en-US" sz="1400" dirty="0" smtClean="0">
                <a:solidFill>
                  <a:srgbClr val="000066"/>
                </a:solidFill>
                <a:latin typeface="Comic Sans MS" pitchFamily="66" charset="0"/>
              </a:rPr>
              <a:t>(solid angle + anisotropic n production)</a:t>
            </a:r>
            <a:endParaRPr lang="en-US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51387" y="4797152"/>
            <a:ext cx="35410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Corrections to be applied to obtain the absolute value: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51387" y="5445224"/>
            <a:ext cx="3325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sz="1600" baseline="30000" dirty="0" smtClean="0">
                <a:solidFill>
                  <a:srgbClr val="000066"/>
                </a:solidFill>
                <a:latin typeface="Comic Sans MS" pitchFamily="66" charset="0"/>
              </a:rPr>
              <a:t>242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Pu vs PP material quantities</a:t>
            </a:r>
            <a:endParaRPr lang="en-US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51387" y="5752311"/>
            <a:ext cx="3541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- clean fission background subtraction</a:t>
            </a:r>
            <a:endParaRPr lang="en-US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51387" y="3074290"/>
            <a:ext cx="35410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- proton </a:t>
            </a:r>
            <a:r>
              <a:rPr lang="en-US" sz="1600" dirty="0">
                <a:solidFill>
                  <a:srgbClr val="000066"/>
                </a:solidFill>
                <a:latin typeface="Comic Sans MS" pitchFamily="66" charset="0"/>
              </a:rPr>
              <a:t>efficiency calculations</a:t>
            </a:r>
            <a:endParaRPr lang="en-US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779912" y="1148551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shape </a:t>
            </a:r>
            <a:r>
              <a:rPr lang="en-US" dirty="0" err="1" smtClean="0">
                <a:solidFill>
                  <a:srgbClr val="000066"/>
                </a:solidFill>
                <a:latin typeface="Comic Sans MS" pitchFamily="66" charset="0"/>
              </a:rPr>
              <a:t>normalised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 to previous data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aberrant 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points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to be </a:t>
            </a:r>
            <a:r>
              <a:rPr lang="en-US" dirty="0" err="1" smtClean="0">
                <a:solidFill>
                  <a:srgbClr val="000066"/>
                </a:solidFill>
                <a:latin typeface="Comic Sans MS" pitchFamily="66" charset="0"/>
              </a:rPr>
              <a:t>analysed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properly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- statistical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uncertainties 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only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5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82"/>
          <p:cNvSpPr>
            <a:spLocks noChangeArrowheads="1"/>
          </p:cNvSpPr>
          <p:nvPr/>
        </p:nvSpPr>
        <p:spPr bwMode="auto">
          <a:xfrm>
            <a:off x="49213" y="44450"/>
            <a:ext cx="20025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Conclusions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395536" y="620688"/>
            <a:ext cx="36724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Measurement method: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699944" y="1124744"/>
            <a:ext cx="78324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measurement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relative to H(</a:t>
            </a:r>
            <a:r>
              <a:rPr lang="en-US" sz="2000" b="1" dirty="0" err="1" smtClean="0">
                <a:solidFill>
                  <a:srgbClr val="000066"/>
                </a:solidFill>
                <a:latin typeface="Comic Sans MS" pitchFamily="66" charset="0"/>
              </a:rPr>
              <a:t>n,p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)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=&gt; independent measurement</a:t>
            </a:r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699944" y="1534125"/>
            <a:ext cx="71844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use of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solar cells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=&gt; different systematic uncertainties</a:t>
            </a:r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395536" y="2480845"/>
            <a:ext cx="20162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Experiment: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699944" y="2984901"/>
            <a:ext cx="71844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carried out in fall 2022 @MONNET facility in JRC-</a:t>
            </a:r>
            <a:r>
              <a:rPr lang="en-US" sz="2000" dirty="0" err="1" smtClean="0">
                <a:solidFill>
                  <a:srgbClr val="000066"/>
                </a:solidFill>
                <a:latin typeface="Comic Sans MS" pitchFamily="66" charset="0"/>
              </a:rPr>
              <a:t>Geel</a:t>
            </a:r>
            <a:endParaRPr lang="en-US" sz="20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>
            <a:off x="699944" y="3388930"/>
            <a:ext cx="70404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measurement with T(</a:t>
            </a:r>
            <a:r>
              <a:rPr lang="en-US" sz="2000" dirty="0" err="1" smtClean="0">
                <a:solidFill>
                  <a:srgbClr val="000066"/>
                </a:solidFill>
                <a:latin typeface="Comic Sans MS" pitchFamily="66" charset="0"/>
              </a:rPr>
              <a:t>p,n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): </a:t>
            </a:r>
            <a:r>
              <a:rPr lang="en-US" dirty="0" err="1" smtClean="0">
                <a:solidFill>
                  <a:srgbClr val="000066"/>
                </a:solidFill>
                <a:latin typeface="Comic Sans MS" pitchFamily="66" charset="0"/>
              </a:rPr>
              <a:t>E</a:t>
            </a:r>
            <a:r>
              <a:rPr lang="en-US" baseline="-25000" dirty="0" err="1" smtClean="0">
                <a:solidFill>
                  <a:srgbClr val="000066"/>
                </a:solidFill>
                <a:latin typeface="Comic Sans MS" pitchFamily="66" charset="0"/>
              </a:rPr>
              <a:t>n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 from 0.9 MeV to 2 MeV</a:t>
            </a:r>
            <a:endParaRPr lang="en-US" sz="2000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2" name="Rectangle 36"/>
          <p:cNvSpPr>
            <a:spLocks noChangeArrowheads="1"/>
          </p:cNvSpPr>
          <p:nvPr/>
        </p:nvSpPr>
        <p:spPr bwMode="auto">
          <a:xfrm>
            <a:off x="699944" y="1959349"/>
            <a:ext cx="8552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auto-normalization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with SF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=&gt; discard some systematic uncertainties</a:t>
            </a:r>
          </a:p>
        </p:txBody>
      </p:sp>
      <p:sp>
        <p:nvSpPr>
          <p:cNvPr id="23" name="Rectangle 36"/>
          <p:cNvSpPr>
            <a:spLocks noChangeArrowheads="1"/>
          </p:cNvSpPr>
          <p:nvPr/>
        </p:nvSpPr>
        <p:spPr bwMode="auto">
          <a:xfrm>
            <a:off x="395536" y="3933056"/>
            <a:ext cx="14401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Results: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699944" y="4398671"/>
            <a:ext cx="68963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coherent SF results: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good stability and good accuracy</a:t>
            </a:r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699944" y="4798781"/>
            <a:ext cx="66083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preliminary results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show global cross section shape</a:t>
            </a: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699944" y="5208357"/>
            <a:ext cx="84085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a lot of corrections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to take into account to obtain the real shape</a:t>
            </a:r>
          </a:p>
        </p:txBody>
      </p:sp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699944" y="5608467"/>
            <a:ext cx="76164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additional measurements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needed to obtain absolute value</a:t>
            </a:r>
          </a:p>
        </p:txBody>
      </p:sp>
    </p:spTree>
    <p:extLst>
      <p:ext uri="{BB962C8B-B14F-4D97-AF65-F5344CB8AC3E}">
        <p14:creationId xmlns:p14="http://schemas.microsoft.com/office/powerpoint/2010/main" val="130582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82"/>
          <p:cNvSpPr>
            <a:spLocks noChangeArrowheads="1"/>
          </p:cNvSpPr>
          <p:nvPr/>
        </p:nvSpPr>
        <p:spPr bwMode="auto">
          <a:xfrm>
            <a:off x="49213" y="44450"/>
            <a:ext cx="42347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I- Context and motivations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Rectangle 36"/>
          <p:cNvSpPr>
            <a:spLocks noChangeArrowheads="1"/>
          </p:cNvSpPr>
          <p:nvPr/>
        </p:nvSpPr>
        <p:spPr bwMode="auto">
          <a:xfrm>
            <a:off x="395536" y="620688"/>
            <a:ext cx="25922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baseline="30000" dirty="0" smtClean="0">
                <a:solidFill>
                  <a:srgbClr val="000066"/>
                </a:solidFill>
                <a:latin typeface="Comic Sans MS" pitchFamily="66" charset="0"/>
              </a:rPr>
              <a:t>242</a:t>
            </a: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Pu in reactor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755576" y="1196752"/>
            <a:ext cx="806489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The </a:t>
            </a:r>
            <a:r>
              <a:rPr lang="en-US" sz="2000" baseline="30000" dirty="0">
                <a:solidFill>
                  <a:srgbClr val="000066"/>
                </a:solidFill>
                <a:latin typeface="Comic Sans MS" pitchFamily="66" charset="0"/>
              </a:rPr>
              <a:t>242</a:t>
            </a:r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Pu is an </a:t>
            </a:r>
            <a:r>
              <a:rPr lang="en-US" sz="2000" b="1" dirty="0">
                <a:solidFill>
                  <a:srgbClr val="000066"/>
                </a:solidFill>
                <a:latin typeface="Comic Sans MS" pitchFamily="66" charset="0"/>
              </a:rPr>
              <a:t>essential step </a:t>
            </a:r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in the formation of heavy actinides 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(</a:t>
            </a:r>
            <a:r>
              <a:rPr lang="en-US" baseline="30000" dirty="0">
                <a:solidFill>
                  <a:srgbClr val="000066"/>
                </a:solidFill>
                <a:latin typeface="Comic Sans MS" pitchFamily="66" charset="0"/>
              </a:rPr>
              <a:t>241</a:t>
            </a: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Pu capture path)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210418" y="2084362"/>
            <a:ext cx="5873750" cy="4008438"/>
            <a:chOff x="210418" y="2084362"/>
            <a:chExt cx="5873750" cy="4008438"/>
          </a:xfrm>
        </p:grpSpPr>
        <p:sp>
          <p:nvSpPr>
            <p:cNvPr id="88" name="Oval 367"/>
            <p:cNvSpPr>
              <a:spLocks noChangeAspect="1" noChangeArrowheads="1"/>
            </p:cNvSpPr>
            <p:nvPr/>
          </p:nvSpPr>
          <p:spPr bwMode="auto">
            <a:xfrm flipH="1">
              <a:off x="210418" y="5148237"/>
              <a:ext cx="906463" cy="944563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60020" tIns="80010" rIns="160020" bIns="80010" anchor="ctr"/>
            <a:lstStyle>
              <a:lvl1pPr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defTabSz="1600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defTabSz="1600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defTabSz="1600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defTabSz="1600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 sz="4200">
                <a:latin typeface="Times New Roman" panose="02020603050405020304" pitchFamily="18" charset="0"/>
              </a:endParaRPr>
            </a:p>
          </p:txBody>
        </p:sp>
        <p:sp>
          <p:nvSpPr>
            <p:cNvPr id="89" name="Oval 367"/>
            <p:cNvSpPr>
              <a:spLocks noChangeAspect="1" noChangeArrowheads="1"/>
            </p:cNvSpPr>
            <p:nvPr/>
          </p:nvSpPr>
          <p:spPr bwMode="auto">
            <a:xfrm flipH="1">
              <a:off x="1778868" y="3570262"/>
              <a:ext cx="904875" cy="944563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60020" tIns="80010" rIns="160020" bIns="80010" anchor="ctr"/>
            <a:lstStyle>
              <a:lvl1pPr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 defTabSz="16002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defTabSz="1600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defTabSz="1600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defTabSz="1600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defTabSz="1600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 sz="4200">
                <a:latin typeface="Times New Roman" panose="02020603050405020304" pitchFamily="18" charset="0"/>
              </a:endParaRPr>
            </a:p>
          </p:txBody>
        </p:sp>
        <p:sp>
          <p:nvSpPr>
            <p:cNvPr id="90" name="Rectangle 127"/>
            <p:cNvSpPr>
              <a:spLocks noChangeArrowheads="1"/>
            </p:cNvSpPr>
            <p:nvPr/>
          </p:nvSpPr>
          <p:spPr bwMode="auto">
            <a:xfrm>
              <a:off x="269156" y="5229200"/>
              <a:ext cx="785812" cy="785812"/>
            </a:xfrm>
            <a:prstGeom prst="rect">
              <a:avLst/>
            </a:prstGeom>
            <a:noFill/>
            <a:ln w="762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91" name="Rectangle 128"/>
            <p:cNvSpPr>
              <a:spLocks noChangeArrowheads="1"/>
            </p:cNvSpPr>
            <p:nvPr/>
          </p:nvSpPr>
          <p:spPr bwMode="auto">
            <a:xfrm>
              <a:off x="1054968" y="5229200"/>
              <a:ext cx="785813" cy="785812"/>
            </a:xfrm>
            <a:prstGeom prst="rect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92" name="Rectangle 129"/>
            <p:cNvSpPr>
              <a:spLocks noChangeArrowheads="1"/>
            </p:cNvSpPr>
            <p:nvPr/>
          </p:nvSpPr>
          <p:spPr bwMode="auto">
            <a:xfrm>
              <a:off x="1840781" y="5229200"/>
              <a:ext cx="785812" cy="785812"/>
            </a:xfrm>
            <a:prstGeom prst="rect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93" name="Rectangle 130"/>
            <p:cNvSpPr>
              <a:spLocks noChangeArrowheads="1"/>
            </p:cNvSpPr>
            <p:nvPr/>
          </p:nvSpPr>
          <p:spPr bwMode="auto">
            <a:xfrm>
              <a:off x="2626593" y="5229200"/>
              <a:ext cx="785813" cy="785812"/>
            </a:xfrm>
            <a:prstGeom prst="rect">
              <a:avLst/>
            </a:prstGeom>
            <a:noFill/>
            <a:ln w="762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94" name="Rectangle 131"/>
            <p:cNvSpPr>
              <a:spLocks noChangeArrowheads="1"/>
            </p:cNvSpPr>
            <p:nvPr/>
          </p:nvSpPr>
          <p:spPr bwMode="auto">
            <a:xfrm>
              <a:off x="3412406" y="5229200"/>
              <a:ext cx="785812" cy="785812"/>
            </a:xfrm>
            <a:prstGeom prst="rect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95" name="ZoneTexte 133"/>
            <p:cNvSpPr txBox="1">
              <a:spLocks noChangeArrowheads="1"/>
            </p:cNvSpPr>
            <p:nvPr/>
          </p:nvSpPr>
          <p:spPr bwMode="auto">
            <a:xfrm>
              <a:off x="318368" y="5372075"/>
              <a:ext cx="687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235</a:t>
              </a:r>
              <a:r>
                <a:rPr lang="fr-FR" altLang="fr-FR">
                  <a:solidFill>
                    <a:schemeClr val="tx1"/>
                  </a:solidFill>
                </a:rPr>
                <a:t>U</a:t>
              </a:r>
            </a:p>
          </p:txBody>
        </p:sp>
        <p:sp>
          <p:nvSpPr>
            <p:cNvPr id="96" name="ZoneTexte 134"/>
            <p:cNvSpPr txBox="1">
              <a:spLocks noChangeArrowheads="1"/>
            </p:cNvSpPr>
            <p:nvPr/>
          </p:nvSpPr>
          <p:spPr bwMode="auto">
            <a:xfrm>
              <a:off x="1104181" y="5372075"/>
              <a:ext cx="6873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236</a:t>
              </a:r>
              <a:r>
                <a:rPr lang="fr-FR" altLang="fr-FR">
                  <a:solidFill>
                    <a:schemeClr val="tx1"/>
                  </a:solidFill>
                </a:rPr>
                <a:t>U</a:t>
              </a:r>
            </a:p>
          </p:txBody>
        </p:sp>
        <p:sp>
          <p:nvSpPr>
            <p:cNvPr id="97" name="ZoneTexte 135"/>
            <p:cNvSpPr txBox="1">
              <a:spLocks noChangeArrowheads="1"/>
            </p:cNvSpPr>
            <p:nvPr/>
          </p:nvSpPr>
          <p:spPr bwMode="auto">
            <a:xfrm>
              <a:off x="1889993" y="5372075"/>
              <a:ext cx="687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237</a:t>
              </a:r>
              <a:r>
                <a:rPr lang="fr-FR" altLang="fr-FR">
                  <a:solidFill>
                    <a:schemeClr val="tx1"/>
                  </a:solidFill>
                </a:rPr>
                <a:t>U</a:t>
              </a:r>
            </a:p>
          </p:txBody>
        </p:sp>
        <p:sp>
          <p:nvSpPr>
            <p:cNvPr id="98" name="ZoneTexte 136"/>
            <p:cNvSpPr txBox="1">
              <a:spLocks noChangeArrowheads="1"/>
            </p:cNvSpPr>
            <p:nvPr/>
          </p:nvSpPr>
          <p:spPr bwMode="auto">
            <a:xfrm>
              <a:off x="2675806" y="5372075"/>
              <a:ext cx="6873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238</a:t>
              </a:r>
              <a:r>
                <a:rPr lang="fr-FR" altLang="fr-FR">
                  <a:solidFill>
                    <a:schemeClr val="tx1"/>
                  </a:solidFill>
                </a:rPr>
                <a:t>U</a:t>
              </a:r>
            </a:p>
          </p:txBody>
        </p:sp>
        <p:sp>
          <p:nvSpPr>
            <p:cNvPr id="99" name="ZoneTexte 137"/>
            <p:cNvSpPr txBox="1">
              <a:spLocks noChangeArrowheads="1"/>
            </p:cNvSpPr>
            <p:nvPr/>
          </p:nvSpPr>
          <p:spPr bwMode="auto">
            <a:xfrm>
              <a:off x="3461618" y="5372075"/>
              <a:ext cx="687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239</a:t>
              </a:r>
              <a:r>
                <a:rPr lang="fr-FR" altLang="fr-FR">
                  <a:solidFill>
                    <a:schemeClr val="tx1"/>
                  </a:solidFill>
                </a:rPr>
                <a:t>U</a:t>
              </a:r>
            </a:p>
          </p:txBody>
        </p:sp>
        <p:sp>
          <p:nvSpPr>
            <p:cNvPr id="100" name="Rectangle 138"/>
            <p:cNvSpPr>
              <a:spLocks noChangeArrowheads="1"/>
            </p:cNvSpPr>
            <p:nvPr/>
          </p:nvSpPr>
          <p:spPr bwMode="auto">
            <a:xfrm>
              <a:off x="2626593" y="4443387"/>
              <a:ext cx="785813" cy="785813"/>
            </a:xfrm>
            <a:prstGeom prst="rect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101" name="Rectangle 139"/>
            <p:cNvSpPr>
              <a:spLocks noChangeArrowheads="1"/>
            </p:cNvSpPr>
            <p:nvPr/>
          </p:nvSpPr>
          <p:spPr bwMode="auto">
            <a:xfrm>
              <a:off x="1840781" y="4443387"/>
              <a:ext cx="785812" cy="785813"/>
            </a:xfrm>
            <a:prstGeom prst="rect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102" name="Rectangle 140"/>
            <p:cNvSpPr>
              <a:spLocks noChangeArrowheads="1"/>
            </p:cNvSpPr>
            <p:nvPr/>
          </p:nvSpPr>
          <p:spPr bwMode="auto">
            <a:xfrm>
              <a:off x="1054968" y="4443387"/>
              <a:ext cx="785813" cy="785813"/>
            </a:xfrm>
            <a:prstGeom prst="rect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103" name="Rectangle 141"/>
            <p:cNvSpPr>
              <a:spLocks noChangeArrowheads="1"/>
            </p:cNvSpPr>
            <p:nvPr/>
          </p:nvSpPr>
          <p:spPr bwMode="auto">
            <a:xfrm>
              <a:off x="1840781" y="3657575"/>
              <a:ext cx="785812" cy="785812"/>
            </a:xfrm>
            <a:prstGeom prst="rect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104" name="ZoneTexte 144"/>
            <p:cNvSpPr txBox="1">
              <a:spLocks noChangeArrowheads="1"/>
            </p:cNvSpPr>
            <p:nvPr/>
          </p:nvSpPr>
          <p:spPr bwMode="auto">
            <a:xfrm>
              <a:off x="2604368" y="4586262"/>
              <a:ext cx="8413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239</a:t>
              </a:r>
              <a:r>
                <a:rPr lang="fr-FR" altLang="fr-FR">
                  <a:solidFill>
                    <a:schemeClr val="tx1"/>
                  </a:solidFill>
                </a:rPr>
                <a:t>Np</a:t>
              </a:r>
            </a:p>
          </p:txBody>
        </p:sp>
        <p:sp>
          <p:nvSpPr>
            <p:cNvPr id="105" name="ZoneTexte 145"/>
            <p:cNvSpPr txBox="1">
              <a:spLocks noChangeArrowheads="1"/>
            </p:cNvSpPr>
            <p:nvPr/>
          </p:nvSpPr>
          <p:spPr bwMode="auto">
            <a:xfrm>
              <a:off x="1818556" y="4586262"/>
              <a:ext cx="8413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238</a:t>
              </a:r>
              <a:r>
                <a:rPr lang="fr-FR" altLang="fr-FR">
                  <a:solidFill>
                    <a:schemeClr val="tx1"/>
                  </a:solidFill>
                </a:rPr>
                <a:t>Np</a:t>
              </a:r>
            </a:p>
          </p:txBody>
        </p:sp>
        <p:sp>
          <p:nvSpPr>
            <p:cNvPr id="106" name="ZoneTexte 146"/>
            <p:cNvSpPr txBox="1">
              <a:spLocks noChangeArrowheads="1"/>
            </p:cNvSpPr>
            <p:nvPr/>
          </p:nvSpPr>
          <p:spPr bwMode="auto">
            <a:xfrm>
              <a:off x="1043856" y="4586262"/>
              <a:ext cx="8413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237</a:t>
              </a:r>
              <a:r>
                <a:rPr lang="fr-FR" altLang="fr-FR">
                  <a:solidFill>
                    <a:schemeClr val="tx1"/>
                  </a:solidFill>
                </a:rPr>
                <a:t>Np</a:t>
              </a:r>
            </a:p>
          </p:txBody>
        </p:sp>
        <p:sp>
          <p:nvSpPr>
            <p:cNvPr id="107" name="ZoneTexte 147"/>
            <p:cNvSpPr txBox="1">
              <a:spLocks noChangeArrowheads="1"/>
            </p:cNvSpPr>
            <p:nvPr/>
          </p:nvSpPr>
          <p:spPr bwMode="auto">
            <a:xfrm>
              <a:off x="1847131" y="3800450"/>
              <a:ext cx="7635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239</a:t>
              </a:r>
              <a:r>
                <a:rPr lang="fr-FR" altLang="fr-FR">
                  <a:solidFill>
                    <a:schemeClr val="tx1"/>
                  </a:solidFill>
                </a:rPr>
                <a:t>Pu</a:t>
              </a:r>
            </a:p>
          </p:txBody>
        </p:sp>
        <p:grpSp>
          <p:nvGrpSpPr>
            <p:cNvPr id="108" name="Groupe 115"/>
            <p:cNvGrpSpPr>
              <a:grpSpLocks/>
            </p:cNvGrpSpPr>
            <p:nvPr/>
          </p:nvGrpSpPr>
          <p:grpSpPr bwMode="auto">
            <a:xfrm>
              <a:off x="2626593" y="3657575"/>
              <a:ext cx="785813" cy="785812"/>
              <a:chOff x="4330700" y="2293938"/>
              <a:chExt cx="785813" cy="785812"/>
            </a:xfrm>
          </p:grpSpPr>
          <p:sp>
            <p:nvSpPr>
              <p:cNvPr id="109" name="Rectangle 132"/>
              <p:cNvSpPr>
                <a:spLocks noChangeArrowheads="1"/>
              </p:cNvSpPr>
              <p:nvPr/>
            </p:nvSpPr>
            <p:spPr bwMode="auto">
              <a:xfrm>
                <a:off x="4330700" y="2293938"/>
                <a:ext cx="785813" cy="785812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  <p:sp>
            <p:nvSpPr>
              <p:cNvPr id="110" name="ZoneTexte 148"/>
              <p:cNvSpPr txBox="1">
                <a:spLocks noChangeArrowheads="1"/>
              </p:cNvSpPr>
              <p:nvPr/>
            </p:nvSpPr>
            <p:spPr bwMode="auto">
              <a:xfrm>
                <a:off x="4330700" y="2436813"/>
                <a:ext cx="763588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240</a:t>
                </a:r>
                <a:r>
                  <a:rPr lang="fr-FR" altLang="fr-FR">
                    <a:solidFill>
                      <a:schemeClr val="tx1"/>
                    </a:solidFill>
                  </a:rPr>
                  <a:t>Pu</a:t>
                </a:r>
              </a:p>
            </p:txBody>
          </p:sp>
        </p:grpSp>
        <p:grpSp>
          <p:nvGrpSpPr>
            <p:cNvPr id="111" name="Groupe 104"/>
            <p:cNvGrpSpPr>
              <a:grpSpLocks/>
            </p:cNvGrpSpPr>
            <p:nvPr/>
          </p:nvGrpSpPr>
          <p:grpSpPr bwMode="auto">
            <a:xfrm>
              <a:off x="3412406" y="3657575"/>
              <a:ext cx="785812" cy="785812"/>
              <a:chOff x="5116513" y="2293938"/>
              <a:chExt cx="785812" cy="785812"/>
            </a:xfrm>
          </p:grpSpPr>
          <p:sp>
            <p:nvSpPr>
              <p:cNvPr id="112" name="Rectangle 142"/>
              <p:cNvSpPr>
                <a:spLocks noChangeArrowheads="1"/>
              </p:cNvSpPr>
              <p:nvPr/>
            </p:nvSpPr>
            <p:spPr bwMode="auto">
              <a:xfrm>
                <a:off x="5116513" y="2293938"/>
                <a:ext cx="785812" cy="785812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  <p:sp>
            <p:nvSpPr>
              <p:cNvPr id="113" name="ZoneTexte 149"/>
              <p:cNvSpPr txBox="1">
                <a:spLocks noChangeArrowheads="1"/>
              </p:cNvSpPr>
              <p:nvPr/>
            </p:nvSpPr>
            <p:spPr bwMode="auto">
              <a:xfrm>
                <a:off x="5141913" y="2436813"/>
                <a:ext cx="7350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241</a:t>
                </a:r>
                <a:r>
                  <a:rPr lang="fr-FR" altLang="fr-FR">
                    <a:solidFill>
                      <a:schemeClr val="tx1"/>
                    </a:solidFill>
                  </a:rPr>
                  <a:t>Pu</a:t>
                </a:r>
              </a:p>
            </p:txBody>
          </p:sp>
        </p:grpSp>
        <p:grpSp>
          <p:nvGrpSpPr>
            <p:cNvPr id="114" name="Groupe 105"/>
            <p:cNvGrpSpPr>
              <a:grpSpLocks/>
            </p:cNvGrpSpPr>
            <p:nvPr/>
          </p:nvGrpSpPr>
          <p:grpSpPr bwMode="auto">
            <a:xfrm>
              <a:off x="4198218" y="3657575"/>
              <a:ext cx="785813" cy="785812"/>
              <a:chOff x="5902325" y="2293938"/>
              <a:chExt cx="785813" cy="785812"/>
            </a:xfrm>
          </p:grpSpPr>
          <p:sp>
            <p:nvSpPr>
              <p:cNvPr id="115" name="Rectangle 143"/>
              <p:cNvSpPr>
                <a:spLocks noChangeArrowheads="1"/>
              </p:cNvSpPr>
              <p:nvPr/>
            </p:nvSpPr>
            <p:spPr bwMode="auto">
              <a:xfrm>
                <a:off x="5902325" y="2293938"/>
                <a:ext cx="785813" cy="785812"/>
              </a:xfrm>
              <a:prstGeom prst="rect">
                <a:avLst/>
              </a:prstGeom>
              <a:solidFill>
                <a:srgbClr val="FFCCCC"/>
              </a:solidFill>
              <a:ln w="349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  <p:sp>
            <p:nvSpPr>
              <p:cNvPr id="116" name="ZoneTexte 150"/>
              <p:cNvSpPr txBox="1">
                <a:spLocks noChangeArrowheads="1"/>
              </p:cNvSpPr>
              <p:nvPr/>
            </p:nvSpPr>
            <p:spPr bwMode="auto">
              <a:xfrm>
                <a:off x="5910263" y="2436813"/>
                <a:ext cx="763587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242</a:t>
                </a:r>
                <a:r>
                  <a:rPr lang="fr-FR" altLang="fr-FR">
                    <a:solidFill>
                      <a:schemeClr val="tx1"/>
                    </a:solidFill>
                  </a:rPr>
                  <a:t>Pu</a:t>
                </a:r>
              </a:p>
            </p:txBody>
          </p:sp>
        </p:grpSp>
        <p:sp>
          <p:nvSpPr>
            <p:cNvPr id="117" name="Rectangle 151"/>
            <p:cNvSpPr>
              <a:spLocks noChangeArrowheads="1"/>
            </p:cNvSpPr>
            <p:nvPr/>
          </p:nvSpPr>
          <p:spPr bwMode="auto">
            <a:xfrm>
              <a:off x="1054968" y="3657575"/>
              <a:ext cx="785813" cy="785812"/>
            </a:xfrm>
            <a:prstGeom prst="rect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fr-FR" altLang="fr-FR"/>
            </a:p>
          </p:txBody>
        </p:sp>
        <p:sp>
          <p:nvSpPr>
            <p:cNvPr id="118" name="ZoneTexte 152"/>
            <p:cNvSpPr txBox="1">
              <a:spLocks noChangeArrowheads="1"/>
            </p:cNvSpPr>
            <p:nvPr/>
          </p:nvSpPr>
          <p:spPr bwMode="auto">
            <a:xfrm>
              <a:off x="1061318" y="3800450"/>
              <a:ext cx="7635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66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r>
                <a:rPr lang="fr-FR" altLang="fr-FR" baseline="30000">
                  <a:solidFill>
                    <a:schemeClr val="tx1"/>
                  </a:solidFill>
                </a:rPr>
                <a:t>238</a:t>
              </a:r>
              <a:r>
                <a:rPr lang="fr-FR" altLang="fr-FR">
                  <a:solidFill>
                    <a:schemeClr val="tx1"/>
                  </a:solidFill>
                </a:rPr>
                <a:t>Pu</a:t>
              </a:r>
            </a:p>
          </p:txBody>
        </p:sp>
        <p:grpSp>
          <p:nvGrpSpPr>
            <p:cNvPr id="119" name="Groupe 161"/>
            <p:cNvGrpSpPr>
              <a:grpSpLocks/>
            </p:cNvGrpSpPr>
            <p:nvPr/>
          </p:nvGrpSpPr>
          <p:grpSpPr bwMode="auto">
            <a:xfrm>
              <a:off x="3185393" y="4919637"/>
              <a:ext cx="554038" cy="488950"/>
              <a:chOff x="5405784" y="3914789"/>
              <a:chExt cx="553895" cy="489873"/>
            </a:xfrm>
          </p:grpSpPr>
          <p:cxnSp>
            <p:nvCxnSpPr>
              <p:cNvPr id="120" name="Connecteur droit avec flèche 162"/>
              <p:cNvCxnSpPr>
                <a:cxnSpLocks noChangeShapeType="1"/>
              </p:cNvCxnSpPr>
              <p:nvPr/>
            </p:nvCxnSpPr>
            <p:spPr bwMode="auto">
              <a:xfrm rot="10800000">
                <a:off x="5405784" y="4037948"/>
                <a:ext cx="402434" cy="366714"/>
              </a:xfrm>
              <a:prstGeom prst="straightConnector1">
                <a:avLst/>
              </a:prstGeom>
              <a:noFill/>
              <a:ln w="34925" algn="ctr">
                <a:solidFill>
                  <a:srgbClr val="00206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1" name="Rectangle 163"/>
              <p:cNvSpPr>
                <a:spLocks noChangeArrowheads="1"/>
              </p:cNvSpPr>
              <p:nvPr/>
            </p:nvSpPr>
            <p:spPr bwMode="auto">
              <a:xfrm>
                <a:off x="5622727" y="3914789"/>
                <a:ext cx="33695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>
                    <a:solidFill>
                      <a:srgbClr val="002060"/>
                    </a:solidFill>
                    <a:latin typeface="Symbol" panose="05050102010706020507" pitchFamily="18" charset="2"/>
                  </a:rPr>
                  <a:t>b</a:t>
                </a:r>
              </a:p>
            </p:txBody>
          </p:sp>
        </p:grpSp>
        <p:grpSp>
          <p:nvGrpSpPr>
            <p:cNvPr id="122" name="Groupe 164"/>
            <p:cNvGrpSpPr>
              <a:grpSpLocks/>
            </p:cNvGrpSpPr>
            <p:nvPr/>
          </p:nvGrpSpPr>
          <p:grpSpPr bwMode="auto">
            <a:xfrm>
              <a:off x="2401168" y="4124300"/>
              <a:ext cx="554038" cy="487362"/>
              <a:chOff x="4621666" y="3120133"/>
              <a:chExt cx="554242" cy="487825"/>
            </a:xfrm>
          </p:grpSpPr>
          <p:cxnSp>
            <p:nvCxnSpPr>
              <p:cNvPr id="123" name="Connecteur droit avec flèche 165"/>
              <p:cNvCxnSpPr>
                <a:cxnSpLocks noChangeShapeType="1"/>
              </p:cNvCxnSpPr>
              <p:nvPr/>
            </p:nvCxnSpPr>
            <p:spPr bwMode="auto">
              <a:xfrm rot="10800000">
                <a:off x="4621666" y="3241244"/>
                <a:ext cx="402434" cy="366714"/>
              </a:xfrm>
              <a:prstGeom prst="straightConnector1">
                <a:avLst/>
              </a:prstGeom>
              <a:noFill/>
              <a:ln w="34925" algn="ctr">
                <a:solidFill>
                  <a:srgbClr val="00206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" name="Rectangle 166"/>
              <p:cNvSpPr>
                <a:spLocks noChangeArrowheads="1"/>
              </p:cNvSpPr>
              <p:nvPr/>
            </p:nvSpPr>
            <p:spPr bwMode="auto">
              <a:xfrm>
                <a:off x="4838956" y="3120133"/>
                <a:ext cx="33695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>
                    <a:solidFill>
                      <a:srgbClr val="002060"/>
                    </a:solidFill>
                    <a:latin typeface="Symbol" panose="05050102010706020507" pitchFamily="18" charset="2"/>
                  </a:rPr>
                  <a:t>b</a:t>
                </a:r>
              </a:p>
            </p:txBody>
          </p:sp>
        </p:grpSp>
        <p:grpSp>
          <p:nvGrpSpPr>
            <p:cNvPr id="125" name="Groupe 167"/>
            <p:cNvGrpSpPr>
              <a:grpSpLocks/>
            </p:cNvGrpSpPr>
            <p:nvPr/>
          </p:nvGrpSpPr>
          <p:grpSpPr bwMode="auto">
            <a:xfrm>
              <a:off x="3137768" y="5675287"/>
              <a:ext cx="571500" cy="400050"/>
              <a:chOff x="5357818" y="4671349"/>
              <a:chExt cx="571504" cy="400110"/>
            </a:xfrm>
          </p:grpSpPr>
          <p:cxnSp>
            <p:nvCxnSpPr>
              <p:cNvPr id="126" name="Connecteur droit avec flèche 168"/>
              <p:cNvCxnSpPr>
                <a:cxnSpLocks noChangeShapeType="1"/>
              </p:cNvCxnSpPr>
              <p:nvPr/>
            </p:nvCxnSpPr>
            <p:spPr bwMode="auto">
              <a:xfrm>
                <a:off x="5357818" y="4710142"/>
                <a:ext cx="571504" cy="1588"/>
              </a:xfrm>
              <a:prstGeom prst="straightConnector1">
                <a:avLst/>
              </a:prstGeom>
              <a:noFill/>
              <a:ln w="34925" algn="ctr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" name="Rectangle 169"/>
              <p:cNvSpPr>
                <a:spLocks noChangeArrowheads="1"/>
              </p:cNvSpPr>
              <p:nvPr/>
            </p:nvSpPr>
            <p:spPr bwMode="auto">
              <a:xfrm>
                <a:off x="5389843" y="4671349"/>
                <a:ext cx="51969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>
                    <a:solidFill>
                      <a:srgbClr val="FF0000"/>
                    </a:solidFill>
                  </a:rPr>
                  <a:t>+ n</a:t>
                </a:r>
              </a:p>
            </p:txBody>
          </p:sp>
        </p:grpSp>
        <p:grpSp>
          <p:nvGrpSpPr>
            <p:cNvPr id="128" name="Groupe 107"/>
            <p:cNvGrpSpPr>
              <a:grpSpLocks/>
            </p:cNvGrpSpPr>
            <p:nvPr/>
          </p:nvGrpSpPr>
          <p:grpSpPr bwMode="auto">
            <a:xfrm>
              <a:off x="4145831" y="2871762"/>
              <a:ext cx="884237" cy="785813"/>
              <a:chOff x="5849938" y="1508125"/>
              <a:chExt cx="884237" cy="785813"/>
            </a:xfrm>
          </p:grpSpPr>
          <p:sp>
            <p:nvSpPr>
              <p:cNvPr id="129" name="Rectangle 184"/>
              <p:cNvSpPr>
                <a:spLocks noChangeArrowheads="1"/>
              </p:cNvSpPr>
              <p:nvPr/>
            </p:nvSpPr>
            <p:spPr bwMode="auto">
              <a:xfrm>
                <a:off x="5902325" y="1508125"/>
                <a:ext cx="785813" cy="785813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  <p:sp>
            <p:nvSpPr>
              <p:cNvPr id="130" name="ZoneTexte 185"/>
              <p:cNvSpPr txBox="1">
                <a:spLocks noChangeArrowheads="1"/>
              </p:cNvSpPr>
              <p:nvPr/>
            </p:nvSpPr>
            <p:spPr bwMode="auto">
              <a:xfrm>
                <a:off x="5849938" y="1651000"/>
                <a:ext cx="884237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243</a:t>
                </a:r>
                <a:r>
                  <a:rPr lang="fr-FR" altLang="fr-FR">
                    <a:solidFill>
                      <a:schemeClr val="tx1"/>
                    </a:solidFill>
                  </a:rPr>
                  <a:t>Am</a:t>
                </a:r>
              </a:p>
            </p:txBody>
          </p:sp>
        </p:grpSp>
        <p:grpSp>
          <p:nvGrpSpPr>
            <p:cNvPr id="131" name="Groupe 111"/>
            <p:cNvGrpSpPr>
              <a:grpSpLocks/>
            </p:cNvGrpSpPr>
            <p:nvPr/>
          </p:nvGrpSpPr>
          <p:grpSpPr bwMode="auto">
            <a:xfrm>
              <a:off x="3360018" y="2871762"/>
              <a:ext cx="884238" cy="785813"/>
              <a:chOff x="5064125" y="1508125"/>
              <a:chExt cx="884238" cy="785813"/>
            </a:xfrm>
          </p:grpSpPr>
          <p:sp>
            <p:nvSpPr>
              <p:cNvPr id="132" name="Rectangle 186"/>
              <p:cNvSpPr>
                <a:spLocks noChangeArrowheads="1"/>
              </p:cNvSpPr>
              <p:nvPr/>
            </p:nvSpPr>
            <p:spPr bwMode="auto">
              <a:xfrm>
                <a:off x="5116513" y="1508125"/>
                <a:ext cx="785812" cy="785813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  <p:sp>
            <p:nvSpPr>
              <p:cNvPr id="133" name="ZoneTexte 187"/>
              <p:cNvSpPr txBox="1">
                <a:spLocks noChangeArrowheads="1"/>
              </p:cNvSpPr>
              <p:nvPr/>
            </p:nvSpPr>
            <p:spPr bwMode="auto">
              <a:xfrm>
                <a:off x="5064125" y="1651000"/>
                <a:ext cx="884238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242</a:t>
                </a:r>
                <a:r>
                  <a:rPr lang="fr-FR" altLang="fr-FR">
                    <a:solidFill>
                      <a:schemeClr val="tx1"/>
                    </a:solidFill>
                  </a:rPr>
                  <a:t>Am</a:t>
                </a:r>
              </a:p>
            </p:txBody>
          </p:sp>
        </p:grpSp>
        <p:grpSp>
          <p:nvGrpSpPr>
            <p:cNvPr id="134" name="Groupe 112"/>
            <p:cNvGrpSpPr>
              <a:grpSpLocks/>
            </p:cNvGrpSpPr>
            <p:nvPr/>
          </p:nvGrpSpPr>
          <p:grpSpPr bwMode="auto">
            <a:xfrm>
              <a:off x="2588493" y="2871762"/>
              <a:ext cx="855663" cy="785813"/>
              <a:chOff x="4292600" y="1508125"/>
              <a:chExt cx="855663" cy="785813"/>
            </a:xfrm>
          </p:grpSpPr>
          <p:sp>
            <p:nvSpPr>
              <p:cNvPr id="135" name="Rectangle 188"/>
              <p:cNvSpPr>
                <a:spLocks noChangeArrowheads="1"/>
              </p:cNvSpPr>
              <p:nvPr/>
            </p:nvSpPr>
            <p:spPr bwMode="auto">
              <a:xfrm>
                <a:off x="4330700" y="1508125"/>
                <a:ext cx="785813" cy="785813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  <p:sp>
            <p:nvSpPr>
              <p:cNvPr id="136" name="ZoneTexte 189"/>
              <p:cNvSpPr txBox="1">
                <a:spLocks noChangeArrowheads="1"/>
              </p:cNvSpPr>
              <p:nvPr/>
            </p:nvSpPr>
            <p:spPr bwMode="auto">
              <a:xfrm>
                <a:off x="4292600" y="1651000"/>
                <a:ext cx="855663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241</a:t>
                </a:r>
                <a:r>
                  <a:rPr lang="fr-FR" altLang="fr-FR">
                    <a:solidFill>
                      <a:schemeClr val="tx1"/>
                    </a:solidFill>
                  </a:rPr>
                  <a:t>Am</a:t>
                </a:r>
              </a:p>
            </p:txBody>
          </p:sp>
        </p:grpSp>
        <p:cxnSp>
          <p:nvCxnSpPr>
            <p:cNvPr id="137" name="Connecteur droit avec flèche 205"/>
            <p:cNvCxnSpPr>
              <a:cxnSpLocks noChangeShapeType="1"/>
            </p:cNvCxnSpPr>
            <p:nvPr/>
          </p:nvCxnSpPr>
          <p:spPr bwMode="auto">
            <a:xfrm>
              <a:off x="2374181" y="4154462"/>
              <a:ext cx="571500" cy="1588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8" name="Connecteur droit avec flèche 207"/>
            <p:cNvCxnSpPr>
              <a:cxnSpLocks noChangeShapeType="1"/>
            </p:cNvCxnSpPr>
            <p:nvPr/>
          </p:nvCxnSpPr>
          <p:spPr bwMode="auto">
            <a:xfrm>
              <a:off x="3158406" y="4154462"/>
              <a:ext cx="571500" cy="1588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9" name="Connecteur droit avec flèche 208"/>
            <p:cNvCxnSpPr>
              <a:cxnSpLocks noChangeShapeType="1"/>
            </p:cNvCxnSpPr>
            <p:nvPr/>
          </p:nvCxnSpPr>
          <p:spPr bwMode="auto">
            <a:xfrm>
              <a:off x="3941043" y="4154462"/>
              <a:ext cx="571500" cy="1588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0" name="Connecteur droit avec flèche 209"/>
            <p:cNvCxnSpPr>
              <a:cxnSpLocks noChangeShapeType="1"/>
            </p:cNvCxnSpPr>
            <p:nvPr/>
          </p:nvCxnSpPr>
          <p:spPr bwMode="auto">
            <a:xfrm>
              <a:off x="3137768" y="2628875"/>
              <a:ext cx="571500" cy="1587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" name="Connecteur droit avec flèche 210"/>
            <p:cNvCxnSpPr>
              <a:cxnSpLocks noChangeShapeType="1"/>
            </p:cNvCxnSpPr>
            <p:nvPr/>
          </p:nvCxnSpPr>
          <p:spPr bwMode="auto">
            <a:xfrm>
              <a:off x="3920406" y="2628875"/>
              <a:ext cx="571500" cy="1587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2" name="Connecteur droit avec flèche 211"/>
            <p:cNvCxnSpPr>
              <a:cxnSpLocks noChangeShapeType="1"/>
            </p:cNvCxnSpPr>
            <p:nvPr/>
          </p:nvCxnSpPr>
          <p:spPr bwMode="auto">
            <a:xfrm>
              <a:off x="4706218" y="2628875"/>
              <a:ext cx="571500" cy="1587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" name="Connecteur droit avec flèche 212"/>
            <p:cNvCxnSpPr>
              <a:cxnSpLocks noChangeShapeType="1"/>
            </p:cNvCxnSpPr>
            <p:nvPr/>
          </p:nvCxnSpPr>
          <p:spPr bwMode="auto">
            <a:xfrm>
              <a:off x="5512668" y="2628875"/>
              <a:ext cx="571500" cy="1587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" name="Connecteur droit avec flèche 214"/>
            <p:cNvCxnSpPr>
              <a:cxnSpLocks noChangeShapeType="1"/>
            </p:cNvCxnSpPr>
            <p:nvPr/>
          </p:nvCxnSpPr>
          <p:spPr bwMode="auto">
            <a:xfrm rot="10800000">
              <a:off x="3169518" y="3433737"/>
              <a:ext cx="401638" cy="366713"/>
            </a:xfrm>
            <a:prstGeom prst="straightConnector1">
              <a:avLst/>
            </a:prstGeom>
            <a:noFill/>
            <a:ln w="34925" algn="ctr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" name="Connecteur droit avec flèche 216"/>
            <p:cNvCxnSpPr>
              <a:cxnSpLocks noChangeShapeType="1"/>
            </p:cNvCxnSpPr>
            <p:nvPr/>
          </p:nvCxnSpPr>
          <p:spPr bwMode="auto">
            <a:xfrm rot="10800000">
              <a:off x="4774481" y="3448025"/>
              <a:ext cx="403225" cy="366712"/>
            </a:xfrm>
            <a:prstGeom prst="straightConnector1">
              <a:avLst/>
            </a:prstGeom>
            <a:noFill/>
            <a:ln w="34925" algn="ctr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46" name="Groupe 106"/>
            <p:cNvGrpSpPr>
              <a:grpSpLocks/>
            </p:cNvGrpSpPr>
            <p:nvPr/>
          </p:nvGrpSpPr>
          <p:grpSpPr bwMode="auto">
            <a:xfrm>
              <a:off x="4984031" y="3657575"/>
              <a:ext cx="785812" cy="785812"/>
              <a:chOff x="6688138" y="2293938"/>
              <a:chExt cx="785812" cy="785812"/>
            </a:xfrm>
          </p:grpSpPr>
          <p:sp>
            <p:nvSpPr>
              <p:cNvPr id="147" name="Rectangle 217"/>
              <p:cNvSpPr>
                <a:spLocks noChangeArrowheads="1"/>
              </p:cNvSpPr>
              <p:nvPr/>
            </p:nvSpPr>
            <p:spPr bwMode="auto">
              <a:xfrm>
                <a:off x="6688138" y="2293938"/>
                <a:ext cx="785812" cy="785812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  <p:sp>
            <p:nvSpPr>
              <p:cNvPr id="148" name="ZoneTexte 218"/>
              <p:cNvSpPr txBox="1">
                <a:spLocks noChangeArrowheads="1"/>
              </p:cNvSpPr>
              <p:nvPr/>
            </p:nvSpPr>
            <p:spPr bwMode="auto">
              <a:xfrm>
                <a:off x="6696075" y="2436813"/>
                <a:ext cx="763588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243</a:t>
                </a:r>
                <a:r>
                  <a:rPr lang="fr-FR" altLang="fr-FR">
                    <a:solidFill>
                      <a:schemeClr val="tx1"/>
                    </a:solidFill>
                  </a:rPr>
                  <a:t>Pu</a:t>
                </a:r>
              </a:p>
            </p:txBody>
          </p:sp>
        </p:grpSp>
        <p:cxnSp>
          <p:nvCxnSpPr>
            <p:cNvPr id="149" name="Connecteur droit avec flèche 219"/>
            <p:cNvCxnSpPr>
              <a:cxnSpLocks noChangeShapeType="1"/>
            </p:cNvCxnSpPr>
            <p:nvPr/>
          </p:nvCxnSpPr>
          <p:spPr bwMode="auto">
            <a:xfrm>
              <a:off x="3126656" y="3401987"/>
              <a:ext cx="571500" cy="1588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0" name="Connecteur droit avec flèche 220"/>
            <p:cNvCxnSpPr>
              <a:cxnSpLocks noChangeShapeType="1"/>
            </p:cNvCxnSpPr>
            <p:nvPr/>
          </p:nvCxnSpPr>
          <p:spPr bwMode="auto">
            <a:xfrm rot="10800000">
              <a:off x="3190156" y="2671737"/>
              <a:ext cx="403225" cy="366713"/>
            </a:xfrm>
            <a:prstGeom prst="straightConnector1">
              <a:avLst/>
            </a:prstGeom>
            <a:noFill/>
            <a:ln w="34925" algn="ctr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1" name="Connecteur droit avec flèche 221"/>
            <p:cNvCxnSpPr>
              <a:cxnSpLocks noChangeShapeType="1"/>
            </p:cNvCxnSpPr>
            <p:nvPr/>
          </p:nvCxnSpPr>
          <p:spPr bwMode="auto">
            <a:xfrm rot="10800000">
              <a:off x="4785593" y="2689200"/>
              <a:ext cx="403225" cy="366712"/>
            </a:xfrm>
            <a:prstGeom prst="straightConnector1">
              <a:avLst/>
            </a:prstGeom>
            <a:noFill/>
            <a:ln w="34925" algn="ctr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52" name="Groupe 108"/>
            <p:cNvGrpSpPr>
              <a:grpSpLocks/>
            </p:cNvGrpSpPr>
            <p:nvPr/>
          </p:nvGrpSpPr>
          <p:grpSpPr bwMode="auto">
            <a:xfrm>
              <a:off x="4931643" y="2871762"/>
              <a:ext cx="884238" cy="785813"/>
              <a:chOff x="6635750" y="1508125"/>
              <a:chExt cx="884238" cy="785813"/>
            </a:xfrm>
          </p:grpSpPr>
          <p:sp>
            <p:nvSpPr>
              <p:cNvPr id="153" name="Rectangle 222"/>
              <p:cNvSpPr>
                <a:spLocks noChangeArrowheads="1"/>
              </p:cNvSpPr>
              <p:nvPr/>
            </p:nvSpPr>
            <p:spPr bwMode="auto">
              <a:xfrm>
                <a:off x="6688138" y="1508125"/>
                <a:ext cx="785812" cy="785813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  <p:sp>
            <p:nvSpPr>
              <p:cNvPr id="154" name="ZoneTexte 223"/>
              <p:cNvSpPr txBox="1">
                <a:spLocks noChangeArrowheads="1"/>
              </p:cNvSpPr>
              <p:nvPr/>
            </p:nvSpPr>
            <p:spPr bwMode="auto">
              <a:xfrm>
                <a:off x="6635750" y="1639888"/>
                <a:ext cx="884238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243</a:t>
                </a:r>
                <a:r>
                  <a:rPr lang="fr-FR" altLang="fr-FR">
                    <a:solidFill>
                      <a:schemeClr val="tx1"/>
                    </a:solidFill>
                  </a:rPr>
                  <a:t>Am</a:t>
                </a:r>
              </a:p>
            </p:txBody>
          </p:sp>
        </p:grpSp>
        <p:cxnSp>
          <p:nvCxnSpPr>
            <p:cNvPr id="155" name="Connecteur droit avec flèche 224"/>
            <p:cNvCxnSpPr>
              <a:cxnSpLocks noChangeShapeType="1"/>
            </p:cNvCxnSpPr>
            <p:nvPr/>
          </p:nvCxnSpPr>
          <p:spPr bwMode="auto">
            <a:xfrm>
              <a:off x="4706218" y="4154462"/>
              <a:ext cx="571500" cy="1588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6" name="Connecteur droit avec flèche 225"/>
            <p:cNvCxnSpPr>
              <a:cxnSpLocks noChangeShapeType="1"/>
            </p:cNvCxnSpPr>
            <p:nvPr/>
          </p:nvCxnSpPr>
          <p:spPr bwMode="auto">
            <a:xfrm>
              <a:off x="4706218" y="3400400"/>
              <a:ext cx="571500" cy="1587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57" name="Groupe 110"/>
            <p:cNvGrpSpPr>
              <a:grpSpLocks/>
            </p:cNvGrpSpPr>
            <p:nvPr/>
          </p:nvGrpSpPr>
          <p:grpSpPr bwMode="auto">
            <a:xfrm>
              <a:off x="4158531" y="2084362"/>
              <a:ext cx="849312" cy="785813"/>
              <a:chOff x="5862638" y="720725"/>
              <a:chExt cx="849312" cy="785813"/>
            </a:xfrm>
          </p:grpSpPr>
          <p:sp>
            <p:nvSpPr>
              <p:cNvPr id="158" name="ZoneTexte 197"/>
              <p:cNvSpPr txBox="1">
                <a:spLocks noChangeArrowheads="1"/>
              </p:cNvSpPr>
              <p:nvPr/>
            </p:nvSpPr>
            <p:spPr bwMode="auto">
              <a:xfrm>
                <a:off x="5862638" y="865188"/>
                <a:ext cx="8493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244</a:t>
                </a:r>
                <a:r>
                  <a:rPr lang="fr-FR" altLang="fr-FR">
                    <a:solidFill>
                      <a:schemeClr val="tx1"/>
                    </a:solidFill>
                  </a:rPr>
                  <a:t>Cm</a:t>
                </a:r>
              </a:p>
            </p:txBody>
          </p:sp>
          <p:sp>
            <p:nvSpPr>
              <p:cNvPr id="159" name="Rectangle 226"/>
              <p:cNvSpPr>
                <a:spLocks noChangeArrowheads="1"/>
              </p:cNvSpPr>
              <p:nvPr/>
            </p:nvSpPr>
            <p:spPr bwMode="auto">
              <a:xfrm>
                <a:off x="5902325" y="720725"/>
                <a:ext cx="785813" cy="785813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</p:grpSp>
        <p:grpSp>
          <p:nvGrpSpPr>
            <p:cNvPr id="160" name="Groupe 114"/>
            <p:cNvGrpSpPr>
              <a:grpSpLocks/>
            </p:cNvGrpSpPr>
            <p:nvPr/>
          </p:nvGrpSpPr>
          <p:grpSpPr bwMode="auto">
            <a:xfrm>
              <a:off x="3377481" y="2084362"/>
              <a:ext cx="849312" cy="785813"/>
              <a:chOff x="5081588" y="720725"/>
              <a:chExt cx="849312" cy="785813"/>
            </a:xfrm>
          </p:grpSpPr>
          <p:sp>
            <p:nvSpPr>
              <p:cNvPr id="161" name="ZoneTexte 195"/>
              <p:cNvSpPr txBox="1">
                <a:spLocks noChangeArrowheads="1"/>
              </p:cNvSpPr>
              <p:nvPr/>
            </p:nvSpPr>
            <p:spPr bwMode="auto">
              <a:xfrm>
                <a:off x="5081588" y="865188"/>
                <a:ext cx="8493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243</a:t>
                </a:r>
                <a:r>
                  <a:rPr lang="fr-FR" altLang="fr-FR">
                    <a:solidFill>
                      <a:schemeClr val="tx1"/>
                    </a:solidFill>
                  </a:rPr>
                  <a:t>Cm</a:t>
                </a:r>
              </a:p>
            </p:txBody>
          </p:sp>
          <p:sp>
            <p:nvSpPr>
              <p:cNvPr id="162" name="Rectangle 227"/>
              <p:cNvSpPr>
                <a:spLocks noChangeArrowheads="1"/>
              </p:cNvSpPr>
              <p:nvPr/>
            </p:nvSpPr>
            <p:spPr bwMode="auto">
              <a:xfrm>
                <a:off x="5116513" y="720725"/>
                <a:ext cx="785812" cy="785813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</p:grpSp>
        <p:grpSp>
          <p:nvGrpSpPr>
            <p:cNvPr id="163" name="Groupe 113"/>
            <p:cNvGrpSpPr>
              <a:grpSpLocks/>
            </p:cNvGrpSpPr>
            <p:nvPr/>
          </p:nvGrpSpPr>
          <p:grpSpPr bwMode="auto">
            <a:xfrm>
              <a:off x="2591668" y="2084362"/>
              <a:ext cx="849313" cy="785813"/>
              <a:chOff x="4295775" y="720725"/>
              <a:chExt cx="849313" cy="785813"/>
            </a:xfrm>
          </p:grpSpPr>
          <p:sp>
            <p:nvSpPr>
              <p:cNvPr id="164" name="ZoneTexte 193"/>
              <p:cNvSpPr txBox="1">
                <a:spLocks noChangeArrowheads="1"/>
              </p:cNvSpPr>
              <p:nvPr/>
            </p:nvSpPr>
            <p:spPr bwMode="auto">
              <a:xfrm>
                <a:off x="4295775" y="865188"/>
                <a:ext cx="849313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242</a:t>
                </a:r>
                <a:r>
                  <a:rPr lang="fr-FR" altLang="fr-FR">
                    <a:solidFill>
                      <a:schemeClr val="tx1"/>
                    </a:solidFill>
                  </a:rPr>
                  <a:t>Cm</a:t>
                </a:r>
              </a:p>
            </p:txBody>
          </p:sp>
          <p:sp>
            <p:nvSpPr>
              <p:cNvPr id="165" name="Rectangle 228"/>
              <p:cNvSpPr>
                <a:spLocks noChangeArrowheads="1"/>
              </p:cNvSpPr>
              <p:nvPr/>
            </p:nvSpPr>
            <p:spPr bwMode="auto">
              <a:xfrm>
                <a:off x="4330700" y="720725"/>
                <a:ext cx="785813" cy="785813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</p:grpSp>
        <p:grpSp>
          <p:nvGrpSpPr>
            <p:cNvPr id="166" name="Groupe 109"/>
            <p:cNvGrpSpPr>
              <a:grpSpLocks/>
            </p:cNvGrpSpPr>
            <p:nvPr/>
          </p:nvGrpSpPr>
          <p:grpSpPr bwMode="auto">
            <a:xfrm>
              <a:off x="4953868" y="2085950"/>
              <a:ext cx="849313" cy="785812"/>
              <a:chOff x="6657975" y="722313"/>
              <a:chExt cx="849313" cy="785812"/>
            </a:xfrm>
          </p:grpSpPr>
          <p:sp>
            <p:nvSpPr>
              <p:cNvPr id="167" name="ZoneTexte 199"/>
              <p:cNvSpPr txBox="1">
                <a:spLocks noChangeArrowheads="1"/>
              </p:cNvSpPr>
              <p:nvPr/>
            </p:nvSpPr>
            <p:spPr bwMode="auto">
              <a:xfrm>
                <a:off x="6657975" y="865188"/>
                <a:ext cx="849313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r>
                  <a:rPr lang="fr-FR" altLang="fr-FR" baseline="30000">
                    <a:solidFill>
                      <a:schemeClr val="tx1"/>
                    </a:solidFill>
                  </a:rPr>
                  <a:t>245</a:t>
                </a:r>
                <a:r>
                  <a:rPr lang="fr-FR" altLang="fr-FR">
                    <a:solidFill>
                      <a:schemeClr val="tx1"/>
                    </a:solidFill>
                  </a:rPr>
                  <a:t>Cm</a:t>
                </a:r>
              </a:p>
            </p:txBody>
          </p:sp>
          <p:sp>
            <p:nvSpPr>
              <p:cNvPr id="168" name="Rectangle 229"/>
              <p:cNvSpPr>
                <a:spLocks noChangeArrowheads="1"/>
              </p:cNvSpPr>
              <p:nvPr/>
            </p:nvSpPr>
            <p:spPr bwMode="auto">
              <a:xfrm>
                <a:off x="6688138" y="722313"/>
                <a:ext cx="785812" cy="785812"/>
              </a:xfrm>
              <a:prstGeom prst="rect">
                <a:avLst/>
              </a:prstGeom>
              <a:noFill/>
              <a:ln w="349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66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fr-FR" altLang="fr-FR"/>
              </a:p>
            </p:txBody>
          </p:sp>
        </p:grpSp>
      </p:grpSp>
      <p:sp>
        <p:nvSpPr>
          <p:cNvPr id="169" name="Rectangle 36"/>
          <p:cNvSpPr>
            <a:spLocks noChangeArrowheads="1"/>
          </p:cNvSpPr>
          <p:nvPr/>
        </p:nvSpPr>
        <p:spPr bwMode="auto">
          <a:xfrm>
            <a:off x="6034956" y="2367353"/>
            <a:ext cx="307354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Multi recycling Pu in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fast reactor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requires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more accurate data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in the fast energy range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(~ MeV)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71" name="Rectangle 36"/>
          <p:cNvSpPr>
            <a:spLocks noChangeArrowheads="1"/>
          </p:cNvSpPr>
          <p:nvPr/>
        </p:nvSpPr>
        <p:spPr bwMode="auto">
          <a:xfrm>
            <a:off x="6106965" y="4200500"/>
            <a:ext cx="29295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aseline="30000" dirty="0" smtClean="0">
                <a:solidFill>
                  <a:srgbClr val="000066"/>
                </a:solidFill>
                <a:latin typeface="Comic Sans MS" pitchFamily="66" charset="0"/>
              </a:rPr>
              <a:t>242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Pu(</a:t>
            </a:r>
            <a:r>
              <a:rPr lang="en-US" sz="2000" dirty="0" err="1" smtClean="0">
                <a:solidFill>
                  <a:srgbClr val="000066"/>
                </a:solidFill>
                <a:latin typeface="Comic Sans MS" pitchFamily="66" charset="0"/>
              </a:rPr>
              <a:t>n,f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)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[200keV;20MeV]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included in the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HPRL</a:t>
            </a:r>
            <a:endParaRPr lang="en-US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88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69" grpId="0"/>
      <p:bldP spid="1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0" y="1203253"/>
            <a:ext cx="7224768" cy="4808891"/>
          </a:xfrm>
          <a:prstGeom prst="rect">
            <a:avLst/>
          </a:prstGeom>
        </p:spPr>
      </p:pic>
      <p:sp>
        <p:nvSpPr>
          <p:cNvPr id="5" name="Rectangle 882"/>
          <p:cNvSpPr>
            <a:spLocks noChangeArrowheads="1"/>
          </p:cNvSpPr>
          <p:nvPr/>
        </p:nvSpPr>
        <p:spPr bwMode="auto">
          <a:xfrm>
            <a:off x="49213" y="44450"/>
            <a:ext cx="42347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I- Context and motivations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395536" y="620688"/>
            <a:ext cx="40324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baseline="30000" dirty="0" smtClean="0">
                <a:solidFill>
                  <a:srgbClr val="000066"/>
                </a:solidFill>
                <a:latin typeface="Comic Sans MS" pitchFamily="66" charset="0"/>
              </a:rPr>
              <a:t>242</a:t>
            </a: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Pu(</a:t>
            </a:r>
            <a:r>
              <a:rPr lang="en-US" sz="2400" b="1" dirty="0" err="1" smtClean="0">
                <a:solidFill>
                  <a:srgbClr val="000066"/>
                </a:solidFill>
                <a:latin typeface="Comic Sans MS" pitchFamily="66" charset="0"/>
              </a:rPr>
              <a:t>n,f</a:t>
            </a: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) existing data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40" y="1212397"/>
            <a:ext cx="7224768" cy="480889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51" y="1203253"/>
            <a:ext cx="7217147" cy="480889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95" y="1207063"/>
            <a:ext cx="7217147" cy="4801270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>
          <a:xfrm>
            <a:off x="5598952" y="3310522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701568" y="2671594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3437536" y="3022490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3205544" y="3508258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60" y="1216394"/>
            <a:ext cx="7232390" cy="480127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95" y="1216207"/>
            <a:ext cx="7217147" cy="4801270"/>
          </a:xfrm>
          <a:prstGeom prst="rect">
            <a:avLst/>
          </a:prstGeom>
        </p:spPr>
      </p:pic>
      <p:sp>
        <p:nvSpPr>
          <p:cNvPr id="20" name="Ellipse 19"/>
          <p:cNvSpPr/>
          <p:nvPr/>
        </p:nvSpPr>
        <p:spPr>
          <a:xfrm>
            <a:off x="5461049" y="3287363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4250291" y="3986402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3268156" y="3591678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77487" y="3865925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40" y="1212397"/>
            <a:ext cx="7224768" cy="4808891"/>
          </a:xfrm>
          <a:prstGeom prst="rect">
            <a:avLst/>
          </a:prstGeom>
        </p:spPr>
      </p:pic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6876256" y="1765265"/>
            <a:ext cx="22322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Questions about the structure around 1.2 MeV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6876256" y="3103220"/>
            <a:ext cx="223224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Consensus on 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- </a:t>
            </a:r>
            <a:r>
              <a:rPr lang="en-US" dirty="0" err="1" smtClean="0">
                <a:solidFill>
                  <a:srgbClr val="000066"/>
                </a:solidFill>
                <a:latin typeface="Comic Sans MS" pitchFamily="66" charset="0"/>
              </a:rPr>
              <a:t>Weigman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 overestimation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- the maximum at 2 MeV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6876256" y="4933617"/>
            <a:ext cx="22322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Measurement campaign in LP2i started in 2012.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 rot="20667525">
            <a:off x="4440707" y="3328573"/>
            <a:ext cx="1333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C00000"/>
                </a:solidFill>
              </a:rPr>
              <a:t>ENDF/B-VII &amp; -VIII</a:t>
            </a:r>
            <a:endParaRPr lang="fr-FR" sz="1200" b="1" dirty="0">
              <a:solidFill>
                <a:srgbClr val="C0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 rot="20016820">
            <a:off x="5107564" y="3758544"/>
            <a:ext cx="575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70C0"/>
                </a:solidFill>
              </a:rPr>
              <a:t>JENDL</a:t>
            </a:r>
            <a:endParaRPr lang="fr-FR" sz="1200" b="1" dirty="0">
              <a:solidFill>
                <a:srgbClr val="0070C0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 rot="20696075">
            <a:off x="4838532" y="2918515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0000"/>
                </a:solidFill>
              </a:rPr>
              <a:t>JEFF-3.3</a:t>
            </a:r>
            <a:endParaRPr lang="fr-FR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29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11" grpId="0" animBg="1"/>
      <p:bldP spid="12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36"/>
          <p:cNvSpPr>
            <a:spLocks noChangeArrowheads="1"/>
          </p:cNvSpPr>
          <p:nvPr/>
        </p:nvSpPr>
        <p:spPr bwMode="auto">
          <a:xfrm>
            <a:off x="403029" y="5461006"/>
            <a:ext cx="4909636" cy="776306"/>
          </a:xfrm>
          <a:prstGeom prst="rect">
            <a:avLst/>
          </a:prstGeom>
          <a:solidFill>
            <a:srgbClr val="FFE7D9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All measurements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using these references are correlated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48" y="2325939"/>
            <a:ext cx="3612384" cy="240825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40" y="2324496"/>
            <a:ext cx="3612384" cy="2400635"/>
          </a:xfrm>
          <a:prstGeom prst="rect">
            <a:avLst/>
          </a:prstGeom>
        </p:spPr>
      </p:pic>
      <p:sp>
        <p:nvSpPr>
          <p:cNvPr id="3" name="Rectangle 882"/>
          <p:cNvSpPr>
            <a:spLocks noChangeArrowheads="1"/>
          </p:cNvSpPr>
          <p:nvPr/>
        </p:nvSpPr>
        <p:spPr bwMode="auto">
          <a:xfrm>
            <a:off x="49213" y="44450"/>
            <a:ext cx="55308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II- Measurement method and setup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1187624" y="1581703"/>
            <a:ext cx="7992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Measurements are usually carried out relative to secondary standards: </a:t>
            </a:r>
            <a:r>
              <a:rPr lang="en-US" sz="2000" baseline="30000" dirty="0" smtClean="0">
                <a:solidFill>
                  <a:srgbClr val="000066"/>
                </a:solidFill>
                <a:latin typeface="Comic Sans MS" pitchFamily="66" charset="0"/>
              </a:rPr>
              <a:t>235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U(</a:t>
            </a:r>
            <a:r>
              <a:rPr lang="en-US" sz="2000" dirty="0" err="1" smtClean="0">
                <a:solidFill>
                  <a:srgbClr val="000066"/>
                </a:solidFill>
                <a:latin typeface="Comic Sans MS" pitchFamily="66" charset="0"/>
              </a:rPr>
              <a:t>n,f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), </a:t>
            </a:r>
            <a:r>
              <a:rPr lang="en-US" sz="2000" baseline="30000" dirty="0" smtClean="0">
                <a:solidFill>
                  <a:srgbClr val="000066"/>
                </a:solidFill>
                <a:latin typeface="Comic Sans MS" pitchFamily="66" charset="0"/>
              </a:rPr>
              <a:t>238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U(</a:t>
            </a:r>
            <a:r>
              <a:rPr lang="en-US" sz="2000" dirty="0" err="1" smtClean="0">
                <a:solidFill>
                  <a:srgbClr val="000066"/>
                </a:solidFill>
                <a:latin typeface="Comic Sans MS" pitchFamily="66" charset="0"/>
              </a:rPr>
              <a:t>n,f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) or </a:t>
            </a:r>
            <a:r>
              <a:rPr lang="en-US" sz="2000" baseline="30000" dirty="0" smtClean="0">
                <a:solidFill>
                  <a:srgbClr val="000066"/>
                </a:solidFill>
                <a:latin typeface="Comic Sans MS" pitchFamily="66" charset="0"/>
              </a:rPr>
              <a:t>237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Np(</a:t>
            </a:r>
            <a:r>
              <a:rPr lang="en-US" sz="2000" dirty="0" err="1" smtClean="0">
                <a:solidFill>
                  <a:srgbClr val="000066"/>
                </a:solidFill>
                <a:latin typeface="Comic Sans MS" pitchFamily="66" charset="0"/>
              </a:rPr>
              <a:t>n,f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)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5895" y="3356022"/>
            <a:ext cx="3600952" cy="240825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4672" y="3949364"/>
            <a:ext cx="3616195" cy="2404446"/>
          </a:xfrm>
          <a:prstGeom prst="rect">
            <a:avLst/>
          </a:prstGeom>
        </p:spPr>
      </p:pic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6815681" y="5326629"/>
            <a:ext cx="12241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baseline="30000" dirty="0" smtClean="0"/>
              <a:t>237</a:t>
            </a:r>
            <a:r>
              <a:rPr lang="en-US" sz="1600" b="1" dirty="0" smtClean="0"/>
              <a:t>Np(</a:t>
            </a:r>
            <a:r>
              <a:rPr lang="en-US" sz="1600" b="1" dirty="0" err="1" smtClean="0"/>
              <a:t>n,f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3959932" y="4755875"/>
            <a:ext cx="12241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baseline="30000" dirty="0" smtClean="0"/>
              <a:t>238</a:t>
            </a:r>
            <a:r>
              <a:rPr lang="en-US" sz="1600" b="1" dirty="0" smtClean="0"/>
              <a:t>U(</a:t>
            </a:r>
            <a:r>
              <a:rPr lang="en-US" sz="1600" b="1" dirty="0" err="1" smtClean="0"/>
              <a:t>n,f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1401457" y="4025065"/>
            <a:ext cx="12241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baseline="30000" dirty="0" smtClean="0"/>
              <a:t>235</a:t>
            </a:r>
            <a:r>
              <a:rPr lang="en-US" sz="1600" b="1" dirty="0" smtClean="0"/>
              <a:t>U(</a:t>
            </a:r>
            <a:r>
              <a:rPr lang="en-US" sz="1600" b="1" dirty="0" err="1" smtClean="0"/>
              <a:t>n,f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3435959" y="2452730"/>
            <a:ext cx="42883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Discrepancies up to few percent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403027" y="4969258"/>
            <a:ext cx="28470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There are structures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3" name="Ellipse 22"/>
          <p:cNvSpPr/>
          <p:nvPr/>
        </p:nvSpPr>
        <p:spPr>
          <a:xfrm rot="20113143">
            <a:off x="4282560" y="3787862"/>
            <a:ext cx="928607" cy="2950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4222694" y="2827411"/>
            <a:ext cx="46172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Uncertainties are not only libraries discrepancies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1117090" y="3883057"/>
            <a:ext cx="353569" cy="4113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998221" y="4088754"/>
            <a:ext cx="661602" cy="4113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 rot="19798217">
            <a:off x="2406876" y="2709851"/>
            <a:ext cx="1081964" cy="5353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 rot="20113143">
            <a:off x="7135303" y="4195816"/>
            <a:ext cx="585752" cy="4171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 rot="17713439">
            <a:off x="3042841" y="4751535"/>
            <a:ext cx="1187405" cy="2950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1495061" y="3290482"/>
            <a:ext cx="425179" cy="4890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36"/>
          <p:cNvSpPr>
            <a:spLocks noChangeArrowheads="1"/>
          </p:cNvSpPr>
          <p:nvPr/>
        </p:nvSpPr>
        <p:spPr bwMode="auto">
          <a:xfrm>
            <a:off x="395536" y="620688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Specific feature #1: </a:t>
            </a:r>
            <a:r>
              <a:rPr lang="en-US" sz="2000" b="1" dirty="0">
                <a:solidFill>
                  <a:srgbClr val="000066"/>
                </a:solidFill>
                <a:latin typeface="Comic Sans MS" pitchFamily="66" charset="0"/>
              </a:rPr>
              <a:t>Neutron flux measurement via H(</a:t>
            </a:r>
            <a:r>
              <a:rPr lang="en-US" sz="2000" b="1" dirty="0" err="1">
                <a:solidFill>
                  <a:srgbClr val="000066"/>
                </a:solidFill>
                <a:latin typeface="Comic Sans MS" pitchFamily="66" charset="0"/>
              </a:rPr>
              <a:t>n,p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)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8" name="Rectangle 36"/>
          <p:cNvSpPr>
            <a:spLocks noChangeArrowheads="1"/>
          </p:cNvSpPr>
          <p:nvPr/>
        </p:nvSpPr>
        <p:spPr bwMode="auto">
          <a:xfrm>
            <a:off x="785288" y="1188511"/>
            <a:ext cx="48668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Habitual use of secondary standards</a:t>
            </a:r>
            <a:endParaRPr lang="en-US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9" name="Ellipse 48"/>
          <p:cNvSpPr/>
          <p:nvPr/>
        </p:nvSpPr>
        <p:spPr>
          <a:xfrm rot="893056">
            <a:off x="7972302" y="4156985"/>
            <a:ext cx="585752" cy="4171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57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" presetClass="entr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"/>
                            </p:stCondLst>
                            <p:childTnLst>
                              <p:par>
                                <p:cTn id="43" presetID="1" presetClass="entr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2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" grpId="0"/>
      <p:bldP spid="11" grpId="0"/>
      <p:bldP spid="12" grpId="0"/>
      <p:bldP spid="14" grpId="0"/>
      <p:bldP spid="15" grpId="0"/>
      <p:bldP spid="16" grpId="0"/>
      <p:bldP spid="23" grpId="0" animBg="1"/>
      <p:bldP spid="23" grpId="1" animBg="1"/>
      <p:bldP spid="24" grpId="0"/>
      <p:bldP spid="30" grpId="0" animBg="1"/>
      <p:bldP spid="30" grpId="1" animBg="1"/>
      <p:bldP spid="30" grpId="2" animBg="1"/>
      <p:bldP spid="32" grpId="0" animBg="1"/>
      <p:bldP spid="32" grpId="1" animBg="1"/>
      <p:bldP spid="33" grpId="0" animBg="1"/>
      <p:bldP spid="33" grpId="1" animBg="1"/>
      <p:bldP spid="37" grpId="0" animBg="1"/>
      <p:bldP spid="38" grpId="0" animBg="1"/>
      <p:bldP spid="38" grpId="1" animBg="1"/>
      <p:bldP spid="42" grpId="0" animBg="1"/>
      <p:bldP spid="46" grpId="0"/>
      <p:bldP spid="48" grpId="0"/>
      <p:bldP spid="49" grpId="0" animBg="1"/>
      <p:bldP spid="4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r="6386" b="1061"/>
          <a:stretch/>
        </p:blipFill>
        <p:spPr>
          <a:xfrm>
            <a:off x="4885819" y="1268760"/>
            <a:ext cx="4222685" cy="2983094"/>
          </a:xfrm>
          <a:prstGeom prst="rect">
            <a:avLst/>
          </a:prstGeom>
        </p:spPr>
      </p:pic>
      <p:sp>
        <p:nvSpPr>
          <p:cNvPr id="3" name="Rectangle 882"/>
          <p:cNvSpPr>
            <a:spLocks noChangeArrowheads="1"/>
          </p:cNvSpPr>
          <p:nvPr/>
        </p:nvSpPr>
        <p:spPr bwMode="auto">
          <a:xfrm>
            <a:off x="49213" y="44450"/>
            <a:ext cx="55308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II- Measurement method and setup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5" name="Rectangle 36"/>
          <p:cNvSpPr>
            <a:spLocks noChangeArrowheads="1"/>
          </p:cNvSpPr>
          <p:nvPr/>
        </p:nvSpPr>
        <p:spPr bwMode="auto">
          <a:xfrm>
            <a:off x="1187624" y="1632535"/>
            <a:ext cx="39604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Primary standard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 H(</a:t>
            </a:r>
            <a:r>
              <a:rPr lang="en-US" sz="2000" dirty="0" err="1" smtClean="0">
                <a:solidFill>
                  <a:srgbClr val="000066"/>
                </a:solidFill>
                <a:latin typeface="Comic Sans MS" pitchFamily="66" charset="0"/>
              </a:rPr>
              <a:t>n,p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)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5" name="Rectangle 36"/>
          <p:cNvSpPr>
            <a:spLocks noChangeArrowheads="1"/>
          </p:cNvSpPr>
          <p:nvPr/>
        </p:nvSpPr>
        <p:spPr bwMode="auto">
          <a:xfrm>
            <a:off x="1187624" y="2067564"/>
            <a:ext cx="38164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Very good accuracy (&lt; 0.5%) on a large energy range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6" name="Rectangle 36"/>
          <p:cNvSpPr>
            <a:spLocks noChangeArrowheads="1"/>
          </p:cNvSpPr>
          <p:nvPr/>
        </p:nvSpPr>
        <p:spPr bwMode="auto">
          <a:xfrm>
            <a:off x="1187624" y="2779611"/>
            <a:ext cx="21602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 No structure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7" name="Rectangle 36"/>
          <p:cNvSpPr>
            <a:spLocks noChangeArrowheads="1"/>
          </p:cNvSpPr>
          <p:nvPr/>
        </p:nvSpPr>
        <p:spPr bwMode="auto">
          <a:xfrm>
            <a:off x="755576" y="3604954"/>
            <a:ext cx="37444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Specific experimental setup: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0" name="Rectangle 36"/>
          <p:cNvSpPr>
            <a:spLocks noChangeArrowheads="1"/>
          </p:cNvSpPr>
          <p:nvPr/>
        </p:nvSpPr>
        <p:spPr bwMode="auto">
          <a:xfrm>
            <a:off x="395536" y="620688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Specific feature #1: </a:t>
            </a:r>
            <a:r>
              <a:rPr lang="en-US" sz="2000" b="1" dirty="0">
                <a:solidFill>
                  <a:srgbClr val="000066"/>
                </a:solidFill>
                <a:latin typeface="Comic Sans MS" pitchFamily="66" charset="0"/>
              </a:rPr>
              <a:t>Neutron flux measurement via H(</a:t>
            </a:r>
            <a:r>
              <a:rPr lang="en-US" sz="2000" b="1" dirty="0" err="1">
                <a:solidFill>
                  <a:srgbClr val="000066"/>
                </a:solidFill>
                <a:latin typeface="Comic Sans MS" pitchFamily="66" charset="0"/>
              </a:rPr>
              <a:t>n,p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)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1" name="Rectangle 36"/>
          <p:cNvSpPr>
            <a:spLocks noChangeArrowheads="1"/>
          </p:cNvSpPr>
          <p:nvPr/>
        </p:nvSpPr>
        <p:spPr bwMode="auto">
          <a:xfrm>
            <a:off x="785288" y="1188511"/>
            <a:ext cx="31823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Proton recoil technique</a:t>
            </a:r>
            <a:endParaRPr lang="en-US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4" name="Rectangle 36"/>
          <p:cNvSpPr>
            <a:spLocks noChangeArrowheads="1"/>
          </p:cNvSpPr>
          <p:nvPr/>
        </p:nvSpPr>
        <p:spPr bwMode="auto">
          <a:xfrm>
            <a:off x="1187624" y="4017838"/>
            <a:ext cx="62646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- Secondary standard requires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the same experimental setup as sample measurement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(targets placed back-to-back in </a:t>
            </a:r>
            <a:r>
              <a:rPr lang="en-US" sz="1600" dirty="0" err="1" smtClean="0">
                <a:solidFill>
                  <a:srgbClr val="000066"/>
                </a:solidFill>
                <a:latin typeface="Comic Sans MS" pitchFamily="66" charset="0"/>
              </a:rPr>
              <a:t>ionisation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 chambers)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5" name="Rectangle 36"/>
          <p:cNvSpPr>
            <a:spLocks noChangeArrowheads="1"/>
          </p:cNvSpPr>
          <p:nvPr/>
        </p:nvSpPr>
        <p:spPr bwMode="auto">
          <a:xfrm>
            <a:off x="1187624" y="5005625"/>
            <a:ext cx="74888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- Recoil protons detected with a completely different setup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66"/>
                </a:solidFill>
                <a:latin typeface="Comic Sans MS" pitchFamily="66" charset="0"/>
              </a:rPr>
              <a:t>(</a:t>
            </a:r>
            <a:r>
              <a:rPr lang="en-US" sz="1600" dirty="0" smtClean="0">
                <a:solidFill>
                  <a:srgbClr val="000066"/>
                </a:solidFill>
                <a:latin typeface="Comic Sans MS" pitchFamily="66" charset="0"/>
              </a:rPr>
              <a:t>different systematic uncertainties from secondary standards)</a:t>
            </a:r>
            <a:endParaRPr lang="en-US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7" name="Rectangle 36"/>
          <p:cNvSpPr>
            <a:spLocks noChangeArrowheads="1"/>
          </p:cNvSpPr>
          <p:nvPr/>
        </p:nvSpPr>
        <p:spPr bwMode="auto">
          <a:xfrm>
            <a:off x="1907705" y="5806440"/>
            <a:ext cx="4896544" cy="480502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C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ompletely independent measurement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8" name="Flèche droite 7"/>
          <p:cNvSpPr/>
          <p:nvPr/>
        </p:nvSpPr>
        <p:spPr>
          <a:xfrm>
            <a:off x="1043608" y="5924381"/>
            <a:ext cx="546352" cy="2446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58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5" grpId="0"/>
      <p:bldP spid="46" grpId="0"/>
      <p:bldP spid="47" grpId="0"/>
      <p:bldP spid="101" grpId="0"/>
      <p:bldP spid="104" grpId="0"/>
      <p:bldP spid="105" grpId="0"/>
      <p:bldP spid="10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Image 10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53077" y1="45000" x2="53077" y2="45000"/>
                        <a14:backgroundMark x1="57179" y1="46786" x2="57179" y2="46786"/>
                        <a14:backgroundMark x1="60769" y1="47143" x2="60769" y2="47143"/>
                        <a14:backgroundMark x1="62051" y1="46786" x2="62051" y2="467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2944" y="3224824"/>
            <a:ext cx="4305906" cy="3091420"/>
          </a:xfrm>
          <a:prstGeom prst="rect">
            <a:avLst/>
          </a:prstGeom>
        </p:spPr>
      </p:pic>
      <p:sp>
        <p:nvSpPr>
          <p:cNvPr id="3" name="Rectangle 882"/>
          <p:cNvSpPr>
            <a:spLocks noChangeArrowheads="1"/>
          </p:cNvSpPr>
          <p:nvPr/>
        </p:nvSpPr>
        <p:spPr bwMode="auto">
          <a:xfrm>
            <a:off x="49213" y="44450"/>
            <a:ext cx="55308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II- Measurement method and setup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0" name="Rectangle 36"/>
          <p:cNvSpPr>
            <a:spLocks noChangeArrowheads="1"/>
          </p:cNvSpPr>
          <p:nvPr/>
        </p:nvSpPr>
        <p:spPr bwMode="auto">
          <a:xfrm>
            <a:off x="785288" y="1188511"/>
            <a:ext cx="6883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0066"/>
                </a:solidFill>
                <a:latin typeface="Comic Sans MS" pitchFamily="66" charset="0"/>
              </a:rPr>
              <a:t>Habitual use of Ionisation Chamber to detect fission</a:t>
            </a:r>
            <a:endParaRPr lang="en-GB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1" y="1767459"/>
            <a:ext cx="2984833" cy="915058"/>
          </a:xfrm>
          <a:prstGeom prst="rect">
            <a:avLst/>
          </a:prstGeom>
        </p:spPr>
      </p:pic>
      <p:sp>
        <p:nvSpPr>
          <p:cNvPr id="101" name="Rectangle 36"/>
          <p:cNvSpPr>
            <a:spLocks noChangeArrowheads="1"/>
          </p:cNvSpPr>
          <p:nvPr/>
        </p:nvSpPr>
        <p:spPr bwMode="auto">
          <a:xfrm>
            <a:off x="3700648" y="1736325"/>
            <a:ext cx="2736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66"/>
                </a:solidFill>
                <a:latin typeface="Comic Sans MS" pitchFamily="66" charset="0"/>
              </a:rPr>
              <a:t>Very efficient device</a:t>
            </a:r>
            <a:endParaRPr lang="en-GB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2" name="Rectangle 36"/>
          <p:cNvSpPr>
            <a:spLocks noChangeArrowheads="1"/>
          </p:cNvSpPr>
          <p:nvPr/>
        </p:nvSpPr>
        <p:spPr bwMode="auto">
          <a:xfrm>
            <a:off x="3700648" y="2209587"/>
            <a:ext cx="2882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66"/>
                </a:solidFill>
                <a:latin typeface="Comic Sans MS" pitchFamily="66" charset="0"/>
              </a:rPr>
              <a:t>Can measure FF angle</a:t>
            </a:r>
            <a:endParaRPr lang="en-GB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3" name="Rectangle 36"/>
          <p:cNvSpPr>
            <a:spLocks noChangeArrowheads="1"/>
          </p:cNvSpPr>
          <p:nvPr/>
        </p:nvSpPr>
        <p:spPr bwMode="auto">
          <a:xfrm>
            <a:off x="746040" y="2861355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66"/>
                </a:solidFill>
                <a:latin typeface="Comic Sans MS" pitchFamily="66" charset="0"/>
              </a:rPr>
              <a:t>Issue with </a:t>
            </a:r>
            <a:r>
              <a:rPr lang="en-GB" sz="2000" dirty="0" smtClean="0">
                <a:solidFill>
                  <a:srgbClr val="000066"/>
                </a:solidFill>
                <a:latin typeface="Symbol" panose="05050102010706020507" pitchFamily="18" charset="2"/>
              </a:rPr>
              <a:t>a</a:t>
            </a:r>
            <a:r>
              <a:rPr lang="en-GB" sz="2000" dirty="0" smtClean="0">
                <a:solidFill>
                  <a:srgbClr val="000066"/>
                </a:solidFill>
                <a:latin typeface="Comic Sans MS" pitchFamily="66" charset="0"/>
              </a:rPr>
              <a:t>-FF discrimination:</a:t>
            </a:r>
            <a:endParaRPr lang="en-GB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6" name="Rectangle 36"/>
          <p:cNvSpPr>
            <a:spLocks noChangeArrowheads="1"/>
          </p:cNvSpPr>
          <p:nvPr/>
        </p:nvSpPr>
        <p:spPr bwMode="auto">
          <a:xfrm>
            <a:off x="395536" y="620688"/>
            <a:ext cx="82809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solidFill>
                  <a:srgbClr val="000066"/>
                </a:solidFill>
                <a:latin typeface="Comic Sans MS" pitchFamily="66" charset="0"/>
              </a:rPr>
              <a:t>Specific feature #2: </a:t>
            </a:r>
            <a:r>
              <a:rPr lang="en-GB" sz="2000" b="1" dirty="0" smtClean="0">
                <a:solidFill>
                  <a:srgbClr val="000066"/>
                </a:solidFill>
                <a:latin typeface="Comic Sans MS" pitchFamily="66" charset="0"/>
              </a:rPr>
              <a:t>Fission detection via solar cells</a:t>
            </a:r>
            <a:endParaRPr lang="en-GB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8" name="Rectangle 36"/>
          <p:cNvSpPr>
            <a:spLocks noChangeArrowheads="1"/>
          </p:cNvSpPr>
          <p:nvPr/>
        </p:nvSpPr>
        <p:spPr bwMode="auto">
          <a:xfrm>
            <a:off x="4688850" y="2861355"/>
            <a:ext cx="427563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66"/>
                </a:solidFill>
                <a:latin typeface="Comic Sans MS" pitchFamily="66" charset="0"/>
              </a:rPr>
              <a:t>- IC can detect </a:t>
            </a:r>
            <a:r>
              <a:rPr lang="en-GB" dirty="0" smtClean="0">
                <a:solidFill>
                  <a:srgbClr val="000066"/>
                </a:solidFill>
                <a:latin typeface="Symbol" panose="05050102010706020507" pitchFamily="18" charset="2"/>
              </a:rPr>
              <a:t>a</a:t>
            </a:r>
            <a:r>
              <a:rPr lang="en-GB" dirty="0" smtClean="0">
                <a:solidFill>
                  <a:srgbClr val="000066"/>
                </a:solidFill>
                <a:latin typeface="Comic Sans MS" pitchFamily="66" charset="0"/>
              </a:rPr>
              <a:t>-</a:t>
            </a:r>
            <a:r>
              <a:rPr lang="en-GB" dirty="0" err="1" smtClean="0">
                <a:solidFill>
                  <a:srgbClr val="000066"/>
                </a:solidFill>
                <a:latin typeface="Comic Sans MS" pitchFamily="66" charset="0"/>
              </a:rPr>
              <a:t>particules</a:t>
            </a:r>
            <a:r>
              <a:rPr lang="en-GB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GB" sz="1600" dirty="0" smtClean="0">
                <a:solidFill>
                  <a:srgbClr val="000066"/>
                </a:solidFill>
                <a:latin typeface="Comic Sans MS" pitchFamily="66" charset="0"/>
              </a:rPr>
              <a:t>(and </a:t>
            </a:r>
            <a:r>
              <a:rPr lang="en-GB" sz="1600" dirty="0" smtClean="0">
                <a:solidFill>
                  <a:srgbClr val="000066"/>
                </a:solidFill>
                <a:latin typeface="Symbol" panose="05050102010706020507" pitchFamily="18" charset="2"/>
              </a:rPr>
              <a:t>a</a:t>
            </a:r>
            <a:r>
              <a:rPr lang="en-GB" sz="1600" dirty="0" smtClean="0">
                <a:solidFill>
                  <a:srgbClr val="000066"/>
                </a:solidFill>
                <a:latin typeface="Comic Sans MS" pitchFamily="66" charset="0"/>
              </a:rPr>
              <a:t> pile-up in highly radioactive samples)</a:t>
            </a:r>
            <a:endParaRPr lang="en-GB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9" name="Rectangle 36"/>
          <p:cNvSpPr>
            <a:spLocks noChangeArrowheads="1"/>
          </p:cNvSpPr>
          <p:nvPr/>
        </p:nvSpPr>
        <p:spPr bwMode="auto">
          <a:xfrm>
            <a:off x="4688850" y="3525832"/>
            <a:ext cx="36995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66"/>
                </a:solidFill>
                <a:latin typeface="Comic Sans MS" pitchFamily="66" charset="0"/>
              </a:rPr>
              <a:t>- FF in IC doesn’t have a minimum deposition energy</a:t>
            </a:r>
            <a:endParaRPr lang="en-GB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10" name="Rectangle 36"/>
          <p:cNvSpPr>
            <a:spLocks noChangeArrowheads="1"/>
          </p:cNvSpPr>
          <p:nvPr/>
        </p:nvSpPr>
        <p:spPr bwMode="auto">
          <a:xfrm>
            <a:off x="4688850" y="4221088"/>
            <a:ext cx="369957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66"/>
                </a:solidFill>
                <a:latin typeface="Comic Sans MS" pitchFamily="66" charset="0"/>
              </a:rPr>
              <a:t>=&gt; detection threshold issue </a:t>
            </a:r>
            <a:r>
              <a:rPr lang="en-GB" sz="1600" dirty="0" smtClean="0">
                <a:solidFill>
                  <a:srgbClr val="000066"/>
                </a:solidFill>
                <a:latin typeface="Comic Sans MS" pitchFamily="66" charset="0"/>
              </a:rPr>
              <a:t>(proportion of missing FF, evolution with time)</a:t>
            </a:r>
            <a:endParaRPr lang="en-GB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51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1" grpId="0"/>
      <p:bldP spid="102" grpId="0"/>
      <p:bldP spid="103" grpId="0"/>
      <p:bldP spid="106" grpId="0"/>
      <p:bldP spid="108" grpId="0"/>
      <p:bldP spid="109" grpId="0"/>
      <p:bldP spid="1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82"/>
          <p:cNvSpPr>
            <a:spLocks noChangeArrowheads="1"/>
          </p:cNvSpPr>
          <p:nvPr/>
        </p:nvSpPr>
        <p:spPr bwMode="auto">
          <a:xfrm>
            <a:off x="49213" y="44450"/>
            <a:ext cx="55308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II- Measurement method and setup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395536" y="620688"/>
            <a:ext cx="82809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Specific feature #2: </a:t>
            </a:r>
            <a:r>
              <a:rPr lang="en-US" sz="2000" b="1" dirty="0">
                <a:solidFill>
                  <a:srgbClr val="000066"/>
                </a:solidFill>
                <a:latin typeface="Comic Sans MS" pitchFamily="66" charset="0"/>
              </a:rPr>
              <a:t>Fission detection via solar </a:t>
            </a: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cells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785288" y="1188511"/>
            <a:ext cx="42187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66"/>
                </a:solidFill>
                <a:latin typeface="Comic Sans MS" pitchFamily="66" charset="0"/>
              </a:rPr>
              <a:t>Use of solar cells to detect FF</a:t>
            </a:r>
            <a:endParaRPr lang="en-US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1582" y1="28114" x2="41582" y2="28114"/>
                        <a14:foregroundMark x1="35017" y1="14141" x2="20875" y2="846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222" t="8524" r="23818" b="8303"/>
          <a:stretch/>
        </p:blipFill>
        <p:spPr>
          <a:xfrm>
            <a:off x="6279723" y="1599312"/>
            <a:ext cx="1172597" cy="1626567"/>
          </a:xfrm>
          <a:prstGeom prst="rect">
            <a:avLst/>
          </a:prstGeom>
        </p:spPr>
      </p:pic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1187624" y="1700808"/>
            <a:ext cx="41044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Easy to use, compact geometry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1187624" y="2142492"/>
            <a:ext cx="432048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Well defined geometric efficiency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(via solid angle)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1187624" y="2891953"/>
            <a:ext cx="46085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Low sensitivity to </a:t>
            </a:r>
            <a:r>
              <a:rPr lang="en-US" sz="2000" dirty="0" smtClean="0">
                <a:solidFill>
                  <a:srgbClr val="000066"/>
                </a:solidFill>
                <a:latin typeface="Symbol" panose="05050102010706020507" pitchFamily="18" charset="2"/>
              </a:rPr>
              <a:t>a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-particle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=&gt; no issue with </a:t>
            </a:r>
            <a:r>
              <a:rPr lang="en-US" sz="2000" dirty="0" smtClean="0">
                <a:solidFill>
                  <a:srgbClr val="000066"/>
                </a:solidFill>
                <a:latin typeface="Symbol" panose="05050102010706020507" pitchFamily="18" charset="2"/>
              </a:rPr>
              <a:t>a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-FF discrimination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785288" y="3789040"/>
            <a:ext cx="6883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Challenge with intrinsic efficiency &lt; 100%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(grid shadow)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1187624" y="4253026"/>
            <a:ext cx="38884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aseline="30000" dirty="0" smtClean="0">
                <a:solidFill>
                  <a:srgbClr val="000066"/>
                </a:solidFill>
                <a:latin typeface="Comic Sans MS" pitchFamily="66" charset="0"/>
              </a:rPr>
              <a:t>242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Pu has a strong SF emission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1187624" y="4650232"/>
            <a:ext cx="75608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SF measurement gives us the detection efficiency including: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</a:t>
            </a:r>
            <a:r>
              <a:rPr lang="en-US" dirty="0" err="1" smtClean="0">
                <a:solidFill>
                  <a:srgbClr val="000066"/>
                </a:solidFill>
                <a:latin typeface="Comic Sans MS" pitchFamily="66" charset="0"/>
              </a:rPr>
              <a:t>i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) the real sample distribution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(ii) the intrinsic cells efficiency</a:t>
            </a:r>
            <a:endParaRPr lang="en-US" sz="16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>
            <a:off x="1187624" y="5601434"/>
            <a:ext cx="75608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This auto-normalization procedure helps to reduce systematic uncertainties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(no impact of sample uncertainty)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.</a:t>
            </a:r>
            <a:endParaRPr lang="en-US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352" y="925303"/>
            <a:ext cx="555330" cy="3074628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8091173" y="3052052"/>
            <a:ext cx="910403" cy="584775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solar cells</a:t>
            </a:r>
            <a:endParaRPr lang="en-US" sz="1600" b="1" dirty="0"/>
          </a:p>
        </p:txBody>
      </p:sp>
      <p:sp>
        <p:nvSpPr>
          <p:cNvPr id="23" name="Rectangle 22"/>
          <p:cNvSpPr/>
          <p:nvPr/>
        </p:nvSpPr>
        <p:spPr>
          <a:xfrm>
            <a:off x="8043508" y="603719"/>
            <a:ext cx="910403" cy="338554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sample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11451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82"/>
          <p:cNvSpPr>
            <a:spLocks noChangeArrowheads="1"/>
          </p:cNvSpPr>
          <p:nvPr/>
        </p:nvSpPr>
        <p:spPr bwMode="auto">
          <a:xfrm>
            <a:off x="49213" y="44450"/>
            <a:ext cx="55308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II- Measurement method and setup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395536" y="620688"/>
            <a:ext cx="3240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Experimental Setup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1" r="24801"/>
          <a:stretch/>
        </p:blipFill>
        <p:spPr>
          <a:xfrm flipH="1">
            <a:off x="2185392" y="1575963"/>
            <a:ext cx="6876256" cy="4083918"/>
          </a:xfrm>
          <a:prstGeom prst="rect">
            <a:avLst/>
          </a:prstGeom>
        </p:spPr>
      </p:pic>
      <p:sp>
        <p:nvSpPr>
          <p:cNvPr id="8" name="Flèche courbée vers le bas 7"/>
          <p:cNvSpPr/>
          <p:nvPr/>
        </p:nvSpPr>
        <p:spPr>
          <a:xfrm>
            <a:off x="1370122" y="2429272"/>
            <a:ext cx="1977742" cy="495672"/>
          </a:xfrm>
          <a:prstGeom prst="curvedDown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sp>
        <p:nvSpPr>
          <p:cNvPr id="12" name="Flèche droite 11"/>
          <p:cNvSpPr/>
          <p:nvPr/>
        </p:nvSpPr>
        <p:spPr>
          <a:xfrm rot="6574917">
            <a:off x="4263278" y="2953843"/>
            <a:ext cx="915552" cy="140402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26081" y="1801529"/>
            <a:ext cx="982023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H-rich sample</a:t>
            </a:r>
          </a:p>
          <a:p>
            <a:pPr algn="ctr"/>
            <a:r>
              <a:rPr lang="en-US" sz="1600" b="1" dirty="0" smtClean="0"/>
              <a:t>(PP foil)</a:t>
            </a:r>
            <a:endParaRPr lang="en-US" sz="1600" b="1" dirty="0"/>
          </a:p>
        </p:txBody>
      </p:sp>
      <p:sp>
        <p:nvSpPr>
          <p:cNvPr id="13" name="Flèche droite 12"/>
          <p:cNvSpPr/>
          <p:nvPr/>
        </p:nvSpPr>
        <p:spPr>
          <a:xfrm rot="8916581">
            <a:off x="4846925" y="3119587"/>
            <a:ext cx="915552" cy="140402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80112" y="2473732"/>
            <a:ext cx="1315096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H-rich sample mask</a:t>
            </a:r>
            <a:endParaRPr lang="en-US" sz="1400" b="1" dirty="0"/>
          </a:p>
        </p:txBody>
      </p:sp>
      <p:sp>
        <p:nvSpPr>
          <p:cNvPr id="14" name="Flèche droite 13"/>
          <p:cNvSpPr/>
          <p:nvPr/>
        </p:nvSpPr>
        <p:spPr>
          <a:xfrm rot="16957516">
            <a:off x="3283939" y="4088532"/>
            <a:ext cx="915552" cy="140402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9310" y="4584425"/>
            <a:ext cx="144003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baseline="30000" dirty="0" smtClean="0"/>
              <a:t>242</a:t>
            </a:r>
            <a:r>
              <a:rPr lang="en-US" sz="1600" b="1" dirty="0" smtClean="0"/>
              <a:t>Pu sample</a:t>
            </a:r>
            <a:endParaRPr lang="en-US" sz="1600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39162"/>
            <a:ext cx="2106796" cy="1185073"/>
          </a:xfrm>
          <a:prstGeom prst="rect">
            <a:avLst/>
          </a:prstGeom>
        </p:spPr>
      </p:pic>
      <p:sp>
        <p:nvSpPr>
          <p:cNvPr id="15" name="Flèche droite 14"/>
          <p:cNvSpPr/>
          <p:nvPr/>
        </p:nvSpPr>
        <p:spPr>
          <a:xfrm rot="5945267">
            <a:off x="7354849" y="3989383"/>
            <a:ext cx="1422332" cy="140402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824452" y="3068960"/>
            <a:ext cx="114003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Si detector</a:t>
            </a:r>
            <a:endParaRPr lang="en-US" sz="1600" b="1" dirty="0"/>
          </a:p>
        </p:txBody>
      </p:sp>
      <p:sp>
        <p:nvSpPr>
          <p:cNvPr id="21" name="Rectangle 36"/>
          <p:cNvSpPr>
            <a:spLocks noChangeArrowheads="1"/>
          </p:cNvSpPr>
          <p:nvPr/>
        </p:nvSpPr>
        <p:spPr bwMode="auto">
          <a:xfrm>
            <a:off x="699944" y="1175853"/>
            <a:ext cx="27664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A very simple setup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2" name="Rectangle 36"/>
          <p:cNvSpPr>
            <a:spLocks noChangeArrowheads="1"/>
          </p:cNvSpPr>
          <p:nvPr/>
        </p:nvSpPr>
        <p:spPr bwMode="auto">
          <a:xfrm>
            <a:off x="699944" y="5837202"/>
            <a:ext cx="61763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Special attention to every distance measurements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7298" y="4001089"/>
            <a:ext cx="1117278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solar cells</a:t>
            </a:r>
            <a:endParaRPr lang="en-US" sz="1600" b="1" dirty="0"/>
          </a:p>
        </p:txBody>
      </p:sp>
      <p:sp>
        <p:nvSpPr>
          <p:cNvPr id="24" name="Ellipse 23"/>
          <p:cNvSpPr/>
          <p:nvPr/>
        </p:nvSpPr>
        <p:spPr>
          <a:xfrm rot="978219" flipH="1">
            <a:off x="3915766" y="3115894"/>
            <a:ext cx="4996822" cy="245272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35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0" grpId="0" animBg="1"/>
      <p:bldP spid="13" grpId="0" animBg="1"/>
      <p:bldP spid="11" grpId="0" animBg="1"/>
      <p:bldP spid="14" grpId="0" animBg="1"/>
      <p:bldP spid="9" grpId="0" animBg="1"/>
      <p:bldP spid="15" grpId="0" animBg="1"/>
      <p:bldP spid="16" grpId="0" animBg="1"/>
      <p:bldP spid="21" grpId="0"/>
      <p:bldP spid="22" grpId="0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83568" y="1085835"/>
            <a:ext cx="33123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Proton recoil principle:</a:t>
            </a:r>
            <a:endParaRPr lang="en-US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grpSp>
        <p:nvGrpSpPr>
          <p:cNvPr id="9" name="Groupe 15"/>
          <p:cNvGrpSpPr/>
          <p:nvPr/>
        </p:nvGrpSpPr>
        <p:grpSpPr>
          <a:xfrm>
            <a:off x="3396937" y="1798306"/>
            <a:ext cx="33567" cy="828667"/>
            <a:chOff x="5220072" y="2348880"/>
            <a:chExt cx="45719" cy="1080114"/>
          </a:xfrm>
        </p:grpSpPr>
        <p:sp>
          <p:nvSpPr>
            <p:cNvPr id="42" name="Rectangle 41"/>
            <p:cNvSpPr/>
            <p:nvPr/>
          </p:nvSpPr>
          <p:spPr>
            <a:xfrm>
              <a:off x="5220072" y="3140962"/>
              <a:ext cx="45719" cy="2880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220072" y="2348880"/>
              <a:ext cx="45719" cy="2880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Connecteur droit avec flèche 9"/>
          <p:cNvCxnSpPr/>
          <p:nvPr/>
        </p:nvCxnSpPr>
        <p:spPr>
          <a:xfrm>
            <a:off x="504725" y="2212637"/>
            <a:ext cx="740159" cy="0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1350621" y="2215486"/>
            <a:ext cx="1696238" cy="607706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1350621" y="2215486"/>
            <a:ext cx="475816" cy="662936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e 21"/>
          <p:cNvGrpSpPr/>
          <p:nvPr/>
        </p:nvGrpSpPr>
        <p:grpSpPr>
          <a:xfrm>
            <a:off x="2438428" y="2307560"/>
            <a:ext cx="544676" cy="462908"/>
            <a:chOff x="4139952" y="3212975"/>
            <a:chExt cx="741859" cy="603371"/>
          </a:xfrm>
        </p:grpSpPr>
        <p:grpSp>
          <p:nvGrpSpPr>
            <p:cNvPr id="37" name="Groupe 66"/>
            <p:cNvGrpSpPr/>
            <p:nvPr/>
          </p:nvGrpSpPr>
          <p:grpSpPr>
            <a:xfrm>
              <a:off x="4139952" y="3212975"/>
              <a:ext cx="597693" cy="311150"/>
              <a:chOff x="4210050" y="2481263"/>
              <a:chExt cx="597694" cy="311150"/>
            </a:xfrm>
          </p:grpSpPr>
          <p:sp>
            <p:nvSpPr>
              <p:cNvPr id="39" name="Forme libre 38"/>
              <p:cNvSpPr/>
              <p:nvPr/>
            </p:nvSpPr>
            <p:spPr>
              <a:xfrm>
                <a:off x="4211092" y="2573338"/>
                <a:ext cx="286990" cy="219075"/>
              </a:xfrm>
              <a:custGeom>
                <a:avLst/>
                <a:gdLst>
                  <a:gd name="connsiteX0" fmla="*/ 0 w 452438"/>
                  <a:gd name="connsiteY0" fmla="*/ 198437 h 219075"/>
                  <a:gd name="connsiteX1" fmla="*/ 80963 w 452438"/>
                  <a:gd name="connsiteY1" fmla="*/ 198437 h 219075"/>
                  <a:gd name="connsiteX2" fmla="*/ 202407 w 452438"/>
                  <a:gd name="connsiteY2" fmla="*/ 198437 h 219075"/>
                  <a:gd name="connsiteX3" fmla="*/ 350044 w 452438"/>
                  <a:gd name="connsiteY3" fmla="*/ 186531 h 219075"/>
                  <a:gd name="connsiteX4" fmla="*/ 400050 w 452438"/>
                  <a:gd name="connsiteY4" fmla="*/ 3175 h 219075"/>
                  <a:gd name="connsiteX5" fmla="*/ 452438 w 452438"/>
                  <a:gd name="connsiteY5" fmla="*/ 205581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2438" h="219075">
                    <a:moveTo>
                      <a:pt x="0" y="198437"/>
                    </a:moveTo>
                    <a:lnTo>
                      <a:pt x="80963" y="198437"/>
                    </a:lnTo>
                    <a:cubicBezTo>
                      <a:pt x="114697" y="198437"/>
                      <a:pt x="157560" y="200421"/>
                      <a:pt x="202407" y="198437"/>
                    </a:cubicBezTo>
                    <a:cubicBezTo>
                      <a:pt x="247254" y="196453"/>
                      <a:pt x="317104" y="219075"/>
                      <a:pt x="350044" y="186531"/>
                    </a:cubicBezTo>
                    <a:cubicBezTo>
                      <a:pt x="382985" y="153987"/>
                      <a:pt x="382984" y="0"/>
                      <a:pt x="400050" y="3175"/>
                    </a:cubicBezTo>
                    <a:cubicBezTo>
                      <a:pt x="417116" y="6350"/>
                      <a:pt x="434777" y="105965"/>
                      <a:pt x="452438" y="205581"/>
                    </a:cubicBezTo>
                  </a:path>
                </a:pathLst>
              </a:cu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Connecteur droit avec flèche 39"/>
              <p:cNvCxnSpPr/>
              <p:nvPr/>
            </p:nvCxnSpPr>
            <p:spPr>
              <a:xfrm>
                <a:off x="4211960" y="2780928"/>
                <a:ext cx="595784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avec flèche 40"/>
              <p:cNvCxnSpPr/>
              <p:nvPr/>
            </p:nvCxnSpPr>
            <p:spPr>
              <a:xfrm flipH="1" flipV="1">
                <a:off x="4210050" y="2481263"/>
                <a:ext cx="1910" cy="29966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ZoneTexte 23"/>
            <p:cNvSpPr txBox="1"/>
            <p:nvPr/>
          </p:nvSpPr>
          <p:spPr>
            <a:xfrm>
              <a:off x="4468727" y="3475354"/>
              <a:ext cx="413084" cy="340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/>
                <a:t>E</a:t>
              </a:r>
              <a:r>
                <a:rPr lang="en-US" sz="1100" baseline="-25000" smtClean="0"/>
                <a:t>p</a:t>
              </a:r>
              <a:endParaRPr lang="en-US" sz="1100" baseline="-25000"/>
            </a:p>
          </p:txBody>
        </p:sp>
      </p:grpSp>
      <p:grpSp>
        <p:nvGrpSpPr>
          <p:cNvPr id="14" name="Groupe 27"/>
          <p:cNvGrpSpPr/>
          <p:nvPr/>
        </p:nvGrpSpPr>
        <p:grpSpPr>
          <a:xfrm>
            <a:off x="2681899" y="1760199"/>
            <a:ext cx="551547" cy="469651"/>
            <a:chOff x="4210048" y="2481261"/>
            <a:chExt cx="751219" cy="612160"/>
          </a:xfrm>
        </p:grpSpPr>
        <p:grpSp>
          <p:nvGrpSpPr>
            <p:cNvPr id="32" name="Groupe 65"/>
            <p:cNvGrpSpPr/>
            <p:nvPr/>
          </p:nvGrpSpPr>
          <p:grpSpPr>
            <a:xfrm>
              <a:off x="4210048" y="2481261"/>
              <a:ext cx="597693" cy="311150"/>
              <a:chOff x="4210050" y="2481263"/>
              <a:chExt cx="597694" cy="311150"/>
            </a:xfrm>
          </p:grpSpPr>
          <p:sp>
            <p:nvSpPr>
              <p:cNvPr id="34" name="Forme libre 33"/>
              <p:cNvSpPr/>
              <p:nvPr/>
            </p:nvSpPr>
            <p:spPr>
              <a:xfrm>
                <a:off x="4212431" y="2573338"/>
                <a:ext cx="452438" cy="219075"/>
              </a:xfrm>
              <a:custGeom>
                <a:avLst/>
                <a:gdLst>
                  <a:gd name="connsiteX0" fmla="*/ 0 w 452438"/>
                  <a:gd name="connsiteY0" fmla="*/ 198437 h 219075"/>
                  <a:gd name="connsiteX1" fmla="*/ 80963 w 452438"/>
                  <a:gd name="connsiteY1" fmla="*/ 198437 h 219075"/>
                  <a:gd name="connsiteX2" fmla="*/ 202407 w 452438"/>
                  <a:gd name="connsiteY2" fmla="*/ 198437 h 219075"/>
                  <a:gd name="connsiteX3" fmla="*/ 350044 w 452438"/>
                  <a:gd name="connsiteY3" fmla="*/ 186531 h 219075"/>
                  <a:gd name="connsiteX4" fmla="*/ 400050 w 452438"/>
                  <a:gd name="connsiteY4" fmla="*/ 3175 h 219075"/>
                  <a:gd name="connsiteX5" fmla="*/ 452438 w 452438"/>
                  <a:gd name="connsiteY5" fmla="*/ 205581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2438" h="219075">
                    <a:moveTo>
                      <a:pt x="0" y="198437"/>
                    </a:moveTo>
                    <a:lnTo>
                      <a:pt x="80963" y="198437"/>
                    </a:lnTo>
                    <a:cubicBezTo>
                      <a:pt x="114697" y="198437"/>
                      <a:pt x="157560" y="200421"/>
                      <a:pt x="202407" y="198437"/>
                    </a:cubicBezTo>
                    <a:cubicBezTo>
                      <a:pt x="247254" y="196453"/>
                      <a:pt x="317104" y="219075"/>
                      <a:pt x="350044" y="186531"/>
                    </a:cubicBezTo>
                    <a:cubicBezTo>
                      <a:pt x="382985" y="153987"/>
                      <a:pt x="382984" y="0"/>
                      <a:pt x="400050" y="3175"/>
                    </a:cubicBezTo>
                    <a:cubicBezTo>
                      <a:pt x="417116" y="6350"/>
                      <a:pt x="434777" y="105965"/>
                      <a:pt x="452438" y="205581"/>
                    </a:cubicBezTo>
                  </a:path>
                </a:pathLst>
              </a:cu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Connecteur droit avec flèche 34"/>
              <p:cNvCxnSpPr/>
              <p:nvPr/>
            </p:nvCxnSpPr>
            <p:spPr>
              <a:xfrm>
                <a:off x="4211960" y="2780928"/>
                <a:ext cx="595784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avec flèche 35"/>
              <p:cNvCxnSpPr/>
              <p:nvPr/>
            </p:nvCxnSpPr>
            <p:spPr>
              <a:xfrm flipH="1" flipV="1">
                <a:off x="4210050" y="2481263"/>
                <a:ext cx="1910" cy="29966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ZoneTexte 32"/>
            <p:cNvSpPr txBox="1"/>
            <p:nvPr/>
          </p:nvSpPr>
          <p:spPr>
            <a:xfrm>
              <a:off x="4548182" y="2752429"/>
              <a:ext cx="413085" cy="340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/>
                <a:t>E</a:t>
              </a:r>
              <a:r>
                <a:rPr lang="en-US" sz="1100" baseline="-25000" smtClean="0"/>
                <a:t>p</a:t>
              </a:r>
              <a:endParaRPr lang="en-US" sz="1100" baseline="-25000"/>
            </a:p>
          </p:txBody>
        </p:sp>
      </p:grpSp>
      <p:grpSp>
        <p:nvGrpSpPr>
          <p:cNvPr id="15" name="Groupe 33"/>
          <p:cNvGrpSpPr/>
          <p:nvPr/>
        </p:nvGrpSpPr>
        <p:grpSpPr>
          <a:xfrm>
            <a:off x="1833872" y="2534576"/>
            <a:ext cx="543060" cy="463537"/>
            <a:chOff x="2840833" y="3284983"/>
            <a:chExt cx="739658" cy="604191"/>
          </a:xfrm>
        </p:grpSpPr>
        <p:grpSp>
          <p:nvGrpSpPr>
            <p:cNvPr id="27" name="Groupe 70"/>
            <p:cNvGrpSpPr/>
            <p:nvPr/>
          </p:nvGrpSpPr>
          <p:grpSpPr>
            <a:xfrm>
              <a:off x="2840833" y="3284983"/>
              <a:ext cx="600671" cy="306826"/>
              <a:chOff x="4207074" y="2481263"/>
              <a:chExt cx="600670" cy="306826"/>
            </a:xfrm>
          </p:grpSpPr>
          <p:sp>
            <p:nvSpPr>
              <p:cNvPr id="29" name="Forme libre 28"/>
              <p:cNvSpPr/>
              <p:nvPr/>
            </p:nvSpPr>
            <p:spPr>
              <a:xfrm>
                <a:off x="4207074" y="2570956"/>
                <a:ext cx="146993" cy="217133"/>
              </a:xfrm>
              <a:custGeom>
                <a:avLst/>
                <a:gdLst>
                  <a:gd name="connsiteX0" fmla="*/ 0 w 452438"/>
                  <a:gd name="connsiteY0" fmla="*/ 198437 h 219075"/>
                  <a:gd name="connsiteX1" fmla="*/ 80963 w 452438"/>
                  <a:gd name="connsiteY1" fmla="*/ 198437 h 219075"/>
                  <a:gd name="connsiteX2" fmla="*/ 202407 w 452438"/>
                  <a:gd name="connsiteY2" fmla="*/ 198437 h 219075"/>
                  <a:gd name="connsiteX3" fmla="*/ 350044 w 452438"/>
                  <a:gd name="connsiteY3" fmla="*/ 186531 h 219075"/>
                  <a:gd name="connsiteX4" fmla="*/ 400050 w 452438"/>
                  <a:gd name="connsiteY4" fmla="*/ 3175 h 219075"/>
                  <a:gd name="connsiteX5" fmla="*/ 452438 w 452438"/>
                  <a:gd name="connsiteY5" fmla="*/ 205581 h 219075"/>
                  <a:gd name="connsiteX0" fmla="*/ 0 w 452438"/>
                  <a:gd name="connsiteY0" fmla="*/ 198437 h 219075"/>
                  <a:gd name="connsiteX1" fmla="*/ 80963 w 452438"/>
                  <a:gd name="connsiteY1" fmla="*/ 198437 h 219075"/>
                  <a:gd name="connsiteX2" fmla="*/ 350044 w 452438"/>
                  <a:gd name="connsiteY2" fmla="*/ 186531 h 219075"/>
                  <a:gd name="connsiteX3" fmla="*/ 400050 w 452438"/>
                  <a:gd name="connsiteY3" fmla="*/ 3175 h 219075"/>
                  <a:gd name="connsiteX4" fmla="*/ 452438 w 452438"/>
                  <a:gd name="connsiteY4" fmla="*/ 205581 h 219075"/>
                  <a:gd name="connsiteX0" fmla="*/ 0 w 452438"/>
                  <a:gd name="connsiteY0" fmla="*/ 198437 h 212042"/>
                  <a:gd name="connsiteX1" fmla="*/ 80963 w 452438"/>
                  <a:gd name="connsiteY1" fmla="*/ 198437 h 212042"/>
                  <a:gd name="connsiteX2" fmla="*/ 113108 w 452438"/>
                  <a:gd name="connsiteY2" fmla="*/ 156240 h 212042"/>
                  <a:gd name="connsiteX3" fmla="*/ 350044 w 452438"/>
                  <a:gd name="connsiteY3" fmla="*/ 186531 h 212042"/>
                  <a:gd name="connsiteX4" fmla="*/ 400050 w 452438"/>
                  <a:gd name="connsiteY4" fmla="*/ 3175 h 212042"/>
                  <a:gd name="connsiteX5" fmla="*/ 452438 w 452438"/>
                  <a:gd name="connsiteY5" fmla="*/ 205581 h 212042"/>
                  <a:gd name="connsiteX0" fmla="*/ 0 w 452438"/>
                  <a:gd name="connsiteY0" fmla="*/ 198437 h 219075"/>
                  <a:gd name="connsiteX1" fmla="*/ 80963 w 452438"/>
                  <a:gd name="connsiteY1" fmla="*/ 198437 h 219075"/>
                  <a:gd name="connsiteX2" fmla="*/ 350044 w 452438"/>
                  <a:gd name="connsiteY2" fmla="*/ 186531 h 219075"/>
                  <a:gd name="connsiteX3" fmla="*/ 400050 w 452438"/>
                  <a:gd name="connsiteY3" fmla="*/ 3175 h 219075"/>
                  <a:gd name="connsiteX4" fmla="*/ 452438 w 452438"/>
                  <a:gd name="connsiteY4" fmla="*/ 205581 h 219075"/>
                  <a:gd name="connsiteX0" fmla="*/ 0 w 452438"/>
                  <a:gd name="connsiteY0" fmla="*/ 198437 h 205581"/>
                  <a:gd name="connsiteX1" fmla="*/ 350044 w 452438"/>
                  <a:gd name="connsiteY1" fmla="*/ 186531 h 205581"/>
                  <a:gd name="connsiteX2" fmla="*/ 400050 w 452438"/>
                  <a:gd name="connsiteY2" fmla="*/ 3175 h 205581"/>
                  <a:gd name="connsiteX3" fmla="*/ 452438 w 452438"/>
                  <a:gd name="connsiteY3" fmla="*/ 205581 h 205581"/>
                  <a:gd name="connsiteX0" fmla="*/ 0 w 452438"/>
                  <a:gd name="connsiteY0" fmla="*/ 198437 h 228248"/>
                  <a:gd name="connsiteX1" fmla="*/ 339327 w 452438"/>
                  <a:gd name="connsiteY1" fmla="*/ 228248 h 228248"/>
                  <a:gd name="connsiteX2" fmla="*/ 350044 w 452438"/>
                  <a:gd name="connsiteY2" fmla="*/ 186531 h 228248"/>
                  <a:gd name="connsiteX3" fmla="*/ 400050 w 452438"/>
                  <a:gd name="connsiteY3" fmla="*/ 3175 h 228248"/>
                  <a:gd name="connsiteX4" fmla="*/ 452438 w 452438"/>
                  <a:gd name="connsiteY4" fmla="*/ 205581 h 228248"/>
                  <a:gd name="connsiteX0" fmla="*/ 0 w 452438"/>
                  <a:gd name="connsiteY0" fmla="*/ 198437 h 205581"/>
                  <a:gd name="connsiteX1" fmla="*/ 350044 w 452438"/>
                  <a:gd name="connsiteY1" fmla="*/ 186531 h 205581"/>
                  <a:gd name="connsiteX2" fmla="*/ 400050 w 452438"/>
                  <a:gd name="connsiteY2" fmla="*/ 3175 h 205581"/>
                  <a:gd name="connsiteX3" fmla="*/ 452438 w 452438"/>
                  <a:gd name="connsiteY3" fmla="*/ 205581 h 205581"/>
                  <a:gd name="connsiteX0" fmla="*/ 0 w 230895"/>
                  <a:gd name="connsiteY0" fmla="*/ 198338 h 205581"/>
                  <a:gd name="connsiteX1" fmla="*/ 128501 w 230895"/>
                  <a:gd name="connsiteY1" fmla="*/ 186531 h 205581"/>
                  <a:gd name="connsiteX2" fmla="*/ 178507 w 230895"/>
                  <a:gd name="connsiteY2" fmla="*/ 3175 h 205581"/>
                  <a:gd name="connsiteX3" fmla="*/ 230895 w 230895"/>
                  <a:gd name="connsiteY3" fmla="*/ 205581 h 205581"/>
                  <a:gd name="connsiteX0" fmla="*/ 0 w 230895"/>
                  <a:gd name="connsiteY0" fmla="*/ 198338 h 205581"/>
                  <a:gd name="connsiteX1" fmla="*/ 128501 w 230895"/>
                  <a:gd name="connsiteY1" fmla="*/ 186531 h 205581"/>
                  <a:gd name="connsiteX2" fmla="*/ 178507 w 230895"/>
                  <a:gd name="connsiteY2" fmla="*/ 3175 h 205581"/>
                  <a:gd name="connsiteX3" fmla="*/ 230895 w 230895"/>
                  <a:gd name="connsiteY3" fmla="*/ 205581 h 205581"/>
                  <a:gd name="connsiteX0" fmla="*/ 0 w 230895"/>
                  <a:gd name="connsiteY0" fmla="*/ 200720 h 207963"/>
                  <a:gd name="connsiteX1" fmla="*/ 128501 w 230895"/>
                  <a:gd name="connsiteY1" fmla="*/ 188913 h 207963"/>
                  <a:gd name="connsiteX2" fmla="*/ 189728 w 230895"/>
                  <a:gd name="connsiteY2" fmla="*/ 3175 h 207963"/>
                  <a:gd name="connsiteX3" fmla="*/ 230895 w 230895"/>
                  <a:gd name="connsiteY3" fmla="*/ 207963 h 207963"/>
                  <a:gd name="connsiteX0" fmla="*/ 0 w 230895"/>
                  <a:gd name="connsiteY0" fmla="*/ 200720 h 207963"/>
                  <a:gd name="connsiteX1" fmla="*/ 128501 w 230895"/>
                  <a:gd name="connsiteY1" fmla="*/ 188913 h 207963"/>
                  <a:gd name="connsiteX2" fmla="*/ 189728 w 230895"/>
                  <a:gd name="connsiteY2" fmla="*/ 3175 h 207963"/>
                  <a:gd name="connsiteX3" fmla="*/ 230895 w 230895"/>
                  <a:gd name="connsiteY3" fmla="*/ 207963 h 207963"/>
                  <a:gd name="connsiteX0" fmla="*/ 0 w 230895"/>
                  <a:gd name="connsiteY0" fmla="*/ 200720 h 217133"/>
                  <a:gd name="connsiteX1" fmla="*/ 128501 w 230895"/>
                  <a:gd name="connsiteY1" fmla="*/ 188913 h 217133"/>
                  <a:gd name="connsiteX2" fmla="*/ 189728 w 230895"/>
                  <a:gd name="connsiteY2" fmla="*/ 3175 h 217133"/>
                  <a:gd name="connsiteX3" fmla="*/ 230895 w 230895"/>
                  <a:gd name="connsiteY3" fmla="*/ 207963 h 217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0895" h="217133">
                    <a:moveTo>
                      <a:pt x="0" y="200720"/>
                    </a:moveTo>
                    <a:cubicBezTo>
                      <a:pt x="20392" y="203928"/>
                      <a:pt x="57653" y="217133"/>
                      <a:pt x="128501" y="188913"/>
                    </a:cubicBezTo>
                    <a:cubicBezTo>
                      <a:pt x="171474" y="142553"/>
                      <a:pt x="172662" y="0"/>
                      <a:pt x="189728" y="3175"/>
                    </a:cubicBezTo>
                    <a:cubicBezTo>
                      <a:pt x="206794" y="6350"/>
                      <a:pt x="213234" y="108347"/>
                      <a:pt x="230895" y="207963"/>
                    </a:cubicBezTo>
                  </a:path>
                </a:pathLst>
              </a:cu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Connecteur droit avec flèche 29"/>
              <p:cNvCxnSpPr/>
              <p:nvPr/>
            </p:nvCxnSpPr>
            <p:spPr>
              <a:xfrm>
                <a:off x="4211960" y="2780928"/>
                <a:ext cx="595784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avec flèche 30"/>
              <p:cNvCxnSpPr/>
              <p:nvPr/>
            </p:nvCxnSpPr>
            <p:spPr>
              <a:xfrm flipH="1" flipV="1">
                <a:off x="4210050" y="2481263"/>
                <a:ext cx="1910" cy="29966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ZoneTexte 27"/>
            <p:cNvSpPr txBox="1"/>
            <p:nvPr/>
          </p:nvSpPr>
          <p:spPr>
            <a:xfrm>
              <a:off x="3167407" y="3548182"/>
              <a:ext cx="413084" cy="340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/>
                <a:t>E</a:t>
              </a:r>
              <a:r>
                <a:rPr lang="en-US" sz="1100" baseline="-25000" smtClean="0"/>
                <a:t>p</a:t>
              </a:r>
              <a:endParaRPr lang="en-US" sz="1100" baseline="-25000"/>
            </a:p>
          </p:txBody>
        </p:sp>
      </p:grpSp>
      <p:grpSp>
        <p:nvGrpSpPr>
          <p:cNvPr id="16" name="Groupe 39"/>
          <p:cNvGrpSpPr/>
          <p:nvPr/>
        </p:nvGrpSpPr>
        <p:grpSpPr>
          <a:xfrm>
            <a:off x="557592" y="1779256"/>
            <a:ext cx="538453" cy="453251"/>
            <a:chOff x="1187624" y="2420887"/>
            <a:chExt cx="733385" cy="590782"/>
          </a:xfrm>
        </p:grpSpPr>
        <p:grpSp>
          <p:nvGrpSpPr>
            <p:cNvPr id="22" name="Groupe 77"/>
            <p:cNvGrpSpPr/>
            <p:nvPr/>
          </p:nvGrpSpPr>
          <p:grpSpPr>
            <a:xfrm>
              <a:off x="1187624" y="2420887"/>
              <a:ext cx="597693" cy="311543"/>
              <a:chOff x="4210050" y="2481263"/>
              <a:chExt cx="597694" cy="311543"/>
            </a:xfrm>
          </p:grpSpPr>
          <p:sp>
            <p:nvSpPr>
              <p:cNvPr id="24" name="Forme libre 23"/>
              <p:cNvSpPr/>
              <p:nvPr/>
            </p:nvSpPr>
            <p:spPr>
              <a:xfrm>
                <a:off x="4210050" y="2573731"/>
                <a:ext cx="426246" cy="219075"/>
              </a:xfrm>
              <a:custGeom>
                <a:avLst/>
                <a:gdLst>
                  <a:gd name="connsiteX0" fmla="*/ 0 w 452438"/>
                  <a:gd name="connsiteY0" fmla="*/ 198437 h 219075"/>
                  <a:gd name="connsiteX1" fmla="*/ 80963 w 452438"/>
                  <a:gd name="connsiteY1" fmla="*/ 198437 h 219075"/>
                  <a:gd name="connsiteX2" fmla="*/ 202407 w 452438"/>
                  <a:gd name="connsiteY2" fmla="*/ 198437 h 219075"/>
                  <a:gd name="connsiteX3" fmla="*/ 350044 w 452438"/>
                  <a:gd name="connsiteY3" fmla="*/ 186531 h 219075"/>
                  <a:gd name="connsiteX4" fmla="*/ 400050 w 452438"/>
                  <a:gd name="connsiteY4" fmla="*/ 3175 h 219075"/>
                  <a:gd name="connsiteX5" fmla="*/ 452438 w 452438"/>
                  <a:gd name="connsiteY5" fmla="*/ 205581 h 219075"/>
                  <a:gd name="connsiteX0" fmla="*/ 703827 w 1156265"/>
                  <a:gd name="connsiteY0" fmla="*/ 198437 h 219075"/>
                  <a:gd name="connsiteX1" fmla="*/ 0 w 1156265"/>
                  <a:gd name="connsiteY1" fmla="*/ 195957 h 219075"/>
                  <a:gd name="connsiteX2" fmla="*/ 784790 w 1156265"/>
                  <a:gd name="connsiteY2" fmla="*/ 198437 h 219075"/>
                  <a:gd name="connsiteX3" fmla="*/ 906234 w 1156265"/>
                  <a:gd name="connsiteY3" fmla="*/ 198437 h 219075"/>
                  <a:gd name="connsiteX4" fmla="*/ 1053871 w 1156265"/>
                  <a:gd name="connsiteY4" fmla="*/ 186531 h 219075"/>
                  <a:gd name="connsiteX5" fmla="*/ 1103877 w 1156265"/>
                  <a:gd name="connsiteY5" fmla="*/ 3175 h 219075"/>
                  <a:gd name="connsiteX6" fmla="*/ 1156265 w 1156265"/>
                  <a:gd name="connsiteY6" fmla="*/ 205581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65" h="219075">
                    <a:moveTo>
                      <a:pt x="703827" y="198437"/>
                    </a:moveTo>
                    <a:lnTo>
                      <a:pt x="0" y="195957"/>
                    </a:lnTo>
                    <a:lnTo>
                      <a:pt x="784790" y="198437"/>
                    </a:lnTo>
                    <a:cubicBezTo>
                      <a:pt x="818524" y="198437"/>
                      <a:pt x="861387" y="200421"/>
                      <a:pt x="906234" y="198437"/>
                    </a:cubicBezTo>
                    <a:cubicBezTo>
                      <a:pt x="951081" y="196453"/>
                      <a:pt x="1020931" y="219075"/>
                      <a:pt x="1053871" y="186531"/>
                    </a:cubicBezTo>
                    <a:cubicBezTo>
                      <a:pt x="1086812" y="153987"/>
                      <a:pt x="1086811" y="0"/>
                      <a:pt x="1103877" y="3175"/>
                    </a:cubicBezTo>
                    <a:cubicBezTo>
                      <a:pt x="1120943" y="6350"/>
                      <a:pt x="1138604" y="105965"/>
                      <a:pt x="1156265" y="205581"/>
                    </a:cubicBezTo>
                  </a:path>
                </a:pathLst>
              </a:cu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Connecteur droit avec flèche 24"/>
              <p:cNvCxnSpPr/>
              <p:nvPr/>
            </p:nvCxnSpPr>
            <p:spPr>
              <a:xfrm>
                <a:off x="4211960" y="2780928"/>
                <a:ext cx="595784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avec flèche 25"/>
              <p:cNvCxnSpPr/>
              <p:nvPr/>
            </p:nvCxnSpPr>
            <p:spPr>
              <a:xfrm flipH="1" flipV="1">
                <a:off x="4210050" y="2481263"/>
                <a:ext cx="1910" cy="29966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ZoneTexte 22"/>
            <p:cNvSpPr txBox="1"/>
            <p:nvPr/>
          </p:nvSpPr>
          <p:spPr>
            <a:xfrm>
              <a:off x="1507924" y="2670678"/>
              <a:ext cx="413085" cy="340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/>
                <a:t>E</a:t>
              </a:r>
              <a:r>
                <a:rPr lang="en-US" sz="1100" baseline="-25000" smtClean="0"/>
                <a:t>n</a:t>
              </a:r>
              <a:endParaRPr lang="en-US" sz="1100" baseline="-2500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467544" y="2270731"/>
            <a:ext cx="80021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dirty="0" smtClean="0">
                <a:solidFill>
                  <a:srgbClr val="00B0F0"/>
                </a:solidFill>
                <a:latin typeface="Comic Sans MS" pitchFamily="66" charset="0"/>
              </a:rPr>
              <a:t>neutrons </a:t>
            </a:r>
            <a:endParaRPr lang="en-US" sz="1100" dirty="0">
              <a:solidFill>
                <a:srgbClr val="00B0F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362902" y="1917228"/>
            <a:ext cx="113524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  <a:latin typeface="Comic Sans MS" pitchFamily="66" charset="0"/>
              </a:rPr>
              <a:t>recoil protons 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1350621" y="2212637"/>
            <a:ext cx="2009920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e 58"/>
          <p:cNvGrpSpPr/>
          <p:nvPr/>
        </p:nvGrpSpPr>
        <p:grpSpPr>
          <a:xfrm>
            <a:off x="3461552" y="1908791"/>
            <a:ext cx="357973" cy="607691"/>
            <a:chOff x="3461552" y="2163724"/>
            <a:chExt cx="357973" cy="607691"/>
          </a:xfrm>
        </p:grpSpPr>
        <p:sp>
          <p:nvSpPr>
            <p:cNvPr id="8" name="Rectangle 7"/>
            <p:cNvSpPr/>
            <p:nvPr/>
          </p:nvSpPr>
          <p:spPr>
            <a:xfrm>
              <a:off x="3461552" y="2163724"/>
              <a:ext cx="93990" cy="607691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529061" y="2208284"/>
              <a:ext cx="2904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Si</a:t>
              </a:r>
              <a:endParaRPr lang="en-US" sz="1200" baseline="-25000"/>
            </a:p>
          </p:txBody>
        </p:sp>
      </p:grpSp>
      <p:grpSp>
        <p:nvGrpSpPr>
          <p:cNvPr id="58" name="Groupe 57"/>
          <p:cNvGrpSpPr/>
          <p:nvPr/>
        </p:nvGrpSpPr>
        <p:grpSpPr>
          <a:xfrm>
            <a:off x="939166" y="1853547"/>
            <a:ext cx="744113" cy="968430"/>
            <a:chOff x="939166" y="2108480"/>
            <a:chExt cx="744113" cy="968430"/>
          </a:xfrm>
        </p:grpSpPr>
        <p:sp>
          <p:nvSpPr>
            <p:cNvPr id="7" name="Rectangle 6"/>
            <p:cNvSpPr/>
            <p:nvPr/>
          </p:nvSpPr>
          <p:spPr>
            <a:xfrm>
              <a:off x="1297752" y="2108480"/>
              <a:ext cx="33567" cy="7181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939166" y="2815300"/>
              <a:ext cx="7441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H-rich foil</a:t>
              </a:r>
              <a:endParaRPr lang="en-US" sz="1100" baseline="-25000" dirty="0"/>
            </a:p>
          </p:txBody>
        </p:sp>
      </p:grpSp>
      <p:pic>
        <p:nvPicPr>
          <p:cNvPr id="44" name="Image 43" descr="Spectre_PPon-PPoff_Kessedji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7317" y="846680"/>
            <a:ext cx="3744416" cy="1970745"/>
          </a:xfrm>
          <a:prstGeom prst="rect">
            <a:avLst/>
          </a:prstGeom>
        </p:spPr>
      </p:pic>
      <p:cxnSp>
        <p:nvCxnSpPr>
          <p:cNvPr id="45" name="Connecteur droit avec flèche 44"/>
          <p:cNvCxnSpPr/>
          <p:nvPr/>
        </p:nvCxnSpPr>
        <p:spPr>
          <a:xfrm>
            <a:off x="7117557" y="1185234"/>
            <a:ext cx="672029" cy="2864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965429" y="692696"/>
            <a:ext cx="115212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proton peak (</a:t>
            </a:r>
            <a:r>
              <a:rPr lang="en-US" dirty="0" err="1" smtClean="0">
                <a:latin typeface="Comic Sans MS" pitchFamily="66" charset="0"/>
              </a:rPr>
              <a:t>N</a:t>
            </a:r>
            <a:r>
              <a:rPr lang="en-US" baseline="-25000" dirty="0" err="1" smtClean="0">
                <a:latin typeface="Comic Sans MS" pitchFamily="66" charset="0"/>
              </a:rPr>
              <a:t>proton</a:t>
            </a:r>
            <a:r>
              <a:rPr lang="en-US" dirty="0" smtClean="0">
                <a:latin typeface="Comic Sans MS" pitchFamily="66" charset="0"/>
              </a:rPr>
              <a:t>)</a:t>
            </a:r>
            <a:endParaRPr lang="en-US" dirty="0"/>
          </a:p>
        </p:txBody>
      </p:sp>
      <p:cxnSp>
        <p:nvCxnSpPr>
          <p:cNvPr id="47" name="Connecteur droit 46"/>
          <p:cNvCxnSpPr>
            <a:stCxn id="7" idx="3"/>
            <a:endCxn id="42" idx="0"/>
          </p:cNvCxnSpPr>
          <p:nvPr/>
        </p:nvCxnSpPr>
        <p:spPr>
          <a:xfrm>
            <a:off x="1331319" y="2212638"/>
            <a:ext cx="2082402" cy="19335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stCxn id="7" idx="3"/>
            <a:endCxn id="43" idx="2"/>
          </p:cNvCxnSpPr>
          <p:nvPr/>
        </p:nvCxnSpPr>
        <p:spPr>
          <a:xfrm flipV="1">
            <a:off x="1331319" y="2019285"/>
            <a:ext cx="2082402" cy="19335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orme libre 48"/>
          <p:cNvSpPr/>
          <p:nvPr/>
        </p:nvSpPr>
        <p:spPr>
          <a:xfrm>
            <a:off x="3203848" y="2434488"/>
            <a:ext cx="504056" cy="374573"/>
          </a:xfrm>
          <a:custGeom>
            <a:avLst/>
            <a:gdLst>
              <a:gd name="connsiteX0" fmla="*/ 661012 w 661012"/>
              <a:gd name="connsiteY0" fmla="*/ 330506 h 374573"/>
              <a:gd name="connsiteX1" fmla="*/ 253388 w 661012"/>
              <a:gd name="connsiteY1" fmla="*/ 319489 h 374573"/>
              <a:gd name="connsiteX2" fmla="*/ 0 w 661012"/>
              <a:gd name="connsiteY2" fmla="*/ 0 h 37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1012" h="374573">
                <a:moveTo>
                  <a:pt x="661012" y="330506"/>
                </a:moveTo>
                <a:cubicBezTo>
                  <a:pt x="512284" y="352539"/>
                  <a:pt x="363557" y="374573"/>
                  <a:pt x="253388" y="319489"/>
                </a:cubicBezTo>
                <a:cubicBezTo>
                  <a:pt x="143219" y="264405"/>
                  <a:pt x="71609" y="132202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ZoneTexte 49"/>
          <p:cNvSpPr txBox="1"/>
          <p:nvPr/>
        </p:nvSpPr>
        <p:spPr>
          <a:xfrm>
            <a:off x="683568" y="3172906"/>
            <a:ext cx="26642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66"/>
                </a:solidFill>
                <a:latin typeface="Comic Sans MS" pitchFamily="66" charset="0"/>
              </a:rPr>
              <a:t>Usual background :</a:t>
            </a:r>
            <a:endParaRPr lang="en-US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51" name="Rectangle 36"/>
          <p:cNvSpPr>
            <a:spLocks noChangeArrowheads="1"/>
          </p:cNvSpPr>
          <p:nvPr/>
        </p:nvSpPr>
        <p:spPr bwMode="auto">
          <a:xfrm>
            <a:off x="755576" y="3635184"/>
            <a:ext cx="39604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Other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signals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in Si detector have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to be subtracted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52" name="Flèche droite 51"/>
          <p:cNvSpPr/>
          <p:nvPr/>
        </p:nvSpPr>
        <p:spPr>
          <a:xfrm>
            <a:off x="905498" y="4509120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1619672" y="4338816"/>
            <a:ext cx="33376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B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ackground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measurement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by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masking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H-rich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foil</a:t>
            </a:r>
            <a:endParaRPr lang="fr-FR" sz="2000" dirty="0"/>
          </a:p>
        </p:txBody>
      </p:sp>
      <p:sp>
        <p:nvSpPr>
          <p:cNvPr id="54" name="Rectangle 53"/>
          <p:cNvSpPr/>
          <p:nvPr/>
        </p:nvSpPr>
        <p:spPr>
          <a:xfrm>
            <a:off x="755576" y="5013176"/>
            <a:ext cx="4392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Precise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neutron flux (</a:t>
            </a:r>
            <a:r>
              <a:rPr lang="en-US" sz="2000" dirty="0" smtClean="0">
                <a:solidFill>
                  <a:srgbClr val="000066"/>
                </a:solidFill>
                <a:latin typeface="Symbol" pitchFamily="18" charset="2"/>
              </a:rPr>
              <a:t>D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N</a:t>
            </a:r>
            <a:r>
              <a:rPr lang="en-US" sz="2000" baseline="-25000" dirty="0" smtClean="0">
                <a:solidFill>
                  <a:srgbClr val="000066"/>
                </a:solidFill>
                <a:latin typeface="Comic Sans MS" pitchFamily="66" charset="0"/>
              </a:rPr>
              <a:t>p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~1%) requires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the background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to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be </a:t>
            </a:r>
            <a:r>
              <a:rPr lang="en-US" sz="2000" dirty="0" smtClean="0">
                <a:solidFill>
                  <a:srgbClr val="000066"/>
                </a:solidFill>
                <a:latin typeface="Comic Sans MS" pitchFamily="66" charset="0"/>
              </a:rPr>
              <a:t>low</a:t>
            </a:r>
            <a:endParaRPr lang="fr-FR" sz="2000" dirty="0"/>
          </a:p>
        </p:txBody>
      </p:sp>
      <p:sp>
        <p:nvSpPr>
          <p:cNvPr id="55" name="Rectangle 54"/>
          <p:cNvSpPr/>
          <p:nvPr/>
        </p:nvSpPr>
        <p:spPr>
          <a:xfrm>
            <a:off x="8125669" y="1772816"/>
            <a:ext cx="91082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mic Sans MS" pitchFamily="66" charset="0"/>
              </a:rPr>
              <a:t>E</a:t>
            </a:r>
            <a:r>
              <a:rPr lang="en-US" baseline="-25000" dirty="0" err="1" smtClean="0">
                <a:latin typeface="Comic Sans MS" pitchFamily="66" charset="0"/>
              </a:rPr>
              <a:t>p</a:t>
            </a:r>
            <a:r>
              <a:rPr lang="en-US" dirty="0" smtClean="0">
                <a:latin typeface="Comic Sans MS" pitchFamily="66" charset="0"/>
              </a:rPr>
              <a:t> ~ E</a:t>
            </a:r>
            <a:r>
              <a:rPr lang="en-US" baseline="-25000" dirty="0" smtClean="0">
                <a:latin typeface="Comic Sans MS" pitchFamily="66" charset="0"/>
              </a:rPr>
              <a:t>n</a:t>
            </a:r>
            <a:endParaRPr lang="fr-FR" baseline="-25000" dirty="0"/>
          </a:p>
        </p:txBody>
      </p:sp>
      <p:sp>
        <p:nvSpPr>
          <p:cNvPr id="56" name="Rectangle 55"/>
          <p:cNvSpPr/>
          <p:nvPr/>
        </p:nvSpPr>
        <p:spPr>
          <a:xfrm>
            <a:off x="3491880" y="2381979"/>
            <a:ext cx="13681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Well defined efficiency</a:t>
            </a:r>
            <a:endParaRPr lang="fr-FR" sz="1600" dirty="0"/>
          </a:p>
        </p:txBody>
      </p:sp>
      <p:sp>
        <p:nvSpPr>
          <p:cNvPr id="57" name="Rectangle 56"/>
          <p:cNvSpPr/>
          <p:nvPr/>
        </p:nvSpPr>
        <p:spPr>
          <a:xfrm>
            <a:off x="5498553" y="2852936"/>
            <a:ext cx="29328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net Si spectrum at high </a:t>
            </a:r>
            <a:r>
              <a:rPr lang="en-US" sz="1600" b="1" dirty="0" err="1" smtClean="0">
                <a:latin typeface="+mj-lt"/>
              </a:rPr>
              <a:t>E</a:t>
            </a:r>
            <a:r>
              <a:rPr lang="en-US" sz="1600" b="1" baseline="-25000" dirty="0" err="1" smtClean="0">
                <a:latin typeface="+mj-lt"/>
              </a:rPr>
              <a:t>n</a:t>
            </a:r>
            <a:endParaRPr lang="fr-FR" sz="1600" b="1" baseline="-25000" dirty="0">
              <a:latin typeface="+mj-lt"/>
            </a:endParaRPr>
          </a:p>
        </p:txBody>
      </p:sp>
      <p:grpSp>
        <p:nvGrpSpPr>
          <p:cNvPr id="66" name="Groupe 65"/>
          <p:cNvGrpSpPr/>
          <p:nvPr/>
        </p:nvGrpSpPr>
        <p:grpSpPr>
          <a:xfrm>
            <a:off x="1194037" y="1517883"/>
            <a:ext cx="731290" cy="1141111"/>
            <a:chOff x="1194037" y="1772816"/>
            <a:chExt cx="731290" cy="1141111"/>
          </a:xfrm>
        </p:grpSpPr>
        <p:sp>
          <p:nvSpPr>
            <p:cNvPr id="64" name="Rectangle 63"/>
            <p:cNvSpPr/>
            <p:nvPr/>
          </p:nvSpPr>
          <p:spPr>
            <a:xfrm>
              <a:off x="1359580" y="2049831"/>
              <a:ext cx="72008" cy="8640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1194037" y="1772816"/>
              <a:ext cx="7312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Ta screen</a:t>
              </a:r>
              <a:endParaRPr lang="en-US" sz="1100" baseline="-25000" dirty="0"/>
            </a:p>
          </p:txBody>
        </p:sp>
      </p:grpSp>
      <p:pic>
        <p:nvPicPr>
          <p:cNvPr id="61" name="Picture 2" descr="D:\0- Documents\0- Boulot\3- Presentations_et_posters\2017_02_DPR_Revue_Technique\Figures\spectre_proton_exp_ON-OFF_bis.png"/>
          <p:cNvPicPr>
            <a:picLocks noChangeAspect="1" noChangeArrowheads="1"/>
          </p:cNvPicPr>
          <p:nvPr/>
        </p:nvPicPr>
        <p:blipFill>
          <a:blip r:embed="rId3" cstate="print"/>
          <a:srcRect l="2139" t="2129" r="9035" b="4208"/>
          <a:stretch>
            <a:fillRect/>
          </a:stretch>
        </p:blipFill>
        <p:spPr bwMode="auto">
          <a:xfrm>
            <a:off x="5580112" y="3212976"/>
            <a:ext cx="3312368" cy="2698966"/>
          </a:xfrm>
          <a:prstGeom prst="rect">
            <a:avLst/>
          </a:prstGeom>
          <a:noFill/>
        </p:spPr>
      </p:pic>
      <p:sp>
        <p:nvSpPr>
          <p:cNvPr id="62" name="Rectangle 36"/>
          <p:cNvSpPr>
            <a:spLocks noChangeArrowheads="1"/>
          </p:cNvSpPr>
          <p:nvPr/>
        </p:nvSpPr>
        <p:spPr bwMode="auto">
          <a:xfrm>
            <a:off x="467544" y="5805264"/>
            <a:ext cx="5112568" cy="502724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For </a:t>
            </a:r>
            <a:r>
              <a:rPr lang="en-US" sz="2000" dirty="0" err="1">
                <a:solidFill>
                  <a:srgbClr val="000066"/>
                </a:solidFill>
                <a:latin typeface="Comic Sans MS" pitchFamily="66" charset="0"/>
              </a:rPr>
              <a:t>E</a:t>
            </a:r>
            <a:r>
              <a:rPr lang="en-US" sz="2000" baseline="-25000" dirty="0" err="1">
                <a:solidFill>
                  <a:srgbClr val="000066"/>
                </a:solidFill>
                <a:latin typeface="Comic Sans MS" pitchFamily="66" charset="0"/>
              </a:rPr>
              <a:t>n</a:t>
            </a:r>
            <a:r>
              <a:rPr lang="en-US" sz="2000" dirty="0">
                <a:solidFill>
                  <a:srgbClr val="000066"/>
                </a:solidFill>
                <a:latin typeface="Comic Sans MS" pitchFamily="66" charset="0"/>
              </a:rPr>
              <a:t> &gt; 1 MeV, a Si detector is suitable</a:t>
            </a:r>
            <a:endParaRPr lang="en-US" sz="20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3" name="Rectangle 36"/>
          <p:cNvSpPr>
            <a:spLocks noChangeArrowheads="1"/>
          </p:cNvSpPr>
          <p:nvPr/>
        </p:nvSpPr>
        <p:spPr bwMode="auto">
          <a:xfrm>
            <a:off x="395536" y="620688"/>
            <a:ext cx="3240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66"/>
                </a:solidFill>
                <a:latin typeface="Comic Sans MS" pitchFamily="66" charset="0"/>
              </a:rPr>
              <a:t>Experimental Setup</a:t>
            </a:r>
            <a:endParaRPr lang="en-US" sz="2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7" name="Rectangle 882"/>
          <p:cNvSpPr>
            <a:spLocks noChangeArrowheads="1"/>
          </p:cNvSpPr>
          <p:nvPr/>
        </p:nvSpPr>
        <p:spPr bwMode="auto">
          <a:xfrm>
            <a:off x="49213" y="44450"/>
            <a:ext cx="55308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II- Measurement method and setup</a:t>
            </a:r>
            <a:endParaRPr lang="en-GB" sz="24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42527" y="5805264"/>
            <a:ext cx="21888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ON and OFF Si spectra</a:t>
            </a:r>
          </a:p>
          <a:p>
            <a:pPr algn="ctr"/>
            <a:r>
              <a:rPr lang="en-US" sz="1600" b="1" dirty="0" smtClean="0">
                <a:latin typeface="+mj-lt"/>
              </a:rPr>
              <a:t>for </a:t>
            </a:r>
            <a:r>
              <a:rPr lang="en-US" sz="1600" b="1" dirty="0" err="1" smtClean="0">
                <a:latin typeface="+mj-lt"/>
              </a:rPr>
              <a:t>E</a:t>
            </a:r>
            <a:r>
              <a:rPr lang="en-US" sz="1600" b="1" baseline="-25000" dirty="0" err="1" smtClean="0">
                <a:latin typeface="+mj-lt"/>
              </a:rPr>
              <a:t>n</a:t>
            </a:r>
            <a:r>
              <a:rPr lang="en-US" sz="1600" b="1" dirty="0" smtClean="0">
                <a:latin typeface="+mj-lt"/>
              </a:rPr>
              <a:t>~ 2 MeV</a:t>
            </a:r>
            <a:endParaRPr lang="fr-FR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210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"/>
                            </p:stCondLst>
                            <p:childTnLst>
                              <p:par>
                                <p:cTn id="82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00"/>
                            </p:stCondLst>
                            <p:childTnLst>
                              <p:par>
                                <p:cTn id="9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00"/>
                            </p:stCondLst>
                            <p:childTnLst>
                              <p:par>
                                <p:cTn id="9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"/>
                            </p:stCondLst>
                            <p:childTnLst>
                              <p:par>
                                <p:cTn id="9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00"/>
                            </p:stCondLst>
                            <p:childTnLst>
                              <p:par>
                                <p:cTn id="1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  <p:bldP spid="18" grpId="1"/>
      <p:bldP spid="46" grpId="0" animBg="1"/>
      <p:bldP spid="49" grpId="0" animBg="1"/>
      <p:bldP spid="50" grpId="0"/>
      <p:bldP spid="51" grpId="0"/>
      <p:bldP spid="52" grpId="0" animBg="1"/>
      <p:bldP spid="53" grpId="0"/>
      <p:bldP spid="54" grpId="0"/>
      <p:bldP spid="55" grpId="0" animBg="1"/>
      <p:bldP spid="56" grpId="0"/>
      <p:bldP spid="57" grpId="0"/>
      <p:bldP spid="62" grpId="0" animBg="1"/>
      <p:bldP spid="68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55862</TotalTime>
  <Words>1190</Words>
  <Application>Microsoft Office PowerPoint</Application>
  <PresentationFormat>Affichage à l'écran (4:3)</PresentationFormat>
  <Paragraphs>227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Comic Sans MS</vt:lpstr>
      <vt:lpstr>Symbol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CENBG - UBx1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mathieu</dc:creator>
  <cp:lastModifiedBy>ludovic mathieu</cp:lastModifiedBy>
  <cp:revision>826</cp:revision>
  <dcterms:created xsi:type="dcterms:W3CDTF">2017-02-10T10:45:23Z</dcterms:created>
  <dcterms:modified xsi:type="dcterms:W3CDTF">2023-06-05T12:39:09Z</dcterms:modified>
</cp:coreProperties>
</file>